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9"/>
  </p:normalViewPr>
  <p:slideViewPr>
    <p:cSldViewPr snapToGrid="0">
      <p:cViewPr varScale="1">
        <p:scale>
          <a:sx n="114" d="100"/>
          <a:sy n="114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D919B-F264-4B68-A99B-B1FABC4A03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376D45-CF51-4CDD-96F0-AB4E5671051D}">
      <dgm:prSet/>
      <dgm:spPr/>
      <dgm:t>
        <a:bodyPr/>
        <a:lstStyle/>
        <a:p>
          <a:pPr>
            <a:defRPr b="1"/>
          </a:pPr>
          <a:r>
            <a:rPr lang="en-US"/>
            <a:t>Precision</a:t>
          </a:r>
        </a:p>
      </dgm:t>
    </dgm:pt>
    <dgm:pt modelId="{134BA970-62E6-48EC-9A08-543615DA0C26}" type="parTrans" cxnId="{A7464C19-2DBD-4BA4-9B61-E4015E51A861}">
      <dgm:prSet/>
      <dgm:spPr/>
      <dgm:t>
        <a:bodyPr/>
        <a:lstStyle/>
        <a:p>
          <a:endParaRPr lang="en-US"/>
        </a:p>
      </dgm:t>
    </dgm:pt>
    <dgm:pt modelId="{866F0C07-F6A8-4BF7-A2E0-7092BC8AADE9}" type="sibTrans" cxnId="{A7464C19-2DBD-4BA4-9B61-E4015E51A861}">
      <dgm:prSet/>
      <dgm:spPr/>
      <dgm:t>
        <a:bodyPr/>
        <a:lstStyle/>
        <a:p>
          <a:endParaRPr lang="en-US"/>
        </a:p>
      </dgm:t>
    </dgm:pt>
    <dgm:pt modelId="{C9B26CA5-B63B-4A23-99F7-65EDA37B1789}">
      <dgm:prSet/>
      <dgm:spPr/>
      <dgm:t>
        <a:bodyPr/>
        <a:lstStyle/>
        <a:p>
          <a:r>
            <a:rPr lang="en-US"/>
            <a:t>Total number of documents retrieved that are relevant/Total number of documents that are retrieved.</a:t>
          </a:r>
        </a:p>
      </dgm:t>
    </dgm:pt>
    <dgm:pt modelId="{2730187F-2DEF-417A-9C75-7519B753D4F3}" type="parTrans" cxnId="{C767BC17-FDFC-4429-AE23-2A1036EBD782}">
      <dgm:prSet/>
      <dgm:spPr/>
      <dgm:t>
        <a:bodyPr/>
        <a:lstStyle/>
        <a:p>
          <a:endParaRPr lang="en-US"/>
        </a:p>
      </dgm:t>
    </dgm:pt>
    <dgm:pt modelId="{6D63CE11-8D3A-4B0A-876F-5DDD606FA236}" type="sibTrans" cxnId="{C767BC17-FDFC-4429-AE23-2A1036EBD782}">
      <dgm:prSet/>
      <dgm:spPr/>
      <dgm:t>
        <a:bodyPr/>
        <a:lstStyle/>
        <a:p>
          <a:endParaRPr lang="en-US"/>
        </a:p>
      </dgm:t>
    </dgm:pt>
    <dgm:pt modelId="{CADE21E2-E819-496E-80E9-F7E1B349E074}">
      <dgm:prSet/>
      <dgm:spPr/>
      <dgm:t>
        <a:bodyPr/>
        <a:lstStyle/>
        <a:p>
          <a:pPr>
            <a:defRPr b="1"/>
          </a:pPr>
          <a:r>
            <a:rPr lang="en-US"/>
            <a:t>Recall</a:t>
          </a:r>
        </a:p>
      </dgm:t>
    </dgm:pt>
    <dgm:pt modelId="{15CFE71B-9B1F-4B17-873E-E8A7F881C3BB}" type="parTrans" cxnId="{3AA5FC79-52EE-42C6-85DD-27B726FB9D75}">
      <dgm:prSet/>
      <dgm:spPr/>
      <dgm:t>
        <a:bodyPr/>
        <a:lstStyle/>
        <a:p>
          <a:endParaRPr lang="en-US"/>
        </a:p>
      </dgm:t>
    </dgm:pt>
    <dgm:pt modelId="{BA1C6758-87E4-4C62-B44C-935B189FE585}" type="sibTrans" cxnId="{3AA5FC79-52EE-42C6-85DD-27B726FB9D75}">
      <dgm:prSet/>
      <dgm:spPr/>
      <dgm:t>
        <a:bodyPr/>
        <a:lstStyle/>
        <a:p>
          <a:endParaRPr lang="en-US"/>
        </a:p>
      </dgm:t>
    </dgm:pt>
    <dgm:pt modelId="{79E764F7-6DED-495F-AE0A-231AB61D4D1E}">
      <dgm:prSet/>
      <dgm:spPr/>
      <dgm:t>
        <a:bodyPr/>
        <a:lstStyle/>
        <a:p>
          <a:r>
            <a:rPr lang="en-US"/>
            <a:t>Total number of documents retrieved that are relevant/Total number of relevant documents in the database.</a:t>
          </a:r>
        </a:p>
      </dgm:t>
    </dgm:pt>
    <dgm:pt modelId="{24A9D01D-FE0D-49AB-B56B-AD347A9ADF67}" type="parTrans" cxnId="{BECCE36D-45D0-4FAE-A2A8-7388815A5F3B}">
      <dgm:prSet/>
      <dgm:spPr/>
      <dgm:t>
        <a:bodyPr/>
        <a:lstStyle/>
        <a:p>
          <a:endParaRPr lang="en-US"/>
        </a:p>
      </dgm:t>
    </dgm:pt>
    <dgm:pt modelId="{04CB4438-400A-4D9F-8753-45C123FC3774}" type="sibTrans" cxnId="{BECCE36D-45D0-4FAE-A2A8-7388815A5F3B}">
      <dgm:prSet/>
      <dgm:spPr/>
      <dgm:t>
        <a:bodyPr/>
        <a:lstStyle/>
        <a:p>
          <a:endParaRPr lang="en-US"/>
        </a:p>
      </dgm:t>
    </dgm:pt>
    <dgm:pt modelId="{814DF6A1-BC15-405E-99C9-EABA7949FE9C}">
      <dgm:prSet/>
      <dgm:spPr/>
      <dgm:t>
        <a:bodyPr/>
        <a:lstStyle/>
        <a:p>
          <a:pPr>
            <a:defRPr b="1"/>
          </a:pPr>
          <a:r>
            <a:rPr lang="en-US"/>
            <a:t>Mean Reciprocal Rank: </a:t>
          </a:r>
        </a:p>
      </dgm:t>
    </dgm:pt>
    <dgm:pt modelId="{8DA638F6-33CA-409A-9086-AE664EDD5386}" type="parTrans" cxnId="{446E26A2-8409-4710-A234-6963BEFADE71}">
      <dgm:prSet/>
      <dgm:spPr/>
      <dgm:t>
        <a:bodyPr/>
        <a:lstStyle/>
        <a:p>
          <a:endParaRPr lang="en-US"/>
        </a:p>
      </dgm:t>
    </dgm:pt>
    <dgm:pt modelId="{351CE676-B315-41A3-9471-D0699D2D160E}" type="sibTrans" cxnId="{446E26A2-8409-4710-A234-6963BEFADE71}">
      <dgm:prSet/>
      <dgm:spPr/>
      <dgm:t>
        <a:bodyPr/>
        <a:lstStyle/>
        <a:p>
          <a:endParaRPr lang="en-US"/>
        </a:p>
      </dgm:t>
    </dgm:pt>
    <dgm:pt modelId="{FD0E4302-B53E-4BB9-91E5-C60BDC369095}">
      <dgm:prSet/>
      <dgm:spPr/>
      <dgm:t>
        <a:bodyPr/>
        <a:lstStyle/>
        <a:p>
          <a:r>
            <a:rPr lang="en-US"/>
            <a:t>Measures how high the relevant document appears in the search. Useful where users prioritize top results.</a:t>
          </a:r>
        </a:p>
      </dgm:t>
    </dgm:pt>
    <dgm:pt modelId="{1C9A9643-9FDE-4CE1-B19A-593D2F69D3F0}" type="parTrans" cxnId="{238853E1-C31E-407E-B344-203A240C3802}">
      <dgm:prSet/>
      <dgm:spPr/>
      <dgm:t>
        <a:bodyPr/>
        <a:lstStyle/>
        <a:p>
          <a:endParaRPr lang="en-US"/>
        </a:p>
      </dgm:t>
    </dgm:pt>
    <dgm:pt modelId="{388263EA-EFA0-40F2-9F02-268B26E3D5CA}" type="sibTrans" cxnId="{238853E1-C31E-407E-B344-203A240C3802}">
      <dgm:prSet/>
      <dgm:spPr/>
      <dgm:t>
        <a:bodyPr/>
        <a:lstStyle/>
        <a:p>
          <a:endParaRPr lang="en-US"/>
        </a:p>
      </dgm:t>
    </dgm:pt>
    <dgm:pt modelId="{EB87DCBC-9A70-414A-8BF0-9C0436AA9F92}" type="pres">
      <dgm:prSet presAssocID="{10BD919B-F264-4B68-A99B-B1FABC4A03CF}" presName="root" presStyleCnt="0">
        <dgm:presLayoutVars>
          <dgm:dir/>
          <dgm:resizeHandles val="exact"/>
        </dgm:presLayoutVars>
      </dgm:prSet>
      <dgm:spPr/>
    </dgm:pt>
    <dgm:pt modelId="{6F6C5267-B09D-4ECC-83E7-9AB3BC9BCA17}" type="pres">
      <dgm:prSet presAssocID="{C5376D45-CF51-4CDD-96F0-AB4E5671051D}" presName="compNode" presStyleCnt="0"/>
      <dgm:spPr/>
    </dgm:pt>
    <dgm:pt modelId="{27F250BD-3D78-4983-AFF6-B65CC22C15D4}" type="pres">
      <dgm:prSet presAssocID="{C5376D45-CF51-4CDD-96F0-AB4E567105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042E56-D1CF-44B8-AE35-622CB0D93770}" type="pres">
      <dgm:prSet presAssocID="{C5376D45-CF51-4CDD-96F0-AB4E5671051D}" presName="iconSpace" presStyleCnt="0"/>
      <dgm:spPr/>
    </dgm:pt>
    <dgm:pt modelId="{29931092-C140-415F-BACE-09E99FADACAC}" type="pres">
      <dgm:prSet presAssocID="{C5376D45-CF51-4CDD-96F0-AB4E5671051D}" presName="parTx" presStyleLbl="revTx" presStyleIdx="0" presStyleCnt="6">
        <dgm:presLayoutVars>
          <dgm:chMax val="0"/>
          <dgm:chPref val="0"/>
        </dgm:presLayoutVars>
      </dgm:prSet>
      <dgm:spPr/>
    </dgm:pt>
    <dgm:pt modelId="{3AC6AC2F-02DB-4E27-9F6B-3E8153F770CF}" type="pres">
      <dgm:prSet presAssocID="{C5376D45-CF51-4CDD-96F0-AB4E5671051D}" presName="txSpace" presStyleCnt="0"/>
      <dgm:spPr/>
    </dgm:pt>
    <dgm:pt modelId="{9840D768-7EF1-4F8D-9A53-42D28384C462}" type="pres">
      <dgm:prSet presAssocID="{C5376D45-CF51-4CDD-96F0-AB4E5671051D}" presName="desTx" presStyleLbl="revTx" presStyleIdx="1" presStyleCnt="6">
        <dgm:presLayoutVars/>
      </dgm:prSet>
      <dgm:spPr/>
    </dgm:pt>
    <dgm:pt modelId="{76247BFF-176E-4290-A444-9AE10A4E9CAF}" type="pres">
      <dgm:prSet presAssocID="{866F0C07-F6A8-4BF7-A2E0-7092BC8AADE9}" presName="sibTrans" presStyleCnt="0"/>
      <dgm:spPr/>
    </dgm:pt>
    <dgm:pt modelId="{0E399D41-2D42-421D-8A0F-C1B553FB7DCA}" type="pres">
      <dgm:prSet presAssocID="{CADE21E2-E819-496E-80E9-F7E1B349E074}" presName="compNode" presStyleCnt="0"/>
      <dgm:spPr/>
    </dgm:pt>
    <dgm:pt modelId="{E5D8E902-F8E6-4927-85A1-491242FAE72C}" type="pres">
      <dgm:prSet presAssocID="{CADE21E2-E819-496E-80E9-F7E1B349E0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B1C1B1-49E2-4CB9-AE97-64CE58F42381}" type="pres">
      <dgm:prSet presAssocID="{CADE21E2-E819-496E-80E9-F7E1B349E074}" presName="iconSpace" presStyleCnt="0"/>
      <dgm:spPr/>
    </dgm:pt>
    <dgm:pt modelId="{EA49EE0E-E683-43F5-ACFE-E7067B3FFE20}" type="pres">
      <dgm:prSet presAssocID="{CADE21E2-E819-496E-80E9-F7E1B349E074}" presName="parTx" presStyleLbl="revTx" presStyleIdx="2" presStyleCnt="6">
        <dgm:presLayoutVars>
          <dgm:chMax val="0"/>
          <dgm:chPref val="0"/>
        </dgm:presLayoutVars>
      </dgm:prSet>
      <dgm:spPr/>
    </dgm:pt>
    <dgm:pt modelId="{393CC855-156E-4C92-BF73-28ED29AA389F}" type="pres">
      <dgm:prSet presAssocID="{CADE21E2-E819-496E-80E9-F7E1B349E074}" presName="txSpace" presStyleCnt="0"/>
      <dgm:spPr/>
    </dgm:pt>
    <dgm:pt modelId="{15411594-3A68-4FA7-9482-5154CD697FE2}" type="pres">
      <dgm:prSet presAssocID="{CADE21E2-E819-496E-80E9-F7E1B349E074}" presName="desTx" presStyleLbl="revTx" presStyleIdx="3" presStyleCnt="6">
        <dgm:presLayoutVars/>
      </dgm:prSet>
      <dgm:spPr/>
    </dgm:pt>
    <dgm:pt modelId="{9ACE1044-C993-4BEC-8B35-43B3BDAE4AF8}" type="pres">
      <dgm:prSet presAssocID="{BA1C6758-87E4-4C62-B44C-935B189FE585}" presName="sibTrans" presStyleCnt="0"/>
      <dgm:spPr/>
    </dgm:pt>
    <dgm:pt modelId="{D4A5475E-C795-4C3B-BAA5-D348508FD24E}" type="pres">
      <dgm:prSet presAssocID="{814DF6A1-BC15-405E-99C9-EABA7949FE9C}" presName="compNode" presStyleCnt="0"/>
      <dgm:spPr/>
    </dgm:pt>
    <dgm:pt modelId="{E44C741F-DBB6-402B-8674-4C428C79DB8A}" type="pres">
      <dgm:prSet presAssocID="{814DF6A1-BC15-405E-99C9-EABA7949FE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2771F7C-0C90-4967-BCD7-47646925F923}" type="pres">
      <dgm:prSet presAssocID="{814DF6A1-BC15-405E-99C9-EABA7949FE9C}" presName="iconSpace" presStyleCnt="0"/>
      <dgm:spPr/>
    </dgm:pt>
    <dgm:pt modelId="{5691FE1C-1143-4F3E-850E-95E69667E6FC}" type="pres">
      <dgm:prSet presAssocID="{814DF6A1-BC15-405E-99C9-EABA7949FE9C}" presName="parTx" presStyleLbl="revTx" presStyleIdx="4" presStyleCnt="6">
        <dgm:presLayoutVars>
          <dgm:chMax val="0"/>
          <dgm:chPref val="0"/>
        </dgm:presLayoutVars>
      </dgm:prSet>
      <dgm:spPr/>
    </dgm:pt>
    <dgm:pt modelId="{3F170396-DB96-4D7D-A93A-F001B5278DA9}" type="pres">
      <dgm:prSet presAssocID="{814DF6A1-BC15-405E-99C9-EABA7949FE9C}" presName="txSpace" presStyleCnt="0"/>
      <dgm:spPr/>
    </dgm:pt>
    <dgm:pt modelId="{2F80B93C-7413-4D61-9B6C-0C05A914E72A}" type="pres">
      <dgm:prSet presAssocID="{814DF6A1-BC15-405E-99C9-EABA7949FE9C}" presName="desTx" presStyleLbl="revTx" presStyleIdx="5" presStyleCnt="6">
        <dgm:presLayoutVars/>
      </dgm:prSet>
      <dgm:spPr/>
    </dgm:pt>
  </dgm:ptLst>
  <dgm:cxnLst>
    <dgm:cxn modelId="{BDFF1F09-EAA6-4E82-9DBA-1BB7276261D5}" type="presOf" srcId="{10BD919B-F264-4B68-A99B-B1FABC4A03CF}" destId="{EB87DCBC-9A70-414A-8BF0-9C0436AA9F92}" srcOrd="0" destOrd="0" presId="urn:microsoft.com/office/officeart/2018/2/layout/IconLabelDescriptionList"/>
    <dgm:cxn modelId="{6D125E11-DD2F-4739-9239-36A585A51AE5}" type="presOf" srcId="{FD0E4302-B53E-4BB9-91E5-C60BDC369095}" destId="{2F80B93C-7413-4D61-9B6C-0C05A914E72A}" srcOrd="0" destOrd="0" presId="urn:microsoft.com/office/officeart/2018/2/layout/IconLabelDescriptionList"/>
    <dgm:cxn modelId="{C767BC17-FDFC-4429-AE23-2A1036EBD782}" srcId="{C5376D45-CF51-4CDD-96F0-AB4E5671051D}" destId="{C9B26CA5-B63B-4A23-99F7-65EDA37B1789}" srcOrd="0" destOrd="0" parTransId="{2730187F-2DEF-417A-9C75-7519B753D4F3}" sibTransId="{6D63CE11-8D3A-4B0A-876F-5DDD606FA236}"/>
    <dgm:cxn modelId="{A7464C19-2DBD-4BA4-9B61-E4015E51A861}" srcId="{10BD919B-F264-4B68-A99B-B1FABC4A03CF}" destId="{C5376D45-CF51-4CDD-96F0-AB4E5671051D}" srcOrd="0" destOrd="0" parTransId="{134BA970-62E6-48EC-9A08-543615DA0C26}" sibTransId="{866F0C07-F6A8-4BF7-A2E0-7092BC8AADE9}"/>
    <dgm:cxn modelId="{82F20225-C6C7-40BA-893D-9C1C147C0746}" type="presOf" srcId="{C9B26CA5-B63B-4A23-99F7-65EDA37B1789}" destId="{9840D768-7EF1-4F8D-9A53-42D28384C462}" srcOrd="0" destOrd="0" presId="urn:microsoft.com/office/officeart/2018/2/layout/IconLabelDescriptionList"/>
    <dgm:cxn modelId="{368FDF5D-94BE-4B2A-99E2-CBAA1F2292B8}" type="presOf" srcId="{CADE21E2-E819-496E-80E9-F7E1B349E074}" destId="{EA49EE0E-E683-43F5-ACFE-E7067B3FFE20}" srcOrd="0" destOrd="0" presId="urn:microsoft.com/office/officeart/2018/2/layout/IconLabelDescriptionList"/>
    <dgm:cxn modelId="{BECCE36D-45D0-4FAE-A2A8-7388815A5F3B}" srcId="{CADE21E2-E819-496E-80E9-F7E1B349E074}" destId="{79E764F7-6DED-495F-AE0A-231AB61D4D1E}" srcOrd="0" destOrd="0" parTransId="{24A9D01D-FE0D-49AB-B56B-AD347A9ADF67}" sibTransId="{04CB4438-400A-4D9F-8753-45C123FC3774}"/>
    <dgm:cxn modelId="{3AA5FC79-52EE-42C6-85DD-27B726FB9D75}" srcId="{10BD919B-F264-4B68-A99B-B1FABC4A03CF}" destId="{CADE21E2-E819-496E-80E9-F7E1B349E074}" srcOrd="1" destOrd="0" parTransId="{15CFE71B-9B1F-4B17-873E-E8A7F881C3BB}" sibTransId="{BA1C6758-87E4-4C62-B44C-935B189FE585}"/>
    <dgm:cxn modelId="{1CBE9383-6572-4DA6-AC08-667E31B0BE6E}" type="presOf" srcId="{79E764F7-6DED-495F-AE0A-231AB61D4D1E}" destId="{15411594-3A68-4FA7-9482-5154CD697FE2}" srcOrd="0" destOrd="0" presId="urn:microsoft.com/office/officeart/2018/2/layout/IconLabelDescriptionList"/>
    <dgm:cxn modelId="{F249FF84-BEF5-42BB-8A59-F9606CC53FAD}" type="presOf" srcId="{C5376D45-CF51-4CDD-96F0-AB4E5671051D}" destId="{29931092-C140-415F-BACE-09E99FADACAC}" srcOrd="0" destOrd="0" presId="urn:microsoft.com/office/officeart/2018/2/layout/IconLabelDescriptionList"/>
    <dgm:cxn modelId="{446E26A2-8409-4710-A234-6963BEFADE71}" srcId="{10BD919B-F264-4B68-A99B-B1FABC4A03CF}" destId="{814DF6A1-BC15-405E-99C9-EABA7949FE9C}" srcOrd="2" destOrd="0" parTransId="{8DA638F6-33CA-409A-9086-AE664EDD5386}" sibTransId="{351CE676-B315-41A3-9471-D0699D2D160E}"/>
    <dgm:cxn modelId="{238853E1-C31E-407E-B344-203A240C3802}" srcId="{814DF6A1-BC15-405E-99C9-EABA7949FE9C}" destId="{FD0E4302-B53E-4BB9-91E5-C60BDC369095}" srcOrd="0" destOrd="0" parTransId="{1C9A9643-9FDE-4CE1-B19A-593D2F69D3F0}" sibTransId="{388263EA-EFA0-40F2-9F02-268B26E3D5CA}"/>
    <dgm:cxn modelId="{633302E6-8126-40A5-B91E-21DB19B7C352}" type="presOf" srcId="{814DF6A1-BC15-405E-99C9-EABA7949FE9C}" destId="{5691FE1C-1143-4F3E-850E-95E69667E6FC}" srcOrd="0" destOrd="0" presId="urn:microsoft.com/office/officeart/2018/2/layout/IconLabelDescriptionList"/>
    <dgm:cxn modelId="{D13D0D88-1EFF-4621-A591-5F73DCAE47AC}" type="presParOf" srcId="{EB87DCBC-9A70-414A-8BF0-9C0436AA9F92}" destId="{6F6C5267-B09D-4ECC-83E7-9AB3BC9BCA17}" srcOrd="0" destOrd="0" presId="urn:microsoft.com/office/officeart/2018/2/layout/IconLabelDescriptionList"/>
    <dgm:cxn modelId="{92D08E89-CE02-4566-B8C4-5AB7983E176D}" type="presParOf" srcId="{6F6C5267-B09D-4ECC-83E7-9AB3BC9BCA17}" destId="{27F250BD-3D78-4983-AFF6-B65CC22C15D4}" srcOrd="0" destOrd="0" presId="urn:microsoft.com/office/officeart/2018/2/layout/IconLabelDescriptionList"/>
    <dgm:cxn modelId="{53A35CD2-DDD9-4C12-A945-69EA733C89FB}" type="presParOf" srcId="{6F6C5267-B09D-4ECC-83E7-9AB3BC9BCA17}" destId="{54042E56-D1CF-44B8-AE35-622CB0D93770}" srcOrd="1" destOrd="0" presId="urn:microsoft.com/office/officeart/2018/2/layout/IconLabelDescriptionList"/>
    <dgm:cxn modelId="{6412EA05-1811-44F8-A6AF-164A6AFFE5D4}" type="presParOf" srcId="{6F6C5267-B09D-4ECC-83E7-9AB3BC9BCA17}" destId="{29931092-C140-415F-BACE-09E99FADACAC}" srcOrd="2" destOrd="0" presId="urn:microsoft.com/office/officeart/2018/2/layout/IconLabelDescriptionList"/>
    <dgm:cxn modelId="{E791C39A-AEF8-499A-A491-FFF6A8F756B9}" type="presParOf" srcId="{6F6C5267-B09D-4ECC-83E7-9AB3BC9BCA17}" destId="{3AC6AC2F-02DB-4E27-9F6B-3E8153F770CF}" srcOrd="3" destOrd="0" presId="urn:microsoft.com/office/officeart/2018/2/layout/IconLabelDescriptionList"/>
    <dgm:cxn modelId="{D1BC791C-8839-4ECD-81D3-1F39913ABD4A}" type="presParOf" srcId="{6F6C5267-B09D-4ECC-83E7-9AB3BC9BCA17}" destId="{9840D768-7EF1-4F8D-9A53-42D28384C462}" srcOrd="4" destOrd="0" presId="urn:microsoft.com/office/officeart/2018/2/layout/IconLabelDescriptionList"/>
    <dgm:cxn modelId="{B01A2F24-18AD-475B-8758-DCF8C1E9A86F}" type="presParOf" srcId="{EB87DCBC-9A70-414A-8BF0-9C0436AA9F92}" destId="{76247BFF-176E-4290-A444-9AE10A4E9CAF}" srcOrd="1" destOrd="0" presId="urn:microsoft.com/office/officeart/2018/2/layout/IconLabelDescriptionList"/>
    <dgm:cxn modelId="{210CAA7C-F36A-4454-98AE-53C2DE492C6B}" type="presParOf" srcId="{EB87DCBC-9A70-414A-8BF0-9C0436AA9F92}" destId="{0E399D41-2D42-421D-8A0F-C1B553FB7DCA}" srcOrd="2" destOrd="0" presId="urn:microsoft.com/office/officeart/2018/2/layout/IconLabelDescriptionList"/>
    <dgm:cxn modelId="{35BB0469-F11E-4FAA-9D91-E3D3E9AF578D}" type="presParOf" srcId="{0E399D41-2D42-421D-8A0F-C1B553FB7DCA}" destId="{E5D8E902-F8E6-4927-85A1-491242FAE72C}" srcOrd="0" destOrd="0" presId="urn:microsoft.com/office/officeart/2018/2/layout/IconLabelDescriptionList"/>
    <dgm:cxn modelId="{B2588F1C-63F5-4AAD-87FA-F10F6DA2307F}" type="presParOf" srcId="{0E399D41-2D42-421D-8A0F-C1B553FB7DCA}" destId="{A6B1C1B1-49E2-4CB9-AE97-64CE58F42381}" srcOrd="1" destOrd="0" presId="urn:microsoft.com/office/officeart/2018/2/layout/IconLabelDescriptionList"/>
    <dgm:cxn modelId="{66294B36-49FB-4672-A3B3-CD8291267E7F}" type="presParOf" srcId="{0E399D41-2D42-421D-8A0F-C1B553FB7DCA}" destId="{EA49EE0E-E683-43F5-ACFE-E7067B3FFE20}" srcOrd="2" destOrd="0" presId="urn:microsoft.com/office/officeart/2018/2/layout/IconLabelDescriptionList"/>
    <dgm:cxn modelId="{2D7820E8-6943-4F29-9C16-239FB2D3E451}" type="presParOf" srcId="{0E399D41-2D42-421D-8A0F-C1B553FB7DCA}" destId="{393CC855-156E-4C92-BF73-28ED29AA389F}" srcOrd="3" destOrd="0" presId="urn:microsoft.com/office/officeart/2018/2/layout/IconLabelDescriptionList"/>
    <dgm:cxn modelId="{602FD4D0-65AA-482F-A02C-8C016CA610C4}" type="presParOf" srcId="{0E399D41-2D42-421D-8A0F-C1B553FB7DCA}" destId="{15411594-3A68-4FA7-9482-5154CD697FE2}" srcOrd="4" destOrd="0" presId="urn:microsoft.com/office/officeart/2018/2/layout/IconLabelDescriptionList"/>
    <dgm:cxn modelId="{5A3739C5-4D4B-4998-BE54-D654F0AE806B}" type="presParOf" srcId="{EB87DCBC-9A70-414A-8BF0-9C0436AA9F92}" destId="{9ACE1044-C993-4BEC-8B35-43B3BDAE4AF8}" srcOrd="3" destOrd="0" presId="urn:microsoft.com/office/officeart/2018/2/layout/IconLabelDescriptionList"/>
    <dgm:cxn modelId="{EB93FA95-9EFC-44F1-ACDA-746BA5922B96}" type="presParOf" srcId="{EB87DCBC-9A70-414A-8BF0-9C0436AA9F92}" destId="{D4A5475E-C795-4C3B-BAA5-D348508FD24E}" srcOrd="4" destOrd="0" presId="urn:microsoft.com/office/officeart/2018/2/layout/IconLabelDescriptionList"/>
    <dgm:cxn modelId="{86D6C668-0EA3-4033-A3AB-347B9EC41AD7}" type="presParOf" srcId="{D4A5475E-C795-4C3B-BAA5-D348508FD24E}" destId="{E44C741F-DBB6-402B-8674-4C428C79DB8A}" srcOrd="0" destOrd="0" presId="urn:microsoft.com/office/officeart/2018/2/layout/IconLabelDescriptionList"/>
    <dgm:cxn modelId="{CEDEB16E-73A3-446A-8AE7-6527C9674BC5}" type="presParOf" srcId="{D4A5475E-C795-4C3B-BAA5-D348508FD24E}" destId="{E2771F7C-0C90-4967-BCD7-47646925F923}" srcOrd="1" destOrd="0" presId="urn:microsoft.com/office/officeart/2018/2/layout/IconLabelDescriptionList"/>
    <dgm:cxn modelId="{1E3DCFFA-340E-4A0A-8488-B063864FB867}" type="presParOf" srcId="{D4A5475E-C795-4C3B-BAA5-D348508FD24E}" destId="{5691FE1C-1143-4F3E-850E-95E69667E6FC}" srcOrd="2" destOrd="0" presId="urn:microsoft.com/office/officeart/2018/2/layout/IconLabelDescriptionList"/>
    <dgm:cxn modelId="{7CC34423-C4E8-4512-8B1E-DDB7C8D19512}" type="presParOf" srcId="{D4A5475E-C795-4C3B-BAA5-D348508FD24E}" destId="{3F170396-DB96-4D7D-A93A-F001B5278DA9}" srcOrd="3" destOrd="0" presId="urn:microsoft.com/office/officeart/2018/2/layout/IconLabelDescriptionList"/>
    <dgm:cxn modelId="{2D4AFDB8-6F5F-436F-8318-6AE0E114D42D}" type="presParOf" srcId="{D4A5475E-C795-4C3B-BAA5-D348508FD24E}" destId="{2F80B93C-7413-4D61-9B6C-0C05A914E72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250BD-3D78-4983-AFF6-B65CC22C15D4}">
      <dsp:nvSpPr>
        <dsp:cNvPr id="0" name=""/>
        <dsp:cNvSpPr/>
      </dsp:nvSpPr>
      <dsp:spPr>
        <a:xfrm>
          <a:off x="1582" y="712654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31092-C140-415F-BACE-09E99FADACAC}">
      <dsp:nvSpPr>
        <dsp:cNvPr id="0" name=""/>
        <dsp:cNvSpPr/>
      </dsp:nvSpPr>
      <dsp:spPr>
        <a:xfrm>
          <a:off x="1582" y="197303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Precision</a:t>
          </a:r>
        </a:p>
      </dsp:txBody>
      <dsp:txXfrm>
        <a:off x="1582" y="1973039"/>
        <a:ext cx="3261093" cy="489164"/>
      </dsp:txXfrm>
    </dsp:sp>
    <dsp:sp modelId="{9840D768-7EF1-4F8D-9A53-42D28384C462}">
      <dsp:nvSpPr>
        <dsp:cNvPr id="0" name=""/>
        <dsp:cNvSpPr/>
      </dsp:nvSpPr>
      <dsp:spPr>
        <a:xfrm>
          <a:off x="1582" y="2517553"/>
          <a:ext cx="3261093" cy="96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Total number of documents retrieved that are relevant/Total number of documents that are retrieved.</a:t>
          </a:r>
        </a:p>
      </dsp:txBody>
      <dsp:txXfrm>
        <a:off x="1582" y="2517553"/>
        <a:ext cx="3261093" cy="962597"/>
      </dsp:txXfrm>
    </dsp:sp>
    <dsp:sp modelId="{E5D8E902-F8E6-4927-85A1-491242FAE72C}">
      <dsp:nvSpPr>
        <dsp:cNvPr id="0" name=""/>
        <dsp:cNvSpPr/>
      </dsp:nvSpPr>
      <dsp:spPr>
        <a:xfrm>
          <a:off x="3833367" y="712654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9EE0E-E683-43F5-ACFE-E7067B3FFE20}">
      <dsp:nvSpPr>
        <dsp:cNvPr id="0" name=""/>
        <dsp:cNvSpPr/>
      </dsp:nvSpPr>
      <dsp:spPr>
        <a:xfrm>
          <a:off x="3833367" y="197303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Recall</a:t>
          </a:r>
        </a:p>
      </dsp:txBody>
      <dsp:txXfrm>
        <a:off x="3833367" y="1973039"/>
        <a:ext cx="3261093" cy="489164"/>
      </dsp:txXfrm>
    </dsp:sp>
    <dsp:sp modelId="{15411594-3A68-4FA7-9482-5154CD697FE2}">
      <dsp:nvSpPr>
        <dsp:cNvPr id="0" name=""/>
        <dsp:cNvSpPr/>
      </dsp:nvSpPr>
      <dsp:spPr>
        <a:xfrm>
          <a:off x="3833367" y="2517553"/>
          <a:ext cx="3261093" cy="96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Total number of documents retrieved that are relevant/Total number of relevant documents in the database.</a:t>
          </a:r>
        </a:p>
      </dsp:txBody>
      <dsp:txXfrm>
        <a:off x="3833367" y="2517553"/>
        <a:ext cx="3261093" cy="962597"/>
      </dsp:txXfrm>
    </dsp:sp>
    <dsp:sp modelId="{E44C741F-DBB6-402B-8674-4C428C79DB8A}">
      <dsp:nvSpPr>
        <dsp:cNvPr id="0" name=""/>
        <dsp:cNvSpPr/>
      </dsp:nvSpPr>
      <dsp:spPr>
        <a:xfrm>
          <a:off x="7665152" y="712654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1FE1C-1143-4F3E-850E-95E69667E6FC}">
      <dsp:nvSpPr>
        <dsp:cNvPr id="0" name=""/>
        <dsp:cNvSpPr/>
      </dsp:nvSpPr>
      <dsp:spPr>
        <a:xfrm>
          <a:off x="7665152" y="197303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Mean Reciprocal Rank: </a:t>
          </a:r>
        </a:p>
      </dsp:txBody>
      <dsp:txXfrm>
        <a:off x="7665152" y="1973039"/>
        <a:ext cx="3261093" cy="489164"/>
      </dsp:txXfrm>
    </dsp:sp>
    <dsp:sp modelId="{2F80B93C-7413-4D61-9B6C-0C05A914E72A}">
      <dsp:nvSpPr>
        <dsp:cNvPr id="0" name=""/>
        <dsp:cNvSpPr/>
      </dsp:nvSpPr>
      <dsp:spPr>
        <a:xfrm>
          <a:off x="7665152" y="2517553"/>
          <a:ext cx="3261093" cy="96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Measures how high the relevant document appears in the search. Useful where users prioritize top results.</a:t>
          </a:r>
        </a:p>
      </dsp:txBody>
      <dsp:txXfrm>
        <a:off x="7665152" y="2517553"/>
        <a:ext cx="3261093" cy="962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81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1D652-7F49-ED22-4786-C77AD6E9A4C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5B3D4-A8AD-082A-E9CC-5D63ED859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8708" y="189721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Building a RAG with Gen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5F751-5ACF-02CD-74C9-C0225582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Praveen Kishore G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E0897-705C-FC13-3F3C-D7A88F31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we building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9858-2EC7-E5BE-E9C8-6648794C6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44" y="4698614"/>
            <a:ext cx="5088650" cy="11981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chat model that can help us answer questions from an annual letter.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9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8885E-0528-FBE6-5CF3-5D01F217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Journey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056D-D729-9E07-1E2D-2B820764F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Building a basic chatbot</a:t>
            </a:r>
          </a:p>
          <a:p>
            <a:r>
              <a:rPr lang="en-US" dirty="0"/>
              <a:t>Limitations of LLMs</a:t>
            </a:r>
          </a:p>
          <a:p>
            <a:r>
              <a:rPr lang="en-US" dirty="0"/>
              <a:t>RAG Architecture</a:t>
            </a:r>
          </a:p>
          <a:p>
            <a:r>
              <a:rPr lang="en-US" dirty="0"/>
              <a:t>Embeddings</a:t>
            </a:r>
          </a:p>
          <a:p>
            <a:r>
              <a:rPr lang="en-US" dirty="0"/>
              <a:t>Build an annual letter chatbot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9B316D-9EA0-3939-4BA2-92E91F6B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LLMs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5F216-E41A-9900-A12B-0D51365BFD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ea typeface="+mn-ea"/>
                <a:cs typeface="+mn-cs"/>
              </a:rPr>
              <a:t>Advanced AI models designed to understand and generate human-like text by leveraging deep learning techniques and vast datasets.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ea typeface="+mn-ea"/>
                <a:cs typeface="+mn-cs"/>
              </a:rPr>
              <a:t>They have billions of parameters, enabling them to capture complex patterns in language.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ea typeface="+mn-ea"/>
                <a:cs typeface="+mn-cs"/>
              </a:rPr>
              <a:t>Trained on diverse datasets to achieve a broad understanding of language.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ea typeface="+mn-ea"/>
                <a:cs typeface="+mn-cs"/>
              </a:rPr>
              <a:t>Benefits: 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ea typeface="+mn-ea"/>
                <a:cs typeface="+mn-cs"/>
              </a:rPr>
              <a:t>A single model can be used for different tasks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ea typeface="+mn-ea"/>
                <a:cs typeface="+mn-cs"/>
              </a:rPr>
              <a:t>Fine tuning requires minimal data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ea typeface="+mn-ea"/>
                <a:cs typeface="+mn-cs"/>
              </a:rPr>
              <a:t>Performance increases with more data and parameters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9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5193-2E73-1586-0F0C-E5A0A480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RAG Architecture</a:t>
            </a:r>
            <a:endParaRPr lang="en-US" dirty="0"/>
          </a:p>
        </p:txBody>
      </p:sp>
      <p:pic>
        <p:nvPicPr>
          <p:cNvPr id="1026" name="Picture 2" descr="Advanced RAG Techniques: an Illustrated Overview | by IVAN ILIN | Towards AI">
            <a:extLst>
              <a:ext uri="{FF2B5EF4-FFF2-40B4-BE49-F238E27FC236}">
                <a16:creationId xmlns:a16="http://schemas.microsoft.com/office/drawing/2014/main" id="{86B47127-0868-BBB7-5B68-E77F52DB08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40" y="1825625"/>
            <a:ext cx="77901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22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8DD25-820D-AA8B-DA97-7B0900E1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8C0BA67-0F7A-8F02-368E-0C0D821B7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0851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02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177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Building a RAG with Gen AI</vt:lpstr>
      <vt:lpstr>What are we building today?</vt:lpstr>
      <vt:lpstr>Journey</vt:lpstr>
      <vt:lpstr>LLMs</vt:lpstr>
      <vt:lpstr>RAG Architecture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Kishore G (prakisho)</dc:creator>
  <cp:lastModifiedBy>Praveen Kishore G (prakisho)</cp:lastModifiedBy>
  <cp:revision>11</cp:revision>
  <dcterms:created xsi:type="dcterms:W3CDTF">2024-12-03T19:09:29Z</dcterms:created>
  <dcterms:modified xsi:type="dcterms:W3CDTF">2024-12-04T15:54:46Z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2024-12-03T19:13:02Z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2a47c02d-1fe4-460a-b81b-dd602737f020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Cisco Confidential</vt:lpwstr>
  </property>
</Properties>
</file>