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987F-BB7D-DEFD-CF87-9D86F25E9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97EC8-3513-CC99-3340-B1310E4AA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1BA8-174B-4CF2-80F5-DC851068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79A1-5F1A-4246-A29E-CBECA057142E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BF340-880F-BAC6-F221-BFA04E42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A2E54-9EF0-35E9-24F3-45C18F4C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F27F-1571-4DC9-87A0-CC001386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6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1CE4-E91E-6BCC-D280-D7975FFB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211A6-C78C-E1CA-6FB6-114A4FA61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B14E4-6C94-8715-C5F4-6309C6D9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79A1-5F1A-4246-A29E-CBECA057142E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847AB-6F7F-754D-D402-32F25903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BBAF3-063C-C0B5-36B3-BF37960A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F27F-1571-4DC9-87A0-CC001386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8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45A4F-B45D-3E30-FB74-27A66425A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464C-B7C9-23B9-12EA-2DD822397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FE66C-F896-F570-55D8-24F9A783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79A1-5F1A-4246-A29E-CBECA057142E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39BDE-3B22-0A16-E09C-C039F0F6F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850F0-7C62-767E-71E9-F80EB44FB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F27F-1571-4DC9-87A0-CC001386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2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36E9-783A-1753-EE5E-1FA590F57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58205-A339-F881-EFAD-8FC4FF9D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D10E5-E5E2-853E-AC4C-EC91E2C1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79A1-5F1A-4246-A29E-CBECA057142E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F3EC1-1F8F-646B-0138-F2EA06E98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1D2C2-3128-E30F-04C2-6C0B9CA9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F27F-1571-4DC9-87A0-CC001386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7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3A6A-74AF-093B-BDD0-F693A55C3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9EA80-A659-E0F1-14DD-7A01BE83D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54E67-3E5F-D075-164D-9224D762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79A1-5F1A-4246-A29E-CBECA057142E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82999-3100-F201-F6B3-4F98461F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0E5F0-79F3-2EF6-E069-0EB331EC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F27F-1571-4DC9-87A0-CC001386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26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3A48E-1C01-CC34-E34A-434DF3964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D3FFC-B311-D7A5-6FA7-3A0423F7A2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756B58-5917-8CF5-C03E-1EFC702C5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918E6-5115-80E4-5211-11D70618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79A1-5F1A-4246-A29E-CBECA057142E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E2BCC-E414-DE46-81C8-45527BD1E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26E06-6F75-6FD2-420F-8B57DA326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F27F-1571-4DC9-87A0-CC001386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1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A45B-A4A3-7294-0698-74615E76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9E452-8222-86D6-AAF9-3405897ED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FDDDE-D758-F813-3B76-37A0F066B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CA8A5E-06B6-42E2-BED0-9D8D965A4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4B4FF-7CA3-B4E9-B5D9-E731D50C1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8C6861-7020-92F3-70E4-C690F5E22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79A1-5F1A-4246-A29E-CBECA057142E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63BF6-D881-900B-EFB5-36962203E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47E3E-2A16-DA53-D6ED-BD9D7239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F27F-1571-4DC9-87A0-CC001386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0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A590-742E-4649-FEF3-EF75C880F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B50D9F-983C-D98E-2FAA-F19458D65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79A1-5F1A-4246-A29E-CBECA057142E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5F460B-F3EF-FA2B-0C38-5B2FB9E3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6AA70-09C4-2CD0-1B8B-FF37F06D7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F27F-1571-4DC9-87A0-CC001386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64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67387-80A7-D3BD-961A-FD81E2FA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79A1-5F1A-4246-A29E-CBECA057142E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B836A6-334D-3FB7-58C1-07AE68B8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2BAA6-A129-0D19-B5AD-BACEA648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F27F-1571-4DC9-87A0-CC001386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1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294D1-F5DF-4922-EC81-53B500A7C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74BC5-D4EC-4AF6-D461-7361051EC8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EB98B-5FB1-1AA4-1888-FB3BD421A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C8457-31DE-A74C-2135-B1D854389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79A1-5F1A-4246-A29E-CBECA057142E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B787B-E23F-7864-1EF6-9B39C5F8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DBE93-0038-4A50-5CE8-D2D14DDD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F27F-1571-4DC9-87A0-CC001386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0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E09D-E891-9957-1157-AB31F02E1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7CDCD-9E55-8867-7288-99E603C0D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0D7BD-4E97-8AB8-4B7C-D3926DF64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2B098-110B-8C18-23F2-40CBCA29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79A1-5F1A-4246-A29E-CBECA057142E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E7B5B-9A61-1959-2649-2AAC49A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9D02-5723-0778-BD87-E121A05A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AF27F-1571-4DC9-87A0-CC001386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4D7EA3-30A6-15E8-9DAD-8A72E338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EC452-D2FB-3B18-1006-3351DB6CA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F74D7-BAA1-CADB-DD49-25D5968D0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179A1-5F1A-4246-A29E-CBECA057142E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60432-4F09-240D-41D6-7682F989B2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A5229-C184-CB7F-F90B-BD78A1D52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AF27F-1571-4DC9-87A0-CC0013861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9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40DA86E-142A-95DF-DEAD-4CAD3E4C097B}"/>
              </a:ext>
            </a:extLst>
          </p:cNvPr>
          <p:cNvSpPr txBox="1"/>
          <p:nvPr/>
        </p:nvSpPr>
        <p:spPr>
          <a:xfrm>
            <a:off x="467139" y="586409"/>
            <a:ext cx="9581322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✅ </a:t>
            </a:r>
            <a:r>
              <a:rPr lang="en-US" sz="2400" dirty="0"/>
              <a:t>Step-by-Step </a:t>
            </a:r>
            <a:r>
              <a:rPr lang="en-US" sz="2400" dirty="0" err="1"/>
              <a:t>FastAPI</a:t>
            </a:r>
            <a:r>
              <a:rPr lang="en-US" sz="2400" dirty="0"/>
              <a:t> + MongoDB Setup (with Full Project Structure)</a:t>
            </a:r>
          </a:p>
          <a:p>
            <a:endParaRPr lang="en-US" dirty="0"/>
          </a:p>
          <a:p>
            <a:r>
              <a:rPr lang="en-US" sz="2400" dirty="0"/>
              <a:t>🛠️ 1. Create Project Folder</a:t>
            </a:r>
          </a:p>
          <a:p>
            <a:endParaRPr lang="en-US" dirty="0"/>
          </a:p>
          <a:p>
            <a:r>
              <a:rPr lang="en-US" dirty="0"/>
              <a:t>bash</a:t>
            </a:r>
          </a:p>
          <a:p>
            <a:r>
              <a:rPr lang="en-US" dirty="0"/>
              <a:t>Copy</a:t>
            </a:r>
          </a:p>
          <a:p>
            <a:r>
              <a:rPr lang="en-US" dirty="0"/>
              <a:t>Edit</a:t>
            </a:r>
          </a:p>
          <a:p>
            <a:r>
              <a:rPr lang="en-US" dirty="0" err="1"/>
              <a:t>mkdir</a:t>
            </a:r>
            <a:r>
              <a:rPr lang="en-US" dirty="0"/>
              <a:t> </a:t>
            </a:r>
            <a:r>
              <a:rPr lang="en-US" dirty="0" err="1"/>
              <a:t>fastapi_mongo_crud</a:t>
            </a:r>
            <a:endParaRPr lang="en-US" dirty="0"/>
          </a:p>
          <a:p>
            <a:r>
              <a:rPr lang="en-US" dirty="0"/>
              <a:t>cd </a:t>
            </a:r>
            <a:r>
              <a:rPr lang="en-US" dirty="0" err="1"/>
              <a:t>fastapi_mongo_crud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4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FA46F3-9369-9513-FC39-F17B0D3C4DA0}"/>
              </a:ext>
            </a:extLst>
          </p:cNvPr>
          <p:cNvSpPr txBox="1"/>
          <p:nvPr/>
        </p:nvSpPr>
        <p:spPr>
          <a:xfrm>
            <a:off x="218661" y="427383"/>
            <a:ext cx="892782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🚀 10. Main Entry Point — app/main.py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fastapi</a:t>
            </a:r>
            <a:r>
              <a:rPr lang="en-US" dirty="0"/>
              <a:t> import </a:t>
            </a:r>
            <a:r>
              <a:rPr lang="en-US" dirty="0" err="1"/>
              <a:t>FastAPI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app.routers</a:t>
            </a:r>
            <a:r>
              <a:rPr lang="en-US" dirty="0"/>
              <a:t> import </a:t>
            </a:r>
            <a:r>
              <a:rPr lang="en-US" dirty="0" err="1"/>
              <a:t>user_router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app = </a:t>
            </a:r>
            <a:r>
              <a:rPr lang="en-US" dirty="0" err="1"/>
              <a:t>FastAPI</a:t>
            </a:r>
            <a:r>
              <a:rPr lang="en-US" dirty="0"/>
              <a:t>(title="</a:t>
            </a:r>
            <a:r>
              <a:rPr lang="en-US" dirty="0" err="1"/>
              <a:t>FastAPI</a:t>
            </a:r>
            <a:r>
              <a:rPr lang="en-US" dirty="0"/>
              <a:t> MongoDB CRUD")</a:t>
            </a:r>
          </a:p>
          <a:p>
            <a:endParaRPr lang="en-US" dirty="0"/>
          </a:p>
          <a:p>
            <a:r>
              <a:rPr lang="en-US" dirty="0" err="1"/>
              <a:t>app.include_router</a:t>
            </a:r>
            <a:r>
              <a:rPr lang="en-US" dirty="0"/>
              <a:t>(</a:t>
            </a:r>
            <a:r>
              <a:rPr lang="en-US" dirty="0" err="1"/>
              <a:t>user_router.router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C27AE-24A4-6133-9DD2-2D4E3768BD8E}"/>
              </a:ext>
            </a:extLst>
          </p:cNvPr>
          <p:cNvSpPr txBox="1"/>
          <p:nvPr/>
        </p:nvSpPr>
        <p:spPr>
          <a:xfrm>
            <a:off x="5536096" y="288235"/>
            <a:ext cx="6261652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▶️ 11. Run the App</a:t>
            </a:r>
          </a:p>
          <a:p>
            <a:endParaRPr lang="en-US" sz="2400" dirty="0"/>
          </a:p>
          <a:p>
            <a:r>
              <a:rPr lang="en-US" dirty="0" err="1"/>
              <a:t>uvicorn</a:t>
            </a:r>
            <a:r>
              <a:rPr lang="en-US" dirty="0"/>
              <a:t> </a:t>
            </a:r>
            <a:r>
              <a:rPr lang="en-US" dirty="0" err="1"/>
              <a:t>app.main:app</a:t>
            </a:r>
            <a:r>
              <a:rPr lang="en-US" dirty="0"/>
              <a:t> --reload</a:t>
            </a:r>
          </a:p>
          <a:p>
            <a:r>
              <a:rPr lang="en-US" dirty="0"/>
              <a:t>Go to:</a:t>
            </a:r>
          </a:p>
          <a:p>
            <a:r>
              <a:rPr lang="en-US" dirty="0"/>
              <a:t>📍 http://localhost:8000/docs —&gt; Swagger UI to test your endpoints.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E47FA-C057-5FDA-4F72-934B731BCDF4}"/>
              </a:ext>
            </a:extLst>
          </p:cNvPr>
          <p:cNvSpPr txBox="1"/>
          <p:nvPr/>
        </p:nvSpPr>
        <p:spPr>
          <a:xfrm>
            <a:off x="357809" y="4029961"/>
            <a:ext cx="87886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MongoDB Documents (Users)</a:t>
            </a:r>
          </a:p>
          <a:p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"name": "Alice",</a:t>
            </a:r>
          </a:p>
          <a:p>
            <a:r>
              <a:rPr lang="en-US" dirty="0"/>
              <a:t>  "email": "alice@example.com",</a:t>
            </a:r>
          </a:p>
          <a:p>
            <a:r>
              <a:rPr lang="en-US" dirty="0"/>
              <a:t>  "mobile": "1234567890",</a:t>
            </a:r>
          </a:p>
          <a:p>
            <a:r>
              <a:rPr lang="en-US" dirty="0"/>
              <a:t>  "address": "123 Lane"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9F6CF9-9867-338A-FBE2-60F15581864E}"/>
              </a:ext>
            </a:extLst>
          </p:cNvPr>
          <p:cNvCxnSpPr>
            <a:cxnSpLocks/>
          </p:cNvCxnSpPr>
          <p:nvPr/>
        </p:nvCxnSpPr>
        <p:spPr>
          <a:xfrm>
            <a:off x="5446643" y="0"/>
            <a:ext cx="0" cy="3429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325C4F-7CBC-848C-139D-7CA120EB9DBA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DCAF5-522B-5B72-E142-EC5C3B9F0A27}"/>
              </a:ext>
            </a:extLst>
          </p:cNvPr>
          <p:cNvCxnSpPr/>
          <p:nvPr/>
        </p:nvCxnSpPr>
        <p:spPr>
          <a:xfrm>
            <a:off x="5466522" y="333522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46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9CFD2B-429B-5966-9F51-60A4CED97BEF}"/>
              </a:ext>
            </a:extLst>
          </p:cNvPr>
          <p:cNvSpPr txBox="1"/>
          <p:nvPr/>
        </p:nvSpPr>
        <p:spPr>
          <a:xfrm>
            <a:off x="308113" y="795130"/>
            <a:ext cx="88383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🧱 2. Set Up Virtual Environment</a:t>
            </a:r>
          </a:p>
          <a:p>
            <a:endParaRPr lang="en-US" sz="2400" dirty="0"/>
          </a:p>
          <a:p>
            <a:r>
              <a:rPr lang="en-US" sz="2000" dirty="0"/>
              <a:t>1 . python -m </a:t>
            </a:r>
            <a:r>
              <a:rPr lang="en-US" sz="2000" dirty="0" err="1"/>
              <a:t>venv</a:t>
            </a:r>
            <a:r>
              <a:rPr lang="en-US" sz="2000" dirty="0"/>
              <a:t> </a:t>
            </a:r>
            <a:r>
              <a:rPr lang="en-US" sz="2000" dirty="0" err="1"/>
              <a:t>venv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2 .  </a:t>
            </a:r>
            <a:r>
              <a:rPr lang="en-US" sz="2000" dirty="0" err="1"/>
              <a:t>venv</a:t>
            </a:r>
            <a:r>
              <a:rPr lang="en-US" sz="2000" dirty="0"/>
              <a:t>\Scripts\activate</a:t>
            </a:r>
          </a:p>
        </p:txBody>
      </p:sp>
    </p:spTree>
    <p:extLst>
      <p:ext uri="{BB962C8B-B14F-4D97-AF65-F5344CB8AC3E}">
        <p14:creationId xmlns:p14="http://schemas.microsoft.com/office/powerpoint/2010/main" val="151547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034E58-A4C3-FB77-13A2-EA5FA260380F}"/>
              </a:ext>
            </a:extLst>
          </p:cNvPr>
          <p:cNvSpPr txBox="1"/>
          <p:nvPr/>
        </p:nvSpPr>
        <p:spPr>
          <a:xfrm>
            <a:off x="308113" y="477078"/>
            <a:ext cx="883837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📦 3. Install Required Packages</a:t>
            </a:r>
          </a:p>
          <a:p>
            <a:endParaRPr lang="en-US" sz="2400" dirty="0"/>
          </a:p>
          <a:p>
            <a:r>
              <a:rPr lang="en-US" sz="2000" dirty="0"/>
              <a:t>1 . pip install </a:t>
            </a:r>
            <a:r>
              <a:rPr lang="en-US" sz="2000" dirty="0" err="1"/>
              <a:t>fastapi</a:t>
            </a:r>
            <a:r>
              <a:rPr lang="en-US" sz="2000" dirty="0"/>
              <a:t> </a:t>
            </a:r>
            <a:r>
              <a:rPr lang="en-US" sz="2000" dirty="0" err="1"/>
              <a:t>uvicorn</a:t>
            </a:r>
            <a:r>
              <a:rPr lang="en-US" sz="2000" dirty="0"/>
              <a:t> </a:t>
            </a:r>
            <a:r>
              <a:rPr lang="en-US" sz="2000" dirty="0" err="1"/>
              <a:t>pymongo</a:t>
            </a:r>
            <a:r>
              <a:rPr lang="en-US" sz="2000" dirty="0"/>
              <a:t> </a:t>
            </a:r>
            <a:r>
              <a:rPr lang="en-US" sz="2000" dirty="0" err="1"/>
              <a:t>dnspython</a:t>
            </a:r>
            <a:r>
              <a:rPr lang="en-US" sz="2000" dirty="0"/>
              <a:t> </a:t>
            </a:r>
            <a:r>
              <a:rPr lang="en-US" sz="2000" dirty="0" err="1"/>
              <a:t>pydantic</a:t>
            </a:r>
            <a:br>
              <a:rPr lang="en-US" sz="2000" dirty="0"/>
            </a:br>
            <a:r>
              <a:rPr lang="en-US" sz="2000" dirty="0"/>
              <a:t>2 . pip install motor</a:t>
            </a:r>
          </a:p>
          <a:p>
            <a:endParaRPr lang="en-US" dirty="0"/>
          </a:p>
          <a:p>
            <a:r>
              <a:rPr lang="en-US" sz="2400" b="1" dirty="0"/>
              <a:t>Save dependencies:</a:t>
            </a:r>
          </a:p>
          <a:p>
            <a:endParaRPr lang="en-US" dirty="0"/>
          </a:p>
          <a:p>
            <a:r>
              <a:rPr lang="en-US" sz="2000" dirty="0"/>
              <a:t>1 . pip freeze &gt;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164162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25DAC4-8A2D-15DB-5A75-38191C742FA6}"/>
              </a:ext>
            </a:extLst>
          </p:cNvPr>
          <p:cNvSpPr txBox="1"/>
          <p:nvPr/>
        </p:nvSpPr>
        <p:spPr>
          <a:xfrm>
            <a:off x="745435" y="467139"/>
            <a:ext cx="816251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📁 4. Project Structure</a:t>
            </a:r>
          </a:p>
          <a:p>
            <a:endParaRPr lang="en-US" sz="2400" dirty="0"/>
          </a:p>
          <a:p>
            <a:r>
              <a:rPr lang="en-US" dirty="0" err="1"/>
              <a:t>fastapi_mongo_crud</a:t>
            </a:r>
            <a:r>
              <a:rPr lang="en-US" dirty="0"/>
              <a:t>/</a:t>
            </a:r>
          </a:p>
          <a:p>
            <a:r>
              <a:rPr lang="en-US" dirty="0"/>
              <a:t>├── app/</a:t>
            </a:r>
          </a:p>
          <a:p>
            <a:r>
              <a:rPr lang="en-US" dirty="0"/>
              <a:t>│   ├── config/</a:t>
            </a:r>
          </a:p>
          <a:p>
            <a:r>
              <a:rPr lang="en-US" dirty="0"/>
              <a:t>│   │   └── database.py</a:t>
            </a:r>
          </a:p>
          <a:p>
            <a:r>
              <a:rPr lang="en-US" dirty="0"/>
              <a:t>│   ├── models/</a:t>
            </a:r>
          </a:p>
          <a:p>
            <a:r>
              <a:rPr lang="en-US" dirty="0"/>
              <a:t>│   │   └── user_model.py</a:t>
            </a:r>
          </a:p>
          <a:p>
            <a:r>
              <a:rPr lang="en-US" dirty="0"/>
              <a:t>│   ├── schemas/</a:t>
            </a:r>
          </a:p>
          <a:p>
            <a:r>
              <a:rPr lang="en-US" dirty="0"/>
              <a:t>│   │   └── user_schema.py</a:t>
            </a:r>
          </a:p>
          <a:p>
            <a:r>
              <a:rPr lang="en-US" dirty="0"/>
              <a:t>│   ├── controllers/</a:t>
            </a:r>
          </a:p>
          <a:p>
            <a:r>
              <a:rPr lang="en-US" dirty="0"/>
              <a:t>│   │   └── user_controller.py</a:t>
            </a:r>
          </a:p>
          <a:p>
            <a:r>
              <a:rPr lang="en-US" dirty="0"/>
              <a:t>│   ├── routers/</a:t>
            </a:r>
          </a:p>
          <a:p>
            <a:r>
              <a:rPr lang="en-US" dirty="0"/>
              <a:t>│   │   └── user_router.py</a:t>
            </a:r>
          </a:p>
          <a:p>
            <a:r>
              <a:rPr lang="en-US" dirty="0"/>
              <a:t>│   └── main.py</a:t>
            </a:r>
          </a:p>
          <a:p>
            <a:r>
              <a:rPr lang="en-US" dirty="0"/>
              <a:t>├── requirements.txt</a:t>
            </a:r>
          </a:p>
          <a:p>
            <a:r>
              <a:rPr lang="en-US" dirty="0"/>
              <a:t>└── README.md</a:t>
            </a:r>
          </a:p>
        </p:txBody>
      </p:sp>
    </p:spTree>
    <p:extLst>
      <p:ext uri="{BB962C8B-B14F-4D97-AF65-F5344CB8AC3E}">
        <p14:creationId xmlns:p14="http://schemas.microsoft.com/office/powerpoint/2010/main" val="305744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0B25D7-BBF3-E050-BBB2-00EDD814A3D7}"/>
              </a:ext>
            </a:extLst>
          </p:cNvPr>
          <p:cNvSpPr txBox="1"/>
          <p:nvPr/>
        </p:nvSpPr>
        <p:spPr>
          <a:xfrm>
            <a:off x="397565" y="387626"/>
            <a:ext cx="10654748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⚙️ 5. Configure MongoDB — app/config/database.py</a:t>
            </a:r>
          </a:p>
          <a:p>
            <a:endParaRPr lang="en-US" sz="1600" dirty="0"/>
          </a:p>
          <a:p>
            <a:r>
              <a:rPr lang="en-US" dirty="0"/>
              <a:t>from </a:t>
            </a:r>
            <a:r>
              <a:rPr lang="en-US" dirty="0" err="1"/>
              <a:t>pymongo</a:t>
            </a:r>
            <a:r>
              <a:rPr lang="en-US" dirty="0"/>
              <a:t> import </a:t>
            </a:r>
            <a:r>
              <a:rPr lang="en-US" dirty="0" err="1"/>
              <a:t>MongoClient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dotenv</a:t>
            </a:r>
            <a:r>
              <a:rPr lang="en-US" dirty="0"/>
              <a:t> import </a:t>
            </a:r>
            <a:r>
              <a:rPr lang="en-US" dirty="0" err="1"/>
              <a:t>load_dotenv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os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load_dotenv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MONGO_URI = </a:t>
            </a:r>
            <a:r>
              <a:rPr lang="en-US" dirty="0" err="1"/>
              <a:t>os.getenv</a:t>
            </a:r>
            <a:r>
              <a:rPr lang="en-US" dirty="0"/>
              <a:t>("MONGO_URI", "</a:t>
            </a:r>
            <a:r>
              <a:rPr lang="en-US" dirty="0" err="1"/>
              <a:t>mongodb</a:t>
            </a:r>
            <a:r>
              <a:rPr lang="en-US" dirty="0"/>
              <a:t>://localhost:27017")</a:t>
            </a:r>
          </a:p>
          <a:p>
            <a:r>
              <a:rPr lang="en-US" dirty="0"/>
              <a:t>client = </a:t>
            </a:r>
            <a:r>
              <a:rPr lang="en-US" dirty="0" err="1"/>
              <a:t>MongoClient</a:t>
            </a:r>
            <a:r>
              <a:rPr lang="en-US" dirty="0"/>
              <a:t>(MONGO_URI)</a:t>
            </a:r>
          </a:p>
          <a:p>
            <a:r>
              <a:rPr lang="en-US" dirty="0" err="1"/>
              <a:t>db</a:t>
            </a:r>
            <a:r>
              <a:rPr lang="en-US" dirty="0"/>
              <a:t> = client["</a:t>
            </a:r>
            <a:r>
              <a:rPr lang="en-US" dirty="0" err="1"/>
              <a:t>fastapi_db</a:t>
            </a:r>
            <a:r>
              <a:rPr lang="en-US" dirty="0"/>
              <a:t>"]</a:t>
            </a:r>
          </a:p>
          <a:p>
            <a:r>
              <a:rPr lang="en-US" dirty="0" err="1"/>
              <a:t>user_collection</a:t>
            </a:r>
            <a:r>
              <a:rPr lang="en-US" dirty="0"/>
              <a:t> = </a:t>
            </a:r>
            <a:r>
              <a:rPr lang="en-US" dirty="0" err="1"/>
              <a:t>db</a:t>
            </a:r>
            <a:r>
              <a:rPr lang="en-US" dirty="0"/>
              <a:t>["users"]</a:t>
            </a:r>
          </a:p>
          <a:p>
            <a:r>
              <a:rPr lang="en-US" dirty="0"/>
              <a:t>Optionally, create a .env file:</a:t>
            </a:r>
          </a:p>
          <a:p>
            <a:endParaRPr lang="en-US" dirty="0"/>
          </a:p>
          <a:p>
            <a:r>
              <a:rPr lang="en-US" dirty="0"/>
              <a:t>MONGO_URI=mongodb://localhost:27017</a:t>
            </a:r>
          </a:p>
          <a:p>
            <a:r>
              <a:rPr lang="en-US" dirty="0"/>
              <a:t>Install python-</a:t>
            </a:r>
            <a:r>
              <a:rPr lang="en-US" dirty="0" err="1"/>
              <a:t>dotenv</a:t>
            </a:r>
            <a:r>
              <a:rPr lang="en-US" dirty="0"/>
              <a:t> if using .env:</a:t>
            </a:r>
          </a:p>
          <a:p>
            <a:endParaRPr lang="en-US" dirty="0"/>
          </a:p>
          <a:p>
            <a:r>
              <a:rPr lang="en-US" dirty="0"/>
              <a:t>pip install python-</a:t>
            </a:r>
            <a:r>
              <a:rPr lang="en-US" dirty="0" err="1"/>
              <a:t>dotenv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40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6788C5-8C84-D736-E3A7-19674EB3E955}"/>
              </a:ext>
            </a:extLst>
          </p:cNvPr>
          <p:cNvSpPr txBox="1"/>
          <p:nvPr/>
        </p:nvSpPr>
        <p:spPr>
          <a:xfrm>
            <a:off x="318052" y="208723"/>
            <a:ext cx="882843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🔧 6. Define Model — app/models/user_model.py</a:t>
            </a:r>
          </a:p>
          <a:p>
            <a:endParaRPr lang="en-US" sz="2400" dirty="0"/>
          </a:p>
          <a:p>
            <a:r>
              <a:rPr lang="en-US" dirty="0"/>
              <a:t>from </a:t>
            </a:r>
            <a:r>
              <a:rPr lang="en-US" dirty="0" err="1"/>
              <a:t>bson</a:t>
            </a:r>
            <a:r>
              <a:rPr lang="en-US" dirty="0"/>
              <a:t> import </a:t>
            </a:r>
            <a:r>
              <a:rPr lang="en-US" dirty="0" err="1"/>
              <a:t>ObjectId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PyObjectId</a:t>
            </a:r>
            <a:r>
              <a:rPr lang="en-US" dirty="0"/>
              <a:t>(</a:t>
            </a:r>
            <a:r>
              <a:rPr lang="en-US" dirty="0" err="1"/>
              <a:t>ObjectId</a:t>
            </a:r>
            <a:r>
              <a:rPr lang="en-US" dirty="0"/>
              <a:t>):</a:t>
            </a:r>
          </a:p>
          <a:p>
            <a:r>
              <a:rPr lang="en-US" dirty="0"/>
              <a:t>    @classmethod</a:t>
            </a:r>
          </a:p>
          <a:p>
            <a:r>
              <a:rPr lang="en-US" dirty="0"/>
              <a:t>    def __</a:t>
            </a:r>
            <a:r>
              <a:rPr lang="en-US" dirty="0" err="1"/>
              <a:t>get_validators</a:t>
            </a:r>
            <a:r>
              <a:rPr lang="en-US" dirty="0"/>
              <a:t>__(</a:t>
            </a:r>
            <a:r>
              <a:rPr lang="en-US" dirty="0" err="1"/>
              <a:t>cls</a:t>
            </a:r>
            <a:r>
              <a:rPr lang="en-US" dirty="0"/>
              <a:t>):</a:t>
            </a:r>
          </a:p>
          <a:p>
            <a:r>
              <a:rPr lang="en-US" dirty="0"/>
              <a:t>        yield </a:t>
            </a:r>
            <a:r>
              <a:rPr lang="en-US" dirty="0" err="1"/>
              <a:t>cls.validate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@classmethod</a:t>
            </a:r>
          </a:p>
          <a:p>
            <a:r>
              <a:rPr lang="en-US" dirty="0"/>
              <a:t>    def validate(</a:t>
            </a:r>
            <a:r>
              <a:rPr lang="en-US" dirty="0" err="1"/>
              <a:t>cls</a:t>
            </a:r>
            <a:r>
              <a:rPr lang="en-US" dirty="0"/>
              <a:t>, v):</a:t>
            </a:r>
          </a:p>
          <a:p>
            <a:r>
              <a:rPr lang="en-US" dirty="0"/>
              <a:t>        if not </a:t>
            </a:r>
            <a:r>
              <a:rPr lang="en-US" dirty="0" err="1"/>
              <a:t>ObjectId.is_valid</a:t>
            </a:r>
            <a:r>
              <a:rPr lang="en-US" dirty="0"/>
              <a:t>(v):</a:t>
            </a:r>
          </a:p>
          <a:p>
            <a:r>
              <a:rPr lang="en-US" dirty="0"/>
              <a:t>            raise </a:t>
            </a:r>
            <a:r>
              <a:rPr lang="en-US" dirty="0" err="1"/>
              <a:t>ValueError</a:t>
            </a:r>
            <a:r>
              <a:rPr lang="en-US" dirty="0"/>
              <a:t>("Invalid </a:t>
            </a:r>
            <a:r>
              <a:rPr lang="en-US" dirty="0" err="1"/>
              <a:t>objectid</a:t>
            </a:r>
            <a:r>
              <a:rPr lang="en-US" dirty="0"/>
              <a:t>")</a:t>
            </a:r>
          </a:p>
          <a:p>
            <a:r>
              <a:rPr lang="en-US" dirty="0"/>
              <a:t>        return </a:t>
            </a:r>
            <a:r>
              <a:rPr lang="en-US" dirty="0" err="1"/>
              <a:t>ObjectId</a:t>
            </a:r>
            <a:r>
              <a:rPr lang="en-US" dirty="0"/>
              <a:t>(v)</a:t>
            </a:r>
          </a:p>
          <a:p>
            <a:endParaRPr lang="en-US" dirty="0"/>
          </a:p>
          <a:p>
            <a:r>
              <a:rPr lang="en-US" dirty="0"/>
              <a:t>    @classmethod</a:t>
            </a:r>
          </a:p>
          <a:p>
            <a:r>
              <a:rPr lang="en-US" dirty="0"/>
              <a:t>    def __</a:t>
            </a:r>
            <a:r>
              <a:rPr lang="en-US" dirty="0" err="1"/>
              <a:t>modify_schema</a:t>
            </a:r>
            <a:r>
              <a:rPr lang="en-US" dirty="0"/>
              <a:t>__(</a:t>
            </a:r>
            <a:r>
              <a:rPr lang="en-US" dirty="0" err="1"/>
              <a:t>cls</a:t>
            </a:r>
            <a:r>
              <a:rPr lang="en-US" dirty="0"/>
              <a:t>, </a:t>
            </a:r>
            <a:r>
              <a:rPr lang="en-US" dirty="0" err="1"/>
              <a:t>field_schema</a:t>
            </a:r>
            <a:r>
              <a:rPr lang="en-US" dirty="0"/>
              <a:t>):</a:t>
            </a:r>
          </a:p>
          <a:p>
            <a:r>
              <a:rPr lang="en-US" dirty="0"/>
              <a:t>        </a:t>
            </a:r>
            <a:r>
              <a:rPr lang="en-US" dirty="0" err="1"/>
              <a:t>field_schema.update</a:t>
            </a:r>
            <a:r>
              <a:rPr lang="en-US" dirty="0"/>
              <a:t>(type="string")</a:t>
            </a:r>
          </a:p>
        </p:txBody>
      </p:sp>
    </p:spTree>
    <p:extLst>
      <p:ext uri="{BB962C8B-B14F-4D97-AF65-F5344CB8AC3E}">
        <p14:creationId xmlns:p14="http://schemas.microsoft.com/office/powerpoint/2010/main" val="4226735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A21FFC-497C-3777-C11F-12F9200391E2}"/>
              </a:ext>
            </a:extLst>
          </p:cNvPr>
          <p:cNvSpPr txBox="1"/>
          <p:nvPr/>
        </p:nvSpPr>
        <p:spPr>
          <a:xfrm>
            <a:off x="198783" y="129209"/>
            <a:ext cx="8947701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🧾 7. Define Schema — app/schemas/user_schema.py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pydantic</a:t>
            </a:r>
            <a:r>
              <a:rPr lang="en-US" dirty="0"/>
              <a:t> import </a:t>
            </a:r>
            <a:r>
              <a:rPr lang="en-US" dirty="0" err="1"/>
              <a:t>BaseModel</a:t>
            </a:r>
            <a:r>
              <a:rPr lang="en-US" dirty="0"/>
              <a:t>, </a:t>
            </a:r>
            <a:r>
              <a:rPr lang="en-US" dirty="0" err="1"/>
              <a:t>EmailStr</a:t>
            </a:r>
            <a:r>
              <a:rPr lang="en-US" dirty="0"/>
              <a:t>, Field</a:t>
            </a:r>
          </a:p>
          <a:p>
            <a:r>
              <a:rPr lang="en-US" dirty="0"/>
              <a:t>from typing import Optional</a:t>
            </a:r>
          </a:p>
          <a:p>
            <a:r>
              <a:rPr lang="en-US" dirty="0"/>
              <a:t>from </a:t>
            </a:r>
            <a:r>
              <a:rPr lang="en-US" dirty="0" err="1"/>
              <a:t>app.models.user_model</a:t>
            </a:r>
            <a:r>
              <a:rPr lang="en-US" dirty="0"/>
              <a:t> import </a:t>
            </a:r>
            <a:r>
              <a:rPr lang="en-US" dirty="0" err="1"/>
              <a:t>PyObjectId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bson</a:t>
            </a:r>
            <a:r>
              <a:rPr lang="en-US" dirty="0"/>
              <a:t> import </a:t>
            </a:r>
            <a:r>
              <a:rPr lang="en-US" dirty="0" err="1"/>
              <a:t>ObjectId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UserBase</a:t>
            </a:r>
            <a:r>
              <a:rPr lang="en-US" dirty="0"/>
              <a:t>(</a:t>
            </a:r>
            <a:r>
              <a:rPr lang="en-US" dirty="0" err="1"/>
              <a:t>BaseModel</a:t>
            </a:r>
            <a:r>
              <a:rPr lang="en-US" dirty="0"/>
              <a:t>):</a:t>
            </a:r>
          </a:p>
          <a:p>
            <a:r>
              <a:rPr lang="en-US" dirty="0"/>
              <a:t>    name: str</a:t>
            </a:r>
          </a:p>
          <a:p>
            <a:r>
              <a:rPr lang="en-US" dirty="0"/>
              <a:t>    email: </a:t>
            </a:r>
            <a:r>
              <a:rPr lang="en-US" dirty="0" err="1"/>
              <a:t>EmailStr</a:t>
            </a:r>
            <a:endParaRPr lang="en-US" dirty="0"/>
          </a:p>
          <a:p>
            <a:r>
              <a:rPr lang="en-US" dirty="0"/>
              <a:t>    mobile: str</a:t>
            </a:r>
          </a:p>
          <a:p>
            <a:r>
              <a:rPr lang="en-US" dirty="0"/>
              <a:t>    address: str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UserCreate</a:t>
            </a:r>
            <a:r>
              <a:rPr lang="en-US" dirty="0"/>
              <a:t>(</a:t>
            </a:r>
            <a:r>
              <a:rPr lang="en-US" dirty="0" err="1"/>
              <a:t>UserBase</a:t>
            </a:r>
            <a:r>
              <a:rPr lang="en-US" dirty="0"/>
              <a:t>):</a:t>
            </a:r>
          </a:p>
          <a:p>
            <a:r>
              <a:rPr lang="en-US" dirty="0"/>
              <a:t>    pass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UserResponse</a:t>
            </a:r>
            <a:r>
              <a:rPr lang="en-US" dirty="0"/>
              <a:t>(</a:t>
            </a:r>
            <a:r>
              <a:rPr lang="en-US" dirty="0" err="1"/>
              <a:t>UserBase</a:t>
            </a:r>
            <a:r>
              <a:rPr lang="en-US" dirty="0"/>
              <a:t>):</a:t>
            </a:r>
          </a:p>
          <a:p>
            <a:r>
              <a:rPr lang="en-US" dirty="0"/>
              <a:t>    id: </a:t>
            </a:r>
            <a:r>
              <a:rPr lang="en-US" dirty="0" err="1"/>
              <a:t>PyObjectId</a:t>
            </a:r>
            <a:r>
              <a:rPr lang="en-US" dirty="0"/>
              <a:t> = Field(</a:t>
            </a:r>
            <a:r>
              <a:rPr lang="en-US" dirty="0" err="1"/>
              <a:t>default_factory</a:t>
            </a:r>
            <a:r>
              <a:rPr lang="en-US" dirty="0"/>
              <a:t>=</a:t>
            </a:r>
            <a:r>
              <a:rPr lang="en-US" dirty="0" err="1"/>
              <a:t>PyObjectId</a:t>
            </a:r>
            <a:r>
              <a:rPr lang="en-US" dirty="0"/>
              <a:t>, alias="_id")</a:t>
            </a:r>
          </a:p>
          <a:p>
            <a:endParaRPr lang="en-US" dirty="0"/>
          </a:p>
          <a:p>
            <a:r>
              <a:rPr lang="en-US" dirty="0"/>
              <a:t>    class Config:</a:t>
            </a:r>
          </a:p>
          <a:p>
            <a:r>
              <a:rPr lang="en-US" dirty="0"/>
              <a:t>        </a:t>
            </a:r>
            <a:r>
              <a:rPr lang="en-US" dirty="0" err="1"/>
              <a:t>allow_population_by_field_name</a:t>
            </a:r>
            <a:r>
              <a:rPr lang="en-US" dirty="0"/>
              <a:t> = True</a:t>
            </a:r>
          </a:p>
          <a:p>
            <a:r>
              <a:rPr lang="en-US" dirty="0"/>
              <a:t>        </a:t>
            </a:r>
            <a:r>
              <a:rPr lang="en-US" dirty="0" err="1"/>
              <a:t>arbitrary_types_allowed</a:t>
            </a:r>
            <a:r>
              <a:rPr lang="en-US" dirty="0"/>
              <a:t> = True</a:t>
            </a:r>
          </a:p>
          <a:p>
            <a:r>
              <a:rPr lang="en-US" dirty="0"/>
              <a:t>        </a:t>
            </a:r>
            <a:r>
              <a:rPr lang="en-US" dirty="0" err="1"/>
              <a:t>json_encoders</a:t>
            </a:r>
            <a:r>
              <a:rPr lang="en-US" dirty="0"/>
              <a:t> = {</a:t>
            </a:r>
            <a:r>
              <a:rPr lang="en-US" dirty="0" err="1"/>
              <a:t>ObjectId</a:t>
            </a:r>
            <a:r>
              <a:rPr lang="en-US" dirty="0"/>
              <a:t>: str}</a:t>
            </a:r>
          </a:p>
        </p:txBody>
      </p:sp>
    </p:spTree>
    <p:extLst>
      <p:ext uri="{BB962C8B-B14F-4D97-AF65-F5344CB8AC3E}">
        <p14:creationId xmlns:p14="http://schemas.microsoft.com/office/powerpoint/2010/main" val="378288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1CD10C-9240-43D7-BE42-7EDCF66E3855}"/>
              </a:ext>
            </a:extLst>
          </p:cNvPr>
          <p:cNvSpPr txBox="1"/>
          <p:nvPr/>
        </p:nvSpPr>
        <p:spPr>
          <a:xfrm>
            <a:off x="238539" y="188842"/>
            <a:ext cx="8937762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🧠 8. Controller (CRUD) — app/controllers/user_controller.py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app.config.database</a:t>
            </a:r>
            <a:r>
              <a:rPr lang="en-US" dirty="0"/>
              <a:t> import </a:t>
            </a:r>
            <a:r>
              <a:rPr lang="en-US" dirty="0" err="1"/>
              <a:t>user_collection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app.schemas.user_schema</a:t>
            </a:r>
            <a:r>
              <a:rPr lang="en-US" dirty="0"/>
              <a:t> import </a:t>
            </a:r>
            <a:r>
              <a:rPr lang="en-US" dirty="0" err="1"/>
              <a:t>UserCreate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bson</a:t>
            </a:r>
            <a:r>
              <a:rPr lang="en-US" dirty="0"/>
              <a:t> import </a:t>
            </a:r>
            <a:r>
              <a:rPr lang="en-US" dirty="0" err="1"/>
              <a:t>ObjectId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get_all_users</a:t>
            </a:r>
            <a:r>
              <a:rPr lang="en-US" dirty="0"/>
              <a:t>():</a:t>
            </a:r>
          </a:p>
          <a:p>
            <a:r>
              <a:rPr lang="en-US" dirty="0"/>
              <a:t>    return list(</a:t>
            </a:r>
            <a:r>
              <a:rPr lang="en-US" dirty="0" err="1"/>
              <a:t>user_collection.find</a:t>
            </a:r>
            <a:r>
              <a:rPr lang="en-US" dirty="0"/>
              <a:t>())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get_user</a:t>
            </a:r>
            <a:r>
              <a:rPr lang="en-US" dirty="0"/>
              <a:t>(</a:t>
            </a:r>
            <a:r>
              <a:rPr lang="en-US" dirty="0" err="1"/>
              <a:t>user_id</a:t>
            </a:r>
            <a:r>
              <a:rPr lang="en-US" dirty="0"/>
              <a:t>: str):</a:t>
            </a:r>
          </a:p>
          <a:p>
            <a:r>
              <a:rPr lang="en-US" dirty="0"/>
              <a:t>    return </a:t>
            </a:r>
            <a:r>
              <a:rPr lang="en-US" dirty="0" err="1"/>
              <a:t>user_collection.find_one</a:t>
            </a:r>
            <a:r>
              <a:rPr lang="en-US" dirty="0"/>
              <a:t>({"_id": </a:t>
            </a:r>
            <a:r>
              <a:rPr lang="en-US" dirty="0" err="1"/>
              <a:t>ObjectId</a:t>
            </a:r>
            <a:r>
              <a:rPr lang="en-US" dirty="0"/>
              <a:t>(</a:t>
            </a:r>
            <a:r>
              <a:rPr lang="en-US" dirty="0" err="1"/>
              <a:t>user_id</a:t>
            </a:r>
            <a:r>
              <a:rPr lang="en-US" dirty="0"/>
              <a:t>)})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create_user</a:t>
            </a:r>
            <a:r>
              <a:rPr lang="en-US" dirty="0"/>
              <a:t>(user: </a:t>
            </a:r>
            <a:r>
              <a:rPr lang="en-US" dirty="0" err="1"/>
              <a:t>UserCreate</a:t>
            </a:r>
            <a:r>
              <a:rPr lang="en-US" dirty="0"/>
              <a:t>):</a:t>
            </a:r>
          </a:p>
          <a:p>
            <a:r>
              <a:rPr lang="en-US" dirty="0"/>
              <a:t>    result = </a:t>
            </a:r>
            <a:r>
              <a:rPr lang="en-US" dirty="0" err="1"/>
              <a:t>user_collection.insert_one</a:t>
            </a:r>
            <a:r>
              <a:rPr lang="en-US" dirty="0"/>
              <a:t>(</a:t>
            </a:r>
            <a:r>
              <a:rPr lang="en-US" dirty="0" err="1"/>
              <a:t>user.dict</a:t>
            </a:r>
            <a:r>
              <a:rPr lang="en-US" dirty="0"/>
              <a:t>())</a:t>
            </a:r>
          </a:p>
          <a:p>
            <a:r>
              <a:rPr lang="en-US" dirty="0"/>
              <a:t>    return </a:t>
            </a:r>
            <a:r>
              <a:rPr lang="en-US" dirty="0" err="1"/>
              <a:t>user_collection.find_one</a:t>
            </a:r>
            <a:r>
              <a:rPr lang="en-US" dirty="0"/>
              <a:t>({"_id": </a:t>
            </a:r>
            <a:r>
              <a:rPr lang="en-US" dirty="0" err="1"/>
              <a:t>result.inserted_id</a:t>
            </a:r>
            <a:r>
              <a:rPr lang="en-US" dirty="0"/>
              <a:t>})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update_user</a:t>
            </a:r>
            <a:r>
              <a:rPr lang="en-US" dirty="0"/>
              <a:t>(</a:t>
            </a:r>
            <a:r>
              <a:rPr lang="en-US" dirty="0" err="1"/>
              <a:t>user_id</a:t>
            </a:r>
            <a:r>
              <a:rPr lang="en-US" dirty="0"/>
              <a:t>: str, </a:t>
            </a:r>
            <a:r>
              <a:rPr lang="en-US" dirty="0" err="1"/>
              <a:t>user_data</a:t>
            </a:r>
            <a:r>
              <a:rPr lang="en-US" dirty="0"/>
              <a:t>: </a:t>
            </a:r>
            <a:r>
              <a:rPr lang="en-US" dirty="0" err="1"/>
              <a:t>UserCreate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user_collection.update_one</a:t>
            </a:r>
            <a:r>
              <a:rPr lang="en-US" dirty="0"/>
              <a:t>({"_id": </a:t>
            </a:r>
            <a:r>
              <a:rPr lang="en-US" dirty="0" err="1"/>
              <a:t>ObjectId</a:t>
            </a:r>
            <a:r>
              <a:rPr lang="en-US" dirty="0"/>
              <a:t>(</a:t>
            </a:r>
            <a:r>
              <a:rPr lang="en-US" dirty="0" err="1"/>
              <a:t>user_id</a:t>
            </a:r>
            <a:r>
              <a:rPr lang="en-US" dirty="0"/>
              <a:t>)}, {"$set": </a:t>
            </a:r>
            <a:r>
              <a:rPr lang="en-US" dirty="0" err="1"/>
              <a:t>user_data.dict</a:t>
            </a:r>
            <a:r>
              <a:rPr lang="en-US" dirty="0"/>
              <a:t>()})</a:t>
            </a:r>
          </a:p>
          <a:p>
            <a:r>
              <a:rPr lang="en-US" dirty="0"/>
              <a:t>    return </a:t>
            </a:r>
            <a:r>
              <a:rPr lang="en-US" dirty="0" err="1"/>
              <a:t>user_collection.find_one</a:t>
            </a:r>
            <a:r>
              <a:rPr lang="en-US" dirty="0"/>
              <a:t>({"_id": </a:t>
            </a:r>
            <a:r>
              <a:rPr lang="en-US" dirty="0" err="1"/>
              <a:t>ObjectId</a:t>
            </a:r>
            <a:r>
              <a:rPr lang="en-US" dirty="0"/>
              <a:t>(</a:t>
            </a:r>
            <a:r>
              <a:rPr lang="en-US" dirty="0" err="1"/>
              <a:t>user_id</a:t>
            </a:r>
            <a:r>
              <a:rPr lang="en-US" dirty="0"/>
              <a:t>)})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delete_user</a:t>
            </a:r>
            <a:r>
              <a:rPr lang="en-US" dirty="0"/>
              <a:t>(</a:t>
            </a:r>
            <a:r>
              <a:rPr lang="en-US" dirty="0" err="1"/>
              <a:t>user_id</a:t>
            </a:r>
            <a:r>
              <a:rPr lang="en-US" dirty="0"/>
              <a:t>: str):</a:t>
            </a:r>
          </a:p>
          <a:p>
            <a:r>
              <a:rPr lang="en-US" dirty="0"/>
              <a:t>    return </a:t>
            </a:r>
            <a:r>
              <a:rPr lang="en-US" dirty="0" err="1"/>
              <a:t>user_collection.delete_one</a:t>
            </a:r>
            <a:r>
              <a:rPr lang="en-US" dirty="0"/>
              <a:t>({"_id": </a:t>
            </a:r>
            <a:r>
              <a:rPr lang="en-US" dirty="0" err="1"/>
              <a:t>ObjectId</a:t>
            </a:r>
            <a:r>
              <a:rPr lang="en-US" dirty="0"/>
              <a:t>(</a:t>
            </a:r>
            <a:r>
              <a:rPr lang="en-US" dirty="0" err="1"/>
              <a:t>user_id</a:t>
            </a:r>
            <a:r>
              <a:rPr lang="en-US" dirty="0"/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180745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7D31EB-21C7-1065-341E-CB0DD817F8EF}"/>
              </a:ext>
            </a:extLst>
          </p:cNvPr>
          <p:cNvSpPr txBox="1"/>
          <p:nvPr/>
        </p:nvSpPr>
        <p:spPr>
          <a:xfrm>
            <a:off x="208722" y="119269"/>
            <a:ext cx="6231835" cy="675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🔌 9. API Routes — app/routers/user_router.py</a:t>
            </a:r>
          </a:p>
          <a:p>
            <a:endParaRPr lang="en-US" sz="2400" dirty="0"/>
          </a:p>
          <a:p>
            <a:r>
              <a:rPr lang="en-US" sz="1100" dirty="0"/>
              <a:t>from </a:t>
            </a:r>
            <a:r>
              <a:rPr lang="en-US" sz="1100" dirty="0" err="1"/>
              <a:t>fastapi</a:t>
            </a:r>
            <a:r>
              <a:rPr lang="en-US" sz="1100" dirty="0"/>
              <a:t> import </a:t>
            </a:r>
            <a:r>
              <a:rPr lang="en-US" sz="1100" dirty="0" err="1"/>
              <a:t>APIRouter</a:t>
            </a:r>
            <a:r>
              <a:rPr lang="en-US" sz="1100" dirty="0"/>
              <a:t>, </a:t>
            </a:r>
            <a:r>
              <a:rPr lang="en-US" sz="1100" dirty="0" err="1"/>
              <a:t>HTTPException</a:t>
            </a:r>
            <a:endParaRPr lang="en-US" sz="1100" dirty="0"/>
          </a:p>
          <a:p>
            <a:r>
              <a:rPr lang="en-US" sz="1100" dirty="0"/>
              <a:t>from </a:t>
            </a:r>
            <a:r>
              <a:rPr lang="en-US" sz="1100" dirty="0" err="1"/>
              <a:t>app.schemas.user_schema</a:t>
            </a:r>
            <a:r>
              <a:rPr lang="en-US" sz="1100" dirty="0"/>
              <a:t> import </a:t>
            </a:r>
            <a:r>
              <a:rPr lang="en-US" sz="1100" dirty="0" err="1"/>
              <a:t>UserCreate</a:t>
            </a:r>
            <a:r>
              <a:rPr lang="en-US" sz="1100" dirty="0"/>
              <a:t>, </a:t>
            </a:r>
            <a:r>
              <a:rPr lang="en-US" sz="1100" dirty="0" err="1"/>
              <a:t>UserResponse</a:t>
            </a:r>
            <a:endParaRPr lang="en-US" sz="1100" dirty="0"/>
          </a:p>
          <a:p>
            <a:r>
              <a:rPr lang="en-US" sz="1100" dirty="0"/>
              <a:t>from </a:t>
            </a:r>
            <a:r>
              <a:rPr lang="en-US" sz="1100" dirty="0" err="1"/>
              <a:t>app.controllers</a:t>
            </a:r>
            <a:r>
              <a:rPr lang="en-US" sz="1100" dirty="0"/>
              <a:t> import </a:t>
            </a:r>
            <a:r>
              <a:rPr lang="en-US" sz="1100" dirty="0" err="1"/>
              <a:t>user_controller</a:t>
            </a:r>
            <a:endParaRPr lang="en-US" sz="1100" dirty="0"/>
          </a:p>
          <a:p>
            <a:r>
              <a:rPr lang="en-US" sz="1100" dirty="0"/>
              <a:t>from </a:t>
            </a:r>
            <a:r>
              <a:rPr lang="en-US" sz="1100" dirty="0" err="1"/>
              <a:t>bson</a:t>
            </a:r>
            <a:r>
              <a:rPr lang="en-US" sz="1100" dirty="0"/>
              <a:t> import </a:t>
            </a:r>
            <a:r>
              <a:rPr lang="en-US" sz="1100" dirty="0" err="1"/>
              <a:t>ObjectId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router = </a:t>
            </a:r>
            <a:r>
              <a:rPr lang="en-US" sz="1100" dirty="0" err="1"/>
              <a:t>APIRouter</a:t>
            </a:r>
            <a:r>
              <a:rPr lang="en-US" sz="1100" dirty="0"/>
              <a:t>(prefix="/users", tags=["Users"])</a:t>
            </a:r>
          </a:p>
          <a:p>
            <a:endParaRPr lang="en-US" sz="1100" dirty="0"/>
          </a:p>
          <a:p>
            <a:r>
              <a:rPr lang="en-US" sz="1100" dirty="0"/>
              <a:t>@router.get("/", </a:t>
            </a:r>
            <a:r>
              <a:rPr lang="en-US" sz="1100" dirty="0" err="1"/>
              <a:t>response_model</a:t>
            </a:r>
            <a:r>
              <a:rPr lang="en-US" sz="1100" dirty="0"/>
              <a:t>=list[</a:t>
            </a:r>
            <a:r>
              <a:rPr lang="en-US" sz="1100" dirty="0" err="1"/>
              <a:t>UserResponse</a:t>
            </a:r>
            <a:r>
              <a:rPr lang="en-US" sz="1100" dirty="0"/>
              <a:t>])</a:t>
            </a:r>
          </a:p>
          <a:p>
            <a:r>
              <a:rPr lang="en-US" sz="1100" dirty="0"/>
              <a:t>def </a:t>
            </a:r>
            <a:r>
              <a:rPr lang="en-US" sz="1100" dirty="0" err="1"/>
              <a:t>get_users</a:t>
            </a:r>
            <a:r>
              <a:rPr lang="en-US" sz="1100" dirty="0"/>
              <a:t>():</a:t>
            </a:r>
          </a:p>
          <a:p>
            <a:r>
              <a:rPr lang="en-US" sz="1100" dirty="0"/>
              <a:t>    return </a:t>
            </a:r>
            <a:r>
              <a:rPr lang="en-US" sz="1100" dirty="0" err="1"/>
              <a:t>user_controller.get_all_users</a:t>
            </a:r>
            <a:r>
              <a:rPr lang="en-US" sz="1100" dirty="0"/>
              <a:t>()</a:t>
            </a:r>
          </a:p>
          <a:p>
            <a:endParaRPr lang="en-US" sz="1100" dirty="0"/>
          </a:p>
          <a:p>
            <a:r>
              <a:rPr lang="en-US" sz="1100" dirty="0"/>
              <a:t>@router.get("/{user_id}", </a:t>
            </a:r>
            <a:r>
              <a:rPr lang="en-US" sz="1100" dirty="0" err="1"/>
              <a:t>response_model</a:t>
            </a:r>
            <a:r>
              <a:rPr lang="en-US" sz="1100" dirty="0"/>
              <a:t>=</a:t>
            </a:r>
            <a:r>
              <a:rPr lang="en-US" sz="1100" dirty="0" err="1"/>
              <a:t>UserResponse</a:t>
            </a:r>
            <a:r>
              <a:rPr lang="en-US" sz="1100" dirty="0"/>
              <a:t>)</a:t>
            </a:r>
          </a:p>
          <a:p>
            <a:r>
              <a:rPr lang="en-US" sz="1100" dirty="0"/>
              <a:t>def </a:t>
            </a:r>
            <a:r>
              <a:rPr lang="en-US" sz="1100" dirty="0" err="1"/>
              <a:t>get_user</a:t>
            </a:r>
            <a:r>
              <a:rPr lang="en-US" sz="1100" dirty="0"/>
              <a:t>(</a:t>
            </a:r>
            <a:r>
              <a:rPr lang="en-US" sz="1100" dirty="0" err="1"/>
              <a:t>user_id</a:t>
            </a:r>
            <a:r>
              <a:rPr lang="en-US" sz="1100" dirty="0"/>
              <a:t>: str):</a:t>
            </a:r>
          </a:p>
          <a:p>
            <a:r>
              <a:rPr lang="en-US" sz="1100" dirty="0"/>
              <a:t>    user = </a:t>
            </a:r>
            <a:r>
              <a:rPr lang="en-US" sz="1100" dirty="0" err="1"/>
              <a:t>user_controller.get_user</a:t>
            </a:r>
            <a:r>
              <a:rPr lang="en-US" sz="1100" dirty="0"/>
              <a:t>(</a:t>
            </a:r>
            <a:r>
              <a:rPr lang="en-US" sz="1100" dirty="0" err="1"/>
              <a:t>user_id</a:t>
            </a:r>
            <a:r>
              <a:rPr lang="en-US" sz="1100" dirty="0"/>
              <a:t>)</a:t>
            </a:r>
          </a:p>
          <a:p>
            <a:r>
              <a:rPr lang="en-US" sz="1100" dirty="0"/>
              <a:t>    if not user:</a:t>
            </a:r>
          </a:p>
          <a:p>
            <a:r>
              <a:rPr lang="en-US" sz="1100" dirty="0"/>
              <a:t>        raise </a:t>
            </a:r>
            <a:r>
              <a:rPr lang="en-US" sz="1100" dirty="0" err="1"/>
              <a:t>HTTPException</a:t>
            </a:r>
            <a:r>
              <a:rPr lang="en-US" sz="1100" dirty="0"/>
              <a:t>(</a:t>
            </a:r>
            <a:r>
              <a:rPr lang="en-US" sz="1100" dirty="0" err="1"/>
              <a:t>status_code</a:t>
            </a:r>
            <a:r>
              <a:rPr lang="en-US" sz="1100" dirty="0"/>
              <a:t>=404, detail="User not found")</a:t>
            </a:r>
          </a:p>
          <a:p>
            <a:r>
              <a:rPr lang="en-US" sz="1100" dirty="0"/>
              <a:t>    return user</a:t>
            </a:r>
          </a:p>
          <a:p>
            <a:endParaRPr lang="en-US" sz="1100" dirty="0"/>
          </a:p>
          <a:p>
            <a:r>
              <a:rPr lang="en-US" sz="1100" dirty="0"/>
              <a:t>@router.post("/", </a:t>
            </a:r>
            <a:r>
              <a:rPr lang="en-US" sz="1100" dirty="0" err="1"/>
              <a:t>response_model</a:t>
            </a:r>
            <a:r>
              <a:rPr lang="en-US" sz="1100" dirty="0"/>
              <a:t>=</a:t>
            </a:r>
            <a:r>
              <a:rPr lang="en-US" sz="1100" dirty="0" err="1"/>
              <a:t>UserResponse</a:t>
            </a:r>
            <a:r>
              <a:rPr lang="en-US" sz="1100" dirty="0"/>
              <a:t>)</a:t>
            </a:r>
          </a:p>
          <a:p>
            <a:r>
              <a:rPr lang="en-US" sz="1100" dirty="0"/>
              <a:t>def </a:t>
            </a:r>
            <a:r>
              <a:rPr lang="en-US" sz="1100" dirty="0" err="1"/>
              <a:t>create_user</a:t>
            </a:r>
            <a:r>
              <a:rPr lang="en-US" sz="1100" dirty="0"/>
              <a:t>(user: </a:t>
            </a:r>
            <a:r>
              <a:rPr lang="en-US" sz="1100" dirty="0" err="1"/>
              <a:t>UserCreate</a:t>
            </a:r>
            <a:r>
              <a:rPr lang="en-US" sz="1100" dirty="0"/>
              <a:t>):</a:t>
            </a:r>
          </a:p>
          <a:p>
            <a:r>
              <a:rPr lang="en-US" sz="1100" dirty="0"/>
              <a:t>    return </a:t>
            </a:r>
            <a:r>
              <a:rPr lang="en-US" sz="1100" dirty="0" err="1"/>
              <a:t>user_controller.create_user</a:t>
            </a:r>
            <a:r>
              <a:rPr lang="en-US" sz="1100" dirty="0"/>
              <a:t>(user)</a:t>
            </a:r>
          </a:p>
          <a:p>
            <a:endParaRPr lang="en-US" sz="1100" dirty="0"/>
          </a:p>
          <a:p>
            <a:r>
              <a:rPr lang="en-US" sz="1100" dirty="0"/>
              <a:t>@router.put("/{user_id}", </a:t>
            </a:r>
            <a:r>
              <a:rPr lang="en-US" sz="1100" dirty="0" err="1"/>
              <a:t>response_model</a:t>
            </a:r>
            <a:r>
              <a:rPr lang="en-US" sz="1100" dirty="0"/>
              <a:t>=</a:t>
            </a:r>
            <a:r>
              <a:rPr lang="en-US" sz="1100" dirty="0" err="1"/>
              <a:t>UserResponse</a:t>
            </a:r>
            <a:r>
              <a:rPr lang="en-US" sz="1100" dirty="0"/>
              <a:t>)</a:t>
            </a:r>
          </a:p>
          <a:p>
            <a:r>
              <a:rPr lang="en-US" sz="1100" dirty="0"/>
              <a:t>def </a:t>
            </a:r>
            <a:r>
              <a:rPr lang="en-US" sz="1100" dirty="0" err="1"/>
              <a:t>update_user</a:t>
            </a:r>
            <a:r>
              <a:rPr lang="en-US" sz="1100" dirty="0"/>
              <a:t>(</a:t>
            </a:r>
            <a:r>
              <a:rPr lang="en-US" sz="1100" dirty="0" err="1"/>
              <a:t>user_id</a:t>
            </a:r>
            <a:r>
              <a:rPr lang="en-US" sz="1100" dirty="0"/>
              <a:t>: str, user: </a:t>
            </a:r>
            <a:r>
              <a:rPr lang="en-US" sz="1100" dirty="0" err="1"/>
              <a:t>UserCreate</a:t>
            </a:r>
            <a:r>
              <a:rPr lang="en-US" sz="1100" dirty="0"/>
              <a:t>):</a:t>
            </a:r>
          </a:p>
          <a:p>
            <a:r>
              <a:rPr lang="en-US" sz="1100" dirty="0"/>
              <a:t>    </a:t>
            </a:r>
            <a:r>
              <a:rPr lang="en-US" sz="1100" dirty="0" err="1"/>
              <a:t>updated_user</a:t>
            </a:r>
            <a:r>
              <a:rPr lang="en-US" sz="1100" dirty="0"/>
              <a:t> = </a:t>
            </a:r>
            <a:r>
              <a:rPr lang="en-US" sz="1100" dirty="0" err="1"/>
              <a:t>user_controller.update_user</a:t>
            </a:r>
            <a:r>
              <a:rPr lang="en-US" sz="1100" dirty="0"/>
              <a:t>(</a:t>
            </a:r>
            <a:r>
              <a:rPr lang="en-US" sz="1100" dirty="0" err="1"/>
              <a:t>user_id</a:t>
            </a:r>
            <a:r>
              <a:rPr lang="en-US" sz="1100" dirty="0"/>
              <a:t>, user)</a:t>
            </a:r>
          </a:p>
          <a:p>
            <a:r>
              <a:rPr lang="en-US" sz="1100" dirty="0"/>
              <a:t>    if not </a:t>
            </a:r>
            <a:r>
              <a:rPr lang="en-US" sz="1100" dirty="0" err="1"/>
              <a:t>updated_user</a:t>
            </a:r>
            <a:r>
              <a:rPr lang="en-US" sz="1100" dirty="0"/>
              <a:t>:</a:t>
            </a:r>
          </a:p>
          <a:p>
            <a:r>
              <a:rPr lang="en-US" sz="1100" dirty="0"/>
              <a:t>        raise </a:t>
            </a:r>
            <a:r>
              <a:rPr lang="en-US" sz="1100" dirty="0" err="1"/>
              <a:t>HTTPException</a:t>
            </a:r>
            <a:r>
              <a:rPr lang="en-US" sz="1100" dirty="0"/>
              <a:t>(</a:t>
            </a:r>
            <a:r>
              <a:rPr lang="en-US" sz="1100" dirty="0" err="1"/>
              <a:t>status_code</a:t>
            </a:r>
            <a:r>
              <a:rPr lang="en-US" sz="1100" dirty="0"/>
              <a:t>=404, detail="User not found")</a:t>
            </a:r>
          </a:p>
          <a:p>
            <a:r>
              <a:rPr lang="en-US" sz="1100" dirty="0"/>
              <a:t>    return </a:t>
            </a:r>
            <a:r>
              <a:rPr lang="en-US" sz="1100" dirty="0" err="1"/>
              <a:t>updated_user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@router.delete("/{user_id}")</a:t>
            </a:r>
          </a:p>
          <a:p>
            <a:r>
              <a:rPr lang="en-US" sz="1100" dirty="0"/>
              <a:t>def </a:t>
            </a:r>
            <a:r>
              <a:rPr lang="en-US" sz="1100" dirty="0" err="1"/>
              <a:t>delete_user</a:t>
            </a:r>
            <a:r>
              <a:rPr lang="en-US" sz="1100" dirty="0"/>
              <a:t>(</a:t>
            </a:r>
            <a:r>
              <a:rPr lang="en-US" sz="1100" dirty="0" err="1"/>
              <a:t>user_id</a:t>
            </a:r>
            <a:r>
              <a:rPr lang="en-US" sz="1100" dirty="0"/>
              <a:t>: str):</a:t>
            </a:r>
          </a:p>
          <a:p>
            <a:r>
              <a:rPr lang="en-US" sz="1100" dirty="0"/>
              <a:t>    result = </a:t>
            </a:r>
            <a:r>
              <a:rPr lang="en-US" sz="1100" dirty="0" err="1"/>
              <a:t>user_controller.delete_user</a:t>
            </a:r>
            <a:r>
              <a:rPr lang="en-US" sz="1100" dirty="0"/>
              <a:t>(</a:t>
            </a:r>
            <a:r>
              <a:rPr lang="en-US" sz="1100" dirty="0" err="1"/>
              <a:t>user_id</a:t>
            </a:r>
            <a:r>
              <a:rPr lang="en-US" sz="1100" dirty="0"/>
              <a:t>)</a:t>
            </a:r>
          </a:p>
          <a:p>
            <a:r>
              <a:rPr lang="en-US" sz="1100" dirty="0"/>
              <a:t>    if </a:t>
            </a:r>
            <a:r>
              <a:rPr lang="en-US" sz="1100" dirty="0" err="1"/>
              <a:t>result.deleted_count</a:t>
            </a:r>
            <a:r>
              <a:rPr lang="en-US" sz="1100" dirty="0"/>
              <a:t> == 0:</a:t>
            </a:r>
          </a:p>
          <a:p>
            <a:r>
              <a:rPr lang="en-US" sz="1100" dirty="0"/>
              <a:t>        raise </a:t>
            </a:r>
            <a:r>
              <a:rPr lang="en-US" sz="1100" dirty="0" err="1"/>
              <a:t>HTTPException</a:t>
            </a:r>
            <a:r>
              <a:rPr lang="en-US" sz="1100" dirty="0"/>
              <a:t>(</a:t>
            </a:r>
            <a:r>
              <a:rPr lang="en-US" sz="1100" dirty="0" err="1"/>
              <a:t>status_code</a:t>
            </a:r>
            <a:r>
              <a:rPr lang="en-US" sz="1100" dirty="0"/>
              <a:t>=404, detail="User not found")</a:t>
            </a:r>
          </a:p>
          <a:p>
            <a:r>
              <a:rPr lang="en-US" sz="1100" dirty="0"/>
              <a:t>    return {"message": "User deleted"}</a:t>
            </a:r>
          </a:p>
        </p:txBody>
      </p:sp>
    </p:spTree>
    <p:extLst>
      <p:ext uri="{BB962C8B-B14F-4D97-AF65-F5344CB8AC3E}">
        <p14:creationId xmlns:p14="http://schemas.microsoft.com/office/powerpoint/2010/main" val="3728443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1169</Words>
  <Application>Microsoft Office PowerPoint</Application>
  <PresentationFormat>Widescreen</PresentationFormat>
  <Paragraphs>177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PRAVIN KONETI</dc:creator>
  <cp:lastModifiedBy>PRAVIN KONETI</cp:lastModifiedBy>
  <cp:revision>22</cp:revision>
  <dcterms:created xsi:type="dcterms:W3CDTF">2025-05-02T07:02:07Z</dcterms:created>
  <dcterms:modified xsi:type="dcterms:W3CDTF">2025-05-02T09:50:25Z</dcterms:modified>
</cp:coreProperties>
</file>