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rebuchet MS" charset="1" panose="020B0603020202020204"/>
      <p:regular r:id="rId21"/>
    </p:embeddedFont>
    <p:embeddedFont>
      <p:font typeface="Calibri (MS)" charset="1" panose="020F0502020204030204"/>
      <p:regular r:id="rId22"/>
    </p:embeddedFont>
    <p:embeddedFont>
      <p:font typeface="Times New Roman" charset="1" panose="02030502070405020303"/>
      <p:regular r:id="rId23"/>
    </p:embeddedFont>
    <p:embeddedFont>
      <p:font typeface="Trebuchet MS Bold" charset="1" panose="020B07030202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6.png" Type="http://schemas.openxmlformats.org/officeDocument/2006/relationships/image"/><Relationship Id="rId8" Target="../media/image1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8568" y="4444468"/>
            <a:ext cx="13599278" cy="3564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3"/>
              </a:lnSpc>
            </a:pPr>
            <a:r>
              <a:rPr lang="en-US" sz="384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Praveen Kumar.A</a:t>
            </a:r>
          </a:p>
          <a:p>
            <a:pPr algn="l">
              <a:lnSpc>
                <a:spcPts val="4613"/>
              </a:lnSpc>
            </a:pPr>
            <a:r>
              <a:rPr lang="en-US" sz="384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: 2428c0343 </a:t>
            </a:r>
          </a:p>
          <a:p>
            <a:pPr algn="l">
              <a:lnSpc>
                <a:spcPts val="4613"/>
              </a:lnSpc>
            </a:pPr>
            <a:r>
              <a:rPr lang="en-US" sz="384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NMID : FB179885C2F56D6BCCF496A31BDA4863</a:t>
            </a:r>
          </a:p>
          <a:p>
            <a:pPr algn="l">
              <a:lnSpc>
                <a:spcPts val="4613"/>
              </a:lnSpc>
            </a:pPr>
            <a:r>
              <a:rPr lang="en-US" sz="384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B.SC(Artificial Intelligence and Machine Learning)</a:t>
            </a:r>
          </a:p>
          <a:p>
            <a:pPr algn="l">
              <a:lnSpc>
                <a:spcPts val="4613"/>
              </a:lnSpc>
            </a:pPr>
            <a:r>
              <a:rPr lang="en-US" sz="384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Hindusthan College of science and commerce,Erode</a:t>
            </a:r>
          </a:p>
          <a:p>
            <a:pPr algn="l">
              <a:lnSpc>
                <a:spcPts val="4613"/>
              </a:lnSpc>
            </a:pPr>
            <a:r>
              <a:rPr lang="en-US" sz="384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        Bharathiyar University, Coimbatore.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3629884" y="2486296"/>
            <a:ext cx="10377011" cy="7371029"/>
          </a:xfrm>
          <a:custGeom>
            <a:avLst/>
            <a:gdLst/>
            <a:ahLst/>
            <a:cxnLst/>
            <a:rect r="r" b="b" t="t" l="l"/>
            <a:pathLst>
              <a:path h="7371029" w="10377011">
                <a:moveTo>
                  <a:pt x="0" y="0"/>
                </a:moveTo>
                <a:lnTo>
                  <a:pt x="10377011" y="0"/>
                </a:lnTo>
                <a:lnTo>
                  <a:pt x="10377011" y="7371029"/>
                </a:lnTo>
                <a:lnTo>
                  <a:pt x="0" y="73710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833" r="0" b="-14833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1512" y="2893814"/>
            <a:ext cx="14058993" cy="5225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7"/>
              </a:lnSpc>
            </a:pPr>
            <a:r>
              <a:rPr lang="en-US" sz="283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Building this digital portfolio has been a valuable experience in presenting my skills and progress as a student in front-end development and software projects. By designing and developing interactive web pages and applications, I have gained hands-on knowledge of HTML, CSS, JavaScript, and project management. This portfolio not only showcases my technical expertise but also reflects my creativity, problem-solving abilities, and passion for continuous learning. Each project represents growth in areas such as user interface design, responsive layouts, and functional programming. Looking ahead, I plan to strengthen my skills further by working with advanced frameworks and real-world projects. This portfolio stands as both a strong foundation for my career in web development and a testament to my commitment to improvement and innovation.</a:t>
            </a:r>
          </a:p>
          <a:p>
            <a:pPr algn="l">
              <a:lnSpc>
                <a:spcPts val="3407"/>
              </a:lnSpc>
            </a:pPr>
          </a:p>
          <a:p>
            <a:pPr algn="l">
              <a:lnSpc>
                <a:spcPts val="3407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4384000" cy="1377315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3240"/>
                </a:lnSpc>
              </a:pPr>
            </a:p>
            <a:p>
              <a:pPr algn="l">
                <a:lnSpc>
                  <a:spcPts val="3240"/>
                </a:lnSpc>
              </a:pPr>
            </a:p>
            <a:p>
              <a:pPr algn="l">
                <a:lnSpc>
                  <a:spcPts val="3240"/>
                </a:lnSpc>
              </a:pPr>
            </a:p>
            <a:p>
              <a:pPr algn="l">
                <a:lnSpc>
                  <a:spcPts val="3240"/>
                </a:lnSpc>
              </a:pPr>
            </a:p>
            <a:p>
              <a:pPr algn="l">
                <a:lnSpc>
                  <a:spcPts val="3240"/>
                </a:lnSpc>
              </a:pPr>
            </a:p>
            <a:p>
              <a:pPr algn="l">
                <a:lnSpc>
                  <a:spcPts val="3240"/>
                </a:lnSpc>
              </a:pP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</a:t>
              </a:r>
            </a:p>
            <a:p>
              <a:pPr algn="ctr">
                <a:lnSpc>
                  <a:spcPts val="3240"/>
                </a:lnSpc>
              </a:pPr>
            </a:p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   </a:t>
              </a:r>
              <a:r>
                <a:rPr lang="en-US" sz="27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STUDENT DIGITAL PORTFOLIO USING </a:t>
              </a:r>
            </a:p>
            <a:p>
              <a:pPr algn="l">
                <a:lnSpc>
                  <a:spcPts val="3240"/>
                </a:lnSpc>
              </a:pPr>
              <a:r>
                <a:rPr lang="en-US" sz="27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                       FRONT AND DEVELOPMENT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42046" y="0"/>
            <a:ext cx="18537284" cy="10294843"/>
          </a:xfrm>
          <a:custGeom>
            <a:avLst/>
            <a:gdLst/>
            <a:ahLst/>
            <a:cxnLst/>
            <a:rect r="r" b="b" t="t" l="l"/>
            <a:pathLst>
              <a:path h="10294843" w="18537284">
                <a:moveTo>
                  <a:pt x="0" y="0"/>
                </a:moveTo>
                <a:lnTo>
                  <a:pt x="18537284" y="0"/>
                </a:lnTo>
                <a:lnTo>
                  <a:pt x="18537284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-13446" y="228600"/>
            <a:ext cx="18537282" cy="10294843"/>
          </a:xfrm>
          <a:custGeom>
            <a:avLst/>
            <a:gdLst/>
            <a:ahLst/>
            <a:cxnLst/>
            <a:rect r="r" b="b" t="t" l="l"/>
            <a:pathLst>
              <a:path h="10294843" w="18537282">
                <a:moveTo>
                  <a:pt x="0" y="0"/>
                </a:moveTo>
                <a:lnTo>
                  <a:pt x="18537282" y="0"/>
                </a:lnTo>
                <a:lnTo>
                  <a:pt x="1853728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77304" y="3471937"/>
            <a:ext cx="11276646" cy="502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5"/>
              </a:lnSpc>
            </a:pPr>
            <a:r>
              <a:rPr lang="en-US" sz="29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 today’s digital age, students require a professional platform to showcase their academic achievements, skills, projects, and extracurricular activities. Traditional resumes and paper-based portfolios often fall short, as they are less accessible, lack interactivity, and fail to highlight technical abilities effectively. Therefore, there is a growing need for a digital portfolio system that enables students to present their personal details, educational background, skills, projects, certifications, and contact information in an engaging, visually appealing, and interactive format.</a:t>
            </a:r>
          </a:p>
          <a:p>
            <a:pPr algn="l">
              <a:lnSpc>
                <a:spcPts val="3575"/>
              </a:lnSpc>
            </a:pPr>
          </a:p>
          <a:p>
            <a:pPr algn="l">
              <a:lnSpc>
                <a:spcPts val="357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09662" y="3574440"/>
            <a:ext cx="10655842" cy="4747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2"/>
              </a:lnSpc>
            </a:pPr>
            <a:r>
              <a:rPr lang="en-US" sz="308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Student Digital Portfolio is a personalized website designed to highlight a student’s biodata, academic background, skills, projects, and accomplishments. It is developed using front-end web technologies like HTML, CSS, and JavaScript. This project not only allows students to present themselves in a professional manner but also helps them enhance their front-end development skills while building an online presence valuable for career opportunities, internships, and higher education.</a:t>
            </a:r>
          </a:p>
          <a:p>
            <a:pPr algn="l">
              <a:lnSpc>
                <a:spcPts val="3702"/>
              </a:lnSpc>
            </a:pPr>
          </a:p>
          <a:p>
            <a:pPr algn="l">
              <a:lnSpc>
                <a:spcPts val="370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35756" y="3426799"/>
            <a:ext cx="14644306" cy="3374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3765" indent="-281882" lvl="1">
              <a:lnSpc>
                <a:spcPts val="3738"/>
              </a:lnSpc>
              <a:buFont typeface="Arial"/>
              <a:buChar char="•"/>
            </a:pPr>
            <a:r>
              <a:rPr lang="en-US" sz="311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Teachers/Professors – to assess a student’s skills, projects, and overall learning progress.</a:t>
            </a:r>
          </a:p>
          <a:p>
            <a:pPr algn="l" marL="563765" indent="-281882" lvl="1">
              <a:lnSpc>
                <a:spcPts val="3738"/>
              </a:lnSpc>
              <a:buFont typeface="Arial"/>
              <a:buChar char="•"/>
            </a:pPr>
            <a:r>
              <a:rPr lang="en-US" sz="311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Recruiters/Employers – to examine the student’s qualifications, technical expertise, and previous projects for internships or job opportunities.</a:t>
            </a:r>
          </a:p>
          <a:p>
            <a:pPr algn="l" marL="563765" indent="-281882" lvl="1">
              <a:lnSpc>
                <a:spcPts val="3738"/>
              </a:lnSpc>
              <a:buFont typeface="Arial"/>
              <a:buChar char="•"/>
            </a:pPr>
            <a:r>
              <a:rPr lang="en-US" sz="311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College/Placement Cell – to highlight the student’s profile for academic evaluation or placement purposes.</a:t>
            </a:r>
          </a:p>
          <a:p>
            <a:pPr algn="l">
              <a:lnSpc>
                <a:spcPts val="373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229100" y="2184027"/>
            <a:ext cx="9415629" cy="821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2647" indent="-256323" lvl="1">
              <a:lnSpc>
                <a:spcPts val="3399"/>
              </a:lnSpc>
              <a:buAutoNum type="arabicPeriod" startAt="1"/>
            </a:pPr>
            <a:r>
              <a:rPr lang="en-US" sz="283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HTML – Used to structure the portfolio with elements such as headings, paragraphs, lists, tables, and images. Example: sections for biodata, project details, and an education timeline.</a:t>
            </a:r>
          </a:p>
          <a:p>
            <a:pPr algn="l" marL="512647" indent="-256323" lvl="1">
              <a:lnSpc>
                <a:spcPts val="3399"/>
              </a:lnSpc>
              <a:buAutoNum type="arabicPeriod" startAt="1"/>
            </a:pPr>
            <a:r>
              <a:rPr lang="en-US" sz="283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CSS – Applied to style the portfolio, including colors, fonts, layouts, and responsive design. Styling methods: Internal CSS (within the &lt;style&gt; tag), External CSS (via a separate .css file), and Inline CSS (within HTML tags).</a:t>
            </a:r>
          </a:p>
          <a:p>
            <a:pPr algn="l" marL="512647" indent="-256323" lvl="1">
              <a:lnSpc>
                <a:spcPts val="3399"/>
              </a:lnSpc>
              <a:buAutoNum type="arabicPeriod" startAt="1"/>
            </a:pPr>
            <a:r>
              <a:rPr lang="en-US" sz="283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JavaScript – Adds interactivity through features like form validation, animations, and dark mode toggles. Example: validating a contact form or adding navigation bar effects.</a:t>
            </a:r>
          </a:p>
          <a:p>
            <a:pPr algn="l" marL="512647" indent="-256323" lvl="1">
              <a:lnSpc>
                <a:spcPts val="3399"/>
              </a:lnSpc>
              <a:buAutoNum type="arabicPeriod" startAt="1"/>
            </a:pPr>
            <a:r>
              <a:rPr lang="en-US" sz="283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Front-End Frameworks (Optional) – Tools such as Bootstrap or Tailwind CSS can be used for responsive layouts, while React.js (advanced option) can be implemented for creating dynamic portfolio websites.</a:t>
            </a:r>
          </a:p>
          <a:p>
            <a:pPr algn="l" marL="512647" indent="-256323" lvl="1">
              <a:lnSpc>
                <a:spcPts val="3399"/>
              </a:lnSpc>
              <a:buAutoNum type="arabicPeriod" startAt="1"/>
            </a:pPr>
            <a:r>
              <a:rPr lang="en-US" sz="283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Development Tools – Code editors like CodePen and hosting platforms such as GitHub Pages are used for development and deployment.</a:t>
            </a:r>
          </a:p>
          <a:p>
            <a:pPr algn="l">
              <a:lnSpc>
                <a:spcPts val="33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1"/>
            <a:ext cx="1319212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PORTFOLIO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730456" y="2878761"/>
            <a:ext cx="12223544" cy="463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0308" indent="-340154" lvl="1">
              <a:lnSpc>
                <a:spcPts val="4510"/>
              </a:lnSpc>
              <a:buFont typeface="Arial"/>
              <a:buChar char="•"/>
            </a:pPr>
            <a:r>
              <a:rPr lang="en-US" sz="375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Modern design featuring rounded cards, subtle shadows, and blue accents.</a:t>
            </a:r>
          </a:p>
          <a:p>
            <a:pPr algn="l" marL="680308" indent="-340154" lvl="1">
              <a:lnSpc>
                <a:spcPts val="4510"/>
              </a:lnSpc>
              <a:buFont typeface="Arial"/>
              <a:buChar char="•"/>
            </a:pPr>
            <a:r>
              <a:rPr lang="en-US" sz="375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Well-structured sections including About, Skills, Projects, Education, and Contact, with smooth navigation through a top navbar.</a:t>
            </a:r>
          </a:p>
          <a:p>
            <a:pPr algn="l" marL="680308" indent="-340154" lvl="1">
              <a:lnSpc>
                <a:spcPts val="4510"/>
              </a:lnSpc>
              <a:buFont typeface="Arial"/>
              <a:buChar char="•"/>
            </a:pPr>
            <a:r>
              <a:rPr lang="en-US" sz="375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Completely responsive layout that adapts seamlessly to both mobile and desktop devices.</a:t>
            </a:r>
          </a:p>
          <a:p>
            <a:pPr algn="l">
              <a:lnSpc>
                <a:spcPts val="451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6684" y="1946582"/>
            <a:ext cx="12746466" cy="865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Personal Information Section – Includes name, profile photo, and contact details such as email, phone, LinkedIn, and GitHub.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Education Details – Covers academic qualifications like school, college, degree, and year of study, along with achievements and certifications.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Skills Showcase – Highlights programming languages (HTML, CSS, JavaScript, etc.) and technical skills such as web development, databases, and frameworks.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Projects Section – Displays a list of projects with descriptions, technologies used, and screenshots.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Achievements &amp; Certificates – Features accomplishments from hackathons, workshops, and online courses.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Portfolio Gallery – Contains images or videos of work such as designs, websites, and applications.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Languages Known – Useful for multilingual students (e.g., Tamil, English, Hindi).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Interactive Navigation – Offers a sticky navbar with smooth scrolling and section highlighting as the user navigates.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Animations &amp; Effects – Implements fade-in and slide animations using CSS or JavaScript.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Search/Filter in Projects – Allows users to filter projects by category (e.g., Web, Java, Python).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Social Media Integration – Provides icons linking to LinkedIn, GitHub, Instagram, and other platforms.</a:t>
            </a:r>
          </a:p>
          <a:p>
            <a:pPr algn="l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DAGxzCTnxGc</dc:identifier>
  <dcterms:modified xsi:type="dcterms:W3CDTF">2011-08-01T06:04:30Z</dcterms:modified>
  <cp:revision>1</cp:revision>
  <dc:title>PPT FWD TNSDC 2025.pptx</dc:title>
</cp:coreProperties>
</file>