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9E26C-CAE2-4E5B-B3FB-B21DDCBDD454}" v="2" dt="2024-04-07T10:11:26.6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2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rt PK" userId="cd17a1e80e0b4d0d" providerId="LiveId" clId="{4E69E26C-CAE2-4E5B-B3FB-B21DDCBDD454}"/>
    <pc:docChg chg="undo custSel modSld">
      <pc:chgData name="Smart PK" userId="cd17a1e80e0b4d0d" providerId="LiveId" clId="{4E69E26C-CAE2-4E5B-B3FB-B21DDCBDD454}" dt="2024-04-07T10:12:01.862" v="60" actId="14100"/>
      <pc:docMkLst>
        <pc:docMk/>
      </pc:docMkLst>
      <pc:sldChg chg="modSp mod">
        <pc:chgData name="Smart PK" userId="cd17a1e80e0b4d0d" providerId="LiveId" clId="{4E69E26C-CAE2-4E5B-B3FB-B21DDCBDD454}" dt="2024-04-07T10:09:30.570" v="33" actId="20577"/>
        <pc:sldMkLst>
          <pc:docMk/>
          <pc:sldMk cId="0" sldId="256"/>
        </pc:sldMkLst>
        <pc:spChg chg="mod">
          <ac:chgData name="Smart PK" userId="cd17a1e80e0b4d0d" providerId="LiveId" clId="{4E69E26C-CAE2-4E5B-B3FB-B21DDCBDD454}" dt="2024-04-07T10:09:30.570" v="33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Smart PK" userId="cd17a1e80e0b4d0d" providerId="LiveId" clId="{4E69E26C-CAE2-4E5B-B3FB-B21DDCBDD454}" dt="2024-04-07T10:09:09.905" v="7" actId="20577"/>
          <ac:spMkLst>
            <pc:docMk/>
            <pc:sldMk cId="0" sldId="256"/>
            <ac:spMk id="22" creationId="{00000000-0000-0000-0000-000000000000}"/>
          </ac:spMkLst>
        </pc:spChg>
      </pc:sldChg>
      <pc:sldChg chg="addSp delSp modSp mod">
        <pc:chgData name="Smart PK" userId="cd17a1e80e0b4d0d" providerId="LiveId" clId="{4E69E26C-CAE2-4E5B-B3FB-B21DDCBDD454}" dt="2024-04-07T10:12:01.862" v="60" actId="14100"/>
        <pc:sldMkLst>
          <pc:docMk/>
          <pc:sldMk cId="0" sldId="266"/>
        </pc:sldMkLst>
        <pc:picChg chg="del">
          <ac:chgData name="Smart PK" userId="cd17a1e80e0b4d0d" providerId="LiveId" clId="{4E69E26C-CAE2-4E5B-B3FB-B21DDCBDD454}" dt="2024-04-07T10:11:20.198" v="47" actId="21"/>
          <ac:picMkLst>
            <pc:docMk/>
            <pc:sldMk cId="0" sldId="266"/>
            <ac:picMk id="4" creationId="{00000000-0000-0000-0000-000000000000}"/>
          </ac:picMkLst>
        </pc:picChg>
        <pc:picChg chg="add mod">
          <ac:chgData name="Smart PK" userId="cd17a1e80e0b4d0d" providerId="LiveId" clId="{4E69E26C-CAE2-4E5B-B3FB-B21DDCBDD454}" dt="2024-04-07T10:12:01.862" v="60" actId="14100"/>
          <ac:picMkLst>
            <pc:docMk/>
            <pc:sldMk cId="0" sldId="266"/>
            <ac:picMk id="6" creationId="{E565C78A-4323-626D-1FA1-73D2222C3258}"/>
          </ac:picMkLst>
        </pc:picChg>
      </pc:sldChg>
      <pc:sldChg chg="addSp delSp modSp mod">
        <pc:chgData name="Smart PK" userId="cd17a1e80e0b4d0d" providerId="LiveId" clId="{4E69E26C-CAE2-4E5B-B3FB-B21DDCBDD454}" dt="2024-04-07T10:11:08.094" v="46" actId="255"/>
        <pc:sldMkLst>
          <pc:docMk/>
          <pc:sldMk cId="0" sldId="267"/>
        </pc:sldMkLst>
        <pc:spChg chg="mod">
          <ac:chgData name="Smart PK" userId="cd17a1e80e0b4d0d" providerId="LiveId" clId="{4E69E26C-CAE2-4E5B-B3FB-B21DDCBDD454}" dt="2024-04-07T10:11:08.094" v="46" actId="255"/>
          <ac:spMkLst>
            <pc:docMk/>
            <pc:sldMk cId="0" sldId="267"/>
            <ac:spMk id="2" creationId="{00000000-0000-0000-0000-000000000000}"/>
          </ac:spMkLst>
        </pc:spChg>
        <pc:picChg chg="add del">
          <ac:chgData name="Smart PK" userId="cd17a1e80e0b4d0d" providerId="LiveId" clId="{4E69E26C-CAE2-4E5B-B3FB-B21DDCBDD454}" dt="2024-04-07T10:10:08.185" v="36" actId="21"/>
          <ac:picMkLst>
            <pc:docMk/>
            <pc:sldMk cId="0" sldId="267"/>
            <ac:picMk id="3" creationId="{00000000-0000-0000-0000-000000000000}"/>
          </ac:picMkLst>
        </pc:picChg>
        <pc:picChg chg="add mod">
          <ac:chgData name="Smart PK" userId="cd17a1e80e0b4d0d" providerId="LiveId" clId="{4E69E26C-CAE2-4E5B-B3FB-B21DDCBDD454}" dt="2024-04-07T10:10:34.577" v="43" actId="14100"/>
          <ac:picMkLst>
            <pc:docMk/>
            <pc:sldMk cId="0" sldId="267"/>
            <ac:picMk id="5" creationId="{F316C0ED-A311-0DCF-EF67-B0ED0471FA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0" y="3988815"/>
            <a:ext cx="26358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lang="en-IN" sz="1000" spc="30" dirty="0">
                <a:latin typeface="Arial MT"/>
                <a:cs typeface="Arial MT"/>
              </a:rPr>
              <a:t>PRAVEEN KUMAR M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 dirty="0">
                <a:latin typeface="Arial MT"/>
                <a:cs typeface="Arial MT"/>
              </a:rPr>
              <a:t>: </a:t>
            </a:r>
            <a:r>
              <a:rPr sz="1650" spc="-232" baseline="-50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5113211040</a:t>
            </a:r>
            <a:r>
              <a:rPr lang="en-IN" sz="1000" dirty="0">
                <a:latin typeface="Arial MT"/>
                <a:cs typeface="Arial MT"/>
              </a:rPr>
              <a:t>72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E565C78A-4323-626D-1FA1-73D2222C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7125"/>
            <a:ext cx="8686800" cy="3733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934001" cy="7450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Sevice-page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us on the road&#10;&#10;Description automatically generated">
            <a:extLst>
              <a:ext uri="{FF2B5EF4-FFF2-40B4-BE49-F238E27FC236}">
                <a16:creationId xmlns:a16="http://schemas.microsoft.com/office/drawing/2014/main" id="{F316C0ED-A311-0DCF-EF67-B0ED0471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4724"/>
            <a:ext cx="8458200" cy="38100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1170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cp:lastModifiedBy>Smart PK</cp:lastModifiedBy>
  <cp:revision>1</cp:revision>
  <dcterms:created xsi:type="dcterms:W3CDTF">2024-04-07T08:33:41Z</dcterms:created>
  <dcterms:modified xsi:type="dcterms:W3CDTF">2024-04-07T10:12:05Z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