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25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art PK" userId="cd17a1e80e0b4d0d" providerId="LiveId" clId="{6EB59A99-8D52-41CF-9F6C-43F282C43BD1}"/>
    <pc:docChg chg="modSld">
      <pc:chgData name="Smart PK" userId="cd17a1e80e0b4d0d" providerId="LiveId" clId="{6EB59A99-8D52-41CF-9F6C-43F282C43BD1}" dt="2024-04-07T06:28:56.596" v="1" actId="1076"/>
      <pc:docMkLst>
        <pc:docMk/>
      </pc:docMkLst>
      <pc:sldChg chg="modSp mod">
        <pc:chgData name="Smart PK" userId="cd17a1e80e0b4d0d" providerId="LiveId" clId="{6EB59A99-8D52-41CF-9F6C-43F282C43BD1}" dt="2024-04-07T06:28:56.596" v="1" actId="1076"/>
        <pc:sldMkLst>
          <pc:docMk/>
          <pc:sldMk cId="0" sldId="292"/>
        </pc:sldMkLst>
        <pc:spChg chg="mod">
          <ac:chgData name="Smart PK" userId="cd17a1e80e0b4d0d" providerId="LiveId" clId="{6EB59A99-8D52-41CF-9F6C-43F282C43BD1}" dt="2024-04-07T06:28:53.858" v="0" actId="20577"/>
          <ac:spMkLst>
            <pc:docMk/>
            <pc:sldMk cId="0" sldId="292"/>
            <ac:spMk id="14" creationId="{43DEA4E5-E1F9-7C2B-5D82-B9EBDB357F79}"/>
          </ac:spMkLst>
        </pc:spChg>
        <pc:spChg chg="mod">
          <ac:chgData name="Smart PK" userId="cd17a1e80e0b4d0d" providerId="LiveId" clId="{6EB59A99-8D52-41CF-9F6C-43F282C43BD1}" dt="2024-04-07T06:28:56.596" v="1" actId="1076"/>
          <ac:spMkLst>
            <pc:docMk/>
            <pc:sldMk cId="0" sldId="292"/>
            <ac:spMk id="23" creationId="{13F58464-A114-244B-EF0C-6FE8EEDA9F7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:Praveen Kumar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511321104072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8" name="Picture 7">
            <a:extLst>
              <a:ext uri="{FF2B5EF4-FFF2-40B4-BE49-F238E27FC236}">
                <a16:creationId xmlns:a16="http://schemas.microsoft.com/office/drawing/2014/main" id="{25150FA5-FF3C-4597-2B11-8D5CE7A89F97}"/>
              </a:ext>
            </a:extLst>
          </p:cNvPr>
          <p:cNvPicPr>
            <a:picLocks noChangeAspect="1"/>
          </p:cNvPicPr>
          <p:nvPr/>
        </p:nvPicPr>
        <p:blipFill>
          <a:blip r:embed="rId2"/>
          <a:stretch>
            <a:fillRect/>
          </a:stretch>
        </p:blipFill>
        <p:spPr>
          <a:xfrm>
            <a:off x="535781" y="1135856"/>
            <a:ext cx="8029576" cy="359330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7" name="Picture 6">
            <a:extLst>
              <a:ext uri="{FF2B5EF4-FFF2-40B4-BE49-F238E27FC236}">
                <a16:creationId xmlns:a16="http://schemas.microsoft.com/office/drawing/2014/main" id="{C9796AE6-4EB8-DD59-BA98-CD0FD286536A}"/>
              </a:ext>
            </a:extLst>
          </p:cNvPr>
          <p:cNvPicPr>
            <a:picLocks noChangeAspect="1"/>
          </p:cNvPicPr>
          <p:nvPr/>
        </p:nvPicPr>
        <p:blipFill>
          <a:blip r:embed="rId2"/>
          <a:stretch>
            <a:fillRect/>
          </a:stretch>
        </p:blipFill>
        <p:spPr>
          <a:xfrm>
            <a:off x="464344" y="1193007"/>
            <a:ext cx="8129587" cy="350758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90</TotalTime>
  <Words>891</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Smart PK</cp:lastModifiedBy>
  <cp:revision>9</cp:revision>
  <dcterms:modified xsi:type="dcterms:W3CDTF">2024-04-07T06:29:02Z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