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Praveen Kumar Sakre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Praveen Kumar Sakre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Aurora’s PG College , MCA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This project implements </a:t>
            </a:r>
            <a:r>
              <a:rPr lang="en-US" sz="3200" b="1" dirty="0"/>
              <a:t>image steganography</a:t>
            </a:r>
            <a:r>
              <a:rPr lang="en-US" sz="3200" dirty="0"/>
              <a:t> using </a:t>
            </a:r>
            <a:r>
              <a:rPr lang="en-US" sz="3200" b="1" dirty="0"/>
              <a:t>Python and OpenCV</a:t>
            </a:r>
            <a:r>
              <a:rPr lang="en-US" sz="3200" dirty="0"/>
              <a:t> to hide secret messages inside images. Users can encrypt a message into an image and retrieve it later using a passcode. The system ensures confidentiality by embedding data into pixel values . Only authorized users with the correct passcode can decrypt and read the hidden message. This enhances secure communication by keeping sensitive information concealed.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9E8CEB-5E5F-2320-971B-E707F7ED9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32797"/>
            <a:ext cx="102087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OpenCV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Platforms: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IDLE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76A0-53AD-2570-4C41-E4BB4F505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84527"/>
            <a:ext cx="119766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Passcode-Protected Decryption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Only users with the correct passcode can retrieve the hidden message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adding an extra layer of security.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Alphabet-Only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Filters out unwanted characters and extracts only meaningful text from the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encrypted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Distortion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pixel manipulation techniques that ensure the image remains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visually unchanged.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Termination Character for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Stops message extraction at a predefined character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Fast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OpenCV for efficient image processing, making encryption and decryption quick.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Cybersecurity Enthusiasts</a:t>
            </a:r>
            <a:r>
              <a:rPr lang="en-US" sz="3200" dirty="0"/>
              <a:t> </a:t>
            </a:r>
            <a:endParaRPr lang="en-IN" sz="3200" dirty="0"/>
          </a:p>
          <a:p>
            <a:r>
              <a:rPr lang="en-US" sz="3200" dirty="0"/>
              <a:t>Students &amp; Educators</a:t>
            </a:r>
            <a:endParaRPr lang="en-IN" sz="3200" dirty="0"/>
          </a:p>
          <a:p>
            <a:r>
              <a:rPr lang="en-US" sz="3200" dirty="0"/>
              <a:t>Privacy-Conscious Users</a:t>
            </a:r>
            <a:endParaRPr lang="en-IN" sz="3200" dirty="0"/>
          </a:p>
          <a:p>
            <a:r>
              <a:rPr lang="en-US" sz="3200" dirty="0"/>
              <a:t>Developers &amp; Researchers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CADAE5-DAA9-FFC0-24AA-9275A540F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551" y="3325394"/>
            <a:ext cx="6020009" cy="172408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957DFD-FFD2-64E0-A4C8-3170DF7A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1" y="5159235"/>
            <a:ext cx="6461969" cy="16987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9500D7-8D31-573F-67BB-A0BD593D6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811" y="967304"/>
            <a:ext cx="7332378" cy="23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 project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provides a secure and efficient way to hide and retrieve secret messages within images 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 and OpenCV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By integrating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passcode protection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alphabet filtering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minimal image distortion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it enhances both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security and usability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The project is useful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privacy-conscious users, cybersecurity enthusiasts, and researchers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exploring data hiding techniques. Overall, it demonstrates the power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ensuring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confidential communication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unintended recipients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https://github.com/PraveenKumarSakre/Aicte_project.git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</TotalTime>
  <Words>333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Poojitha M</cp:lastModifiedBy>
  <cp:revision>26</cp:revision>
  <dcterms:created xsi:type="dcterms:W3CDTF">2021-05-26T16:50:10Z</dcterms:created>
  <dcterms:modified xsi:type="dcterms:W3CDTF">2025-02-15T15:37:45Z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