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39" d="100"/>
          <a:sy n="39" d="100"/>
        </p:scale>
        <p:origin x="1694" y="67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7907"/>
            <a:ext cx="21396325" cy="23288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7100" dirty="0">
                <a:solidFill>
                  <a:srgbClr val="FF0000"/>
                </a:solidFill>
                <a:latin typeface="Bookman Old Style" pitchFamily="18" charset="0"/>
              </a:rPr>
              <a:t>     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rgbClr val="FF0000"/>
                </a:solidFill>
                <a:latin typeface="Bookman Old Style" pitchFamily="18" charset="0"/>
              </a:rPr>
              <a:t>                                  Ethereum Token Request and Comment 20 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rgbClr val="FF0000"/>
                </a:solidFill>
                <a:latin typeface="Bookman Old Style" pitchFamily="18" charset="0"/>
              </a:rPr>
              <a:t>                                     Students  Team: A2      Guide: Prof. Shweta K.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rgbClr val="FF0000"/>
                </a:solidFill>
                <a:latin typeface="Bookman Old Style" pitchFamily="18" charset="0"/>
              </a:rPr>
              <a:t>                                                        Department: Electronics &amp; Communication Engineering       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FF0000"/>
                </a:solidFill>
                <a:latin typeface="Bookman Old Style" pitchFamily="18" charset="0"/>
              </a:rPr>
              <a:t>                                                         Email IDs:02fe21bec019@klescet.ac.in; 02fe21bec021@klescet.ac.in; 02fe21bec042@klescet.ac.in; 02fe21bec064@klescet.ac.in; 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600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60" name="Text Box 25"/>
          <p:cNvSpPr txBox="1">
            <a:spLocks noChangeArrowheads="1"/>
          </p:cNvSpPr>
          <p:nvPr/>
        </p:nvSpPr>
        <p:spPr bwMode="auto">
          <a:xfrm>
            <a:off x="258762" y="5043470"/>
            <a:ext cx="6858000" cy="747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t" anchorCtr="1"/>
          <a:lstStyle/>
          <a:p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Objectives</a:t>
            </a:r>
            <a:endParaRPr lang="en-US" sz="3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61" name="Text Box 25"/>
          <p:cNvSpPr txBox="1">
            <a:spLocks noChangeArrowheads="1"/>
          </p:cNvSpPr>
          <p:nvPr/>
        </p:nvSpPr>
        <p:spPr bwMode="auto">
          <a:xfrm>
            <a:off x="8970435" y="2483451"/>
            <a:ext cx="5710058" cy="345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defTabSz="3098800"/>
            <a:endParaRPr lang="en-US" sz="3400" dirty="0">
              <a:latin typeface="Bookman Old Style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4965361" y="2514600"/>
            <a:ext cx="6019801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400" dirty="0">
                <a:latin typeface="Bookman Old Style" pitchFamily="18" charset="0"/>
              </a:rPr>
              <a:t>      </a:t>
            </a: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Results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11162" y="11887200"/>
            <a:ext cx="67818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Literature survey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4962" y="8458200"/>
            <a:ext cx="6858000" cy="8863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Contributions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693024" y="2442656"/>
            <a:ext cx="7239000" cy="117262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Methodology</a:t>
            </a: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US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962" y="2590800"/>
            <a:ext cx="678661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</a:rPr>
              <a:t>Problem statement</a:t>
            </a:r>
            <a:endParaRPr lang="en-GB" sz="2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041562" y="8305800"/>
            <a:ext cx="599814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Optimization details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117762" y="12192000"/>
            <a:ext cx="585791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Conclusions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249400"/>
            <a:ext cx="21396325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itchFamily="18" charset="0"/>
              </a:rPr>
              <a:t>Minor Project-2: 2023-24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2" y="187580"/>
            <a:ext cx="6936920" cy="14888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4962" y="6132612"/>
            <a:ext cx="6781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Secure and Compliant ERC20 Token.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Token Transfers and Approvals.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Integration with Ethereum Ecosystem.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User-Friendly Interaction.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Best Security Practices.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617" y="12606606"/>
            <a:ext cx="678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Ansari, Khalid Husain, and Umesh Kulkarni. "Implementation of </a:t>
            </a:r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request for comment (ERC20) Token."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3rd International Conference on Advances in Science &amp; Technology (ICAST)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2020.</a:t>
            </a:r>
          </a:p>
          <a:p>
            <a:pPr marL="342900" indent="-342900" algn="just"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Ansari, Khalid Husain, and Umesh Kulkarni. "Implementation of </a:t>
            </a:r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request for comment (ERC20) Token."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3rd International Conference on Advances in Science &amp; Technology (ICAST)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2020.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59024" y="12733549"/>
            <a:ext cx="59024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 demonstrates the feasibility of creating secure and compliant digital assets. It enables seamless token transfers and approvals, facilitating integration with the broader Ethereum ecosystem.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50" y="3648431"/>
            <a:ext cx="658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an ERC20 Token on the Ethereum 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D81FD-6F2D-EB5B-FF16-557CDD9610B8}"/>
              </a:ext>
            </a:extLst>
          </p:cNvPr>
          <p:cNvSpPr txBox="1"/>
          <p:nvPr/>
        </p:nvSpPr>
        <p:spPr>
          <a:xfrm>
            <a:off x="15117762" y="9344597"/>
            <a:ext cx="5998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Efficiency: Use external functions, optimize storage layout, and reduce unnecessary state changes.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Security: Implement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SafeMath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Pausable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Ownable patterns.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Clarity: Maintain readability while combining related functionality and reducing redundant code.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17F91-A1B2-0D35-2822-9480FA1C5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736" y="3419724"/>
            <a:ext cx="5353050" cy="49487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2BC741-EEF9-6A28-719F-56E993C27C5E}"/>
              </a:ext>
            </a:extLst>
          </p:cNvPr>
          <p:cNvSpPr txBox="1"/>
          <p:nvPr/>
        </p:nvSpPr>
        <p:spPr>
          <a:xfrm>
            <a:off x="411162" y="9677400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Development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Design and Specification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Legal Considerations: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Testing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902C1-685A-F0B8-5F99-85BBC69B1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42" y="3079213"/>
            <a:ext cx="7181771" cy="110897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287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Times New Roman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ASUS</cp:lastModifiedBy>
  <cp:revision>209</cp:revision>
  <dcterms:created xsi:type="dcterms:W3CDTF">2009-07-23T11:11:30Z</dcterms:created>
  <dcterms:modified xsi:type="dcterms:W3CDTF">2024-06-20T11:38:18Z</dcterms:modified>
</cp:coreProperties>
</file>