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63" r:id="rId4"/>
    <p:sldId id="264" r:id="rId5"/>
    <p:sldId id="265" r:id="rId6"/>
    <p:sldId id="2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4BE4C-45F8-4F58-BD57-602EF0ADAFAF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E299E-42B0-4821-956B-4692BA11E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2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A3565-0DD8-4A86-B185-F179E641CDB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5685-6100-2091-4707-EC3D6B6CB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FAA13-C773-7D40-235A-8F7E2B090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A532F-3148-F560-18B9-C00FC985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EFBA-B809-405F-914F-EB349355487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08B3-C36B-9D61-E149-6142C1FE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9D8C4-918B-C35B-8ED8-642CF8E0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D0D5-AE44-4A8F-B2AF-B5B5C0E32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5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4208-1666-1927-C45E-8C34C462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25DE2-0D04-D7F9-4556-0D009955C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261EE-6432-1416-437E-0BBE323C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EFBA-B809-405F-914F-EB349355487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6A429-4AFA-C272-D199-E1142721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8F3A-0A3C-FC98-2830-C6CDE876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D0D5-AE44-4A8F-B2AF-B5B5C0E32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68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D77AF-E92C-A232-0EA7-409305BF1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A20D-A7BC-8C74-0D80-CD300939B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C7BE3-7025-B949-52C2-1054B5D3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EFBA-B809-405F-914F-EB349355487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B604-E095-CFC2-A734-35D6041D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6285-C3D2-0139-6379-2B49C3AD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D0D5-AE44-4A8F-B2AF-B5B5C0E32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19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2C7A-706A-D433-87D7-1190692F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4A746-7009-40B9-B9AE-667C1BCB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BF9D-A04B-D0F0-DE59-E132A9DF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EFBA-B809-405F-914F-EB349355487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A3BB-90F8-A56B-F385-7A55FEFA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ABD52-5466-1398-1E9A-909B5962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D0D5-AE44-4A8F-B2AF-B5B5C0E32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95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8BAF-17AC-B315-BB16-3B252885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4F4CE-FB12-9F1F-CBD5-64778FB1A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AF51A-4755-DE85-8228-DE3C0674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EFBA-B809-405F-914F-EB349355487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3C9E8-CFA3-8EF3-F783-A2DC1554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C117-DC56-A75C-D993-FA6D25C0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D0D5-AE44-4A8F-B2AF-B5B5C0E32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1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91F6-AC3B-B166-91B6-D643FED5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6481-2D02-A44B-D684-87803B204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E9BF2-FADB-62A1-9D65-DB3750E82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714E1-19CF-4369-476D-44DE00FE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EFBA-B809-405F-914F-EB349355487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8BE3A-4A00-7422-FB3C-1D85E165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814DC-DE67-DDD1-B3A1-46CA4948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D0D5-AE44-4A8F-B2AF-B5B5C0E32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44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34EE-CC29-8B5F-4EEB-8300E731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4CFD1-6BF7-A58F-569D-FF8C53E22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2028A-9521-6B30-A6C3-4D59D413D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85A13-A57B-3E12-9F07-23E4C8CF3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C9D13-3910-614B-7E4A-B0B954108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27FF9-9F67-4B62-8FA2-0AB6B7B5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EFBA-B809-405F-914F-EB349355487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B4A41-A63E-57D5-6F67-2580DB88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F1B7-25A3-C8DA-7926-EE99DD4D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D0D5-AE44-4A8F-B2AF-B5B5C0E32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60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11E6-1CFD-CF0B-32D0-F6539706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186B5-CF86-2682-94F8-DBF60E9E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EFBA-B809-405F-914F-EB349355487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2601B-B264-DD60-A13E-C17075C3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4992C-ECAC-987C-E96B-DF4FB7A2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D0D5-AE44-4A8F-B2AF-B5B5C0E32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A85AF-2D3E-2DBB-EE5B-497613C7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EFBA-B809-405F-914F-EB349355487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FFE90-C9A0-A3DA-F99C-1B899914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B8975-8A61-D6C5-5B30-55E3194D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D0D5-AE44-4A8F-B2AF-B5B5C0E32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38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CC03-33FE-F8B0-7F23-6350B208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BA88-AA7B-A053-8205-CD3CB335F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32149-F2E5-A1E6-9526-69A87B1A9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ADFE6-FF5F-F4D6-4431-81B42805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EFBA-B809-405F-914F-EB349355487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1CC7C-CD44-E7CC-D7FB-DDA94F49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6E1FC-D97C-AD38-5562-CBC3C3BC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D0D5-AE44-4A8F-B2AF-B5B5C0E32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1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A749-4557-E66C-DBE2-3D3AA864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4E1EC-207C-3A44-90EE-7DB739025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5CF45-D090-F7C0-BE12-7B7AED41A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BA261-2CFE-428C-2D0A-316FD50E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EFBA-B809-405F-914F-EB349355487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09703-F2A6-769A-B45D-5C802FF1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236A7-5FAE-48B5-C5C5-2D401343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D0D5-AE44-4A8F-B2AF-B5B5C0E32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49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638C5-026F-C7F4-71E7-F8BFCB33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78C9E-467A-7C91-FEDF-818371FEF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30BC0-55A3-A614-95F9-2DF42559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CEFBA-B809-405F-914F-EB349355487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E2F7-492C-74DC-33DD-513D7EA9B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C888-F911-2000-87B8-12AC18DA5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7D0D5-AE44-4A8F-B2AF-B5B5C0E32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42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657" y="1386226"/>
            <a:ext cx="10512686" cy="4351338"/>
          </a:xfrm>
          <a:prstGeom prst="rect">
            <a:avLst/>
          </a:prstGeom>
        </p:spPr>
      </p:pic>
      <p:sp>
        <p:nvSpPr>
          <p:cNvPr id="8" name="AutoShape 4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1612900" y="1673224"/>
            <a:ext cx="44831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AutoShape 6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AutoShape 8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28909"/>
            <a:ext cx="9753600" cy="1066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3945" y="2000084"/>
            <a:ext cx="975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Vehicle parking System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99753" y="1511639"/>
            <a:ext cx="419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- 1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69102" y="2913971"/>
          <a:ext cx="8169312" cy="184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7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9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Bhakti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Betageri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huvan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Budavi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Komal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Melavanki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Praveen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Magadum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45318" y="484771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Prof . Shweta K </a:t>
            </a:r>
          </a:p>
        </p:txBody>
      </p:sp>
      <p:sp>
        <p:nvSpPr>
          <p:cNvPr id="2" name="Google Shape;130;p25"/>
          <p:cNvSpPr/>
          <p:nvPr/>
        </p:nvSpPr>
        <p:spPr>
          <a:xfrm>
            <a:off x="0" y="5737564"/>
            <a:ext cx="12192000" cy="1143206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 b="1" dirty="0">
                <a:solidFill>
                  <a:schemeClr val="l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Department of Electronics and Communication  Engineering, </a:t>
            </a:r>
            <a:endParaRPr b="1" dirty="0">
              <a:solidFill>
                <a:schemeClr val="lt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 b="1" dirty="0">
                <a:solidFill>
                  <a:schemeClr val="l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KLE Technological University’s </a:t>
            </a:r>
            <a:r>
              <a:rPr lang="en-GB" b="1" dirty="0" err="1">
                <a:solidFill>
                  <a:schemeClr val="l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Dr.</a:t>
            </a:r>
            <a:r>
              <a:rPr lang="en-GB" b="1" dirty="0">
                <a:solidFill>
                  <a:schemeClr val="l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MSSCET , Belagavi Campus</a:t>
            </a:r>
            <a:endParaRPr b="1" dirty="0">
              <a:solidFill>
                <a:schemeClr val="lt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591011" y="15381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4277" y="2764443"/>
            <a:ext cx="1120824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esign and implement a robust vehicle presence detection system using 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ESP32 Microcontroller Board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controlling entry barriers in car parking lots.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/>
          <p:cNvSpPr txBox="1"/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Dept. of ECE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497D17-C05B-09DB-1BEB-7694A7F8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909"/>
            <a:ext cx="97536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3</a:t>
            </a:fld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686261" y="12619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Specifications</a:t>
            </a:r>
          </a:p>
        </p:txBody>
      </p:sp>
      <p:sp>
        <p:nvSpPr>
          <p:cNvPr id="8" name="Footer Placeholder 3"/>
          <p:cNvSpPr txBox="1"/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Dept. of ECE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497D17-C05B-09DB-1BEB-7694A7F8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909"/>
            <a:ext cx="9753600" cy="10668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5EDFE3-6901-D959-3AEB-BD6CA6CE3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30724"/>
              </p:ext>
            </p:extLst>
          </p:nvPr>
        </p:nvGraphicFramePr>
        <p:xfrm>
          <a:off x="302136" y="2587492"/>
          <a:ext cx="11587727" cy="34046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298">
                  <a:extLst>
                    <a:ext uri="{9D8B030D-6E8A-4147-A177-3AD203B41FA5}">
                      <a16:colId xmlns:a16="http://schemas.microsoft.com/office/drawing/2014/main" val="3794703156"/>
                    </a:ext>
                  </a:extLst>
                </a:gridCol>
                <a:gridCol w="1057444">
                  <a:extLst>
                    <a:ext uri="{9D8B030D-6E8A-4147-A177-3AD203B41FA5}">
                      <a16:colId xmlns:a16="http://schemas.microsoft.com/office/drawing/2014/main" val="3673435183"/>
                    </a:ext>
                  </a:extLst>
                </a:gridCol>
                <a:gridCol w="3867462">
                  <a:extLst>
                    <a:ext uri="{9D8B030D-6E8A-4147-A177-3AD203B41FA5}">
                      <a16:colId xmlns:a16="http://schemas.microsoft.com/office/drawing/2014/main" val="886853238"/>
                    </a:ext>
                  </a:extLst>
                </a:gridCol>
                <a:gridCol w="1226021">
                  <a:extLst>
                    <a:ext uri="{9D8B030D-6E8A-4147-A177-3AD203B41FA5}">
                      <a16:colId xmlns:a16="http://schemas.microsoft.com/office/drawing/2014/main" val="1549097348"/>
                    </a:ext>
                  </a:extLst>
                </a:gridCol>
                <a:gridCol w="857813">
                  <a:extLst>
                    <a:ext uri="{9D8B030D-6E8A-4147-A177-3AD203B41FA5}">
                      <a16:colId xmlns:a16="http://schemas.microsoft.com/office/drawing/2014/main" val="2696755269"/>
                    </a:ext>
                  </a:extLst>
                </a:gridCol>
                <a:gridCol w="1273215">
                  <a:extLst>
                    <a:ext uri="{9D8B030D-6E8A-4147-A177-3AD203B41FA5}">
                      <a16:colId xmlns:a16="http://schemas.microsoft.com/office/drawing/2014/main" val="3784711067"/>
                    </a:ext>
                  </a:extLst>
                </a:gridCol>
                <a:gridCol w="1415003">
                  <a:extLst>
                    <a:ext uri="{9D8B030D-6E8A-4147-A177-3AD203B41FA5}">
                      <a16:colId xmlns:a16="http://schemas.microsoft.com/office/drawing/2014/main" val="4154898732"/>
                    </a:ext>
                  </a:extLst>
                </a:gridCol>
                <a:gridCol w="1288471">
                  <a:extLst>
                    <a:ext uri="{9D8B030D-6E8A-4147-A177-3AD203B41FA5}">
                      <a16:colId xmlns:a16="http://schemas.microsoft.com/office/drawing/2014/main" val="4003471014"/>
                    </a:ext>
                  </a:extLst>
                </a:gridCol>
              </a:tblGrid>
              <a:tr h="37673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I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I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  <a:endParaRPr lang="en-I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</a:t>
                      </a:r>
                      <a:endParaRPr lang="en-IN" sz="12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00490"/>
                  </a:ext>
                </a:extLst>
              </a:tr>
              <a:tr h="3916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  <a:endParaRPr lang="en-I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endParaRPr lang="en-I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Sensors</a:t>
                      </a:r>
                      <a:endParaRPr lang="en-I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Actuators</a:t>
                      </a:r>
                      <a:endParaRPr lang="en-I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 Protocol</a:t>
                      </a:r>
                      <a:endParaRPr lang="en-I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4439038"/>
                  </a:ext>
                </a:extLst>
              </a:tr>
              <a:tr h="56218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 32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ESP32 is used in this project for its capability to control the servo motor and communicate with the Arduino Cloud for remote management.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I2C, GPIO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IDE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751156"/>
                  </a:ext>
                </a:extLst>
              </a:tr>
              <a:tr h="56218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I2C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I2C is used to facilitate communication between the ESP32 microcontroller and peripherals like the IR sensor and servo motor in this project.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Transfer rates up to 400 kbit/s.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899372"/>
                  </a:ext>
                </a:extLst>
              </a:tr>
              <a:tr h="56218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16x2 LCD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16x2 LCD is used to display status information and feedback messages in real-time for user interaction and system monitoring.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Display Device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955323"/>
                  </a:ext>
                </a:extLst>
              </a:tr>
              <a:tr h="56218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Servo Motor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servo motor is used to mechanically control the opening and closing of the barrier arm in response to the IR sensor detecting the presence of a car.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Open and close the Gate.. 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9601931"/>
                  </a:ext>
                </a:extLst>
              </a:tr>
              <a:tr h="3875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 Sensors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 sensors are used to detect the presence of a car approaching or leaving the parking space.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HC-SR501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 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7438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85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628719" y="15313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Applied</a:t>
            </a:r>
          </a:p>
        </p:txBody>
      </p:sp>
      <p:sp>
        <p:nvSpPr>
          <p:cNvPr id="8" name="Footer Placeholder 3"/>
          <p:cNvSpPr txBox="1"/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Dept. of ECE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497D17-C05B-09DB-1BEB-7694A7F8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909"/>
            <a:ext cx="9753600" cy="10668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7BBF493-2A03-D617-6BF5-C712FAC3E3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53532" y="2475661"/>
            <a:ext cx="528493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Programming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 Integration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Actuator Control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(IoT)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Monitoring and Control</a:t>
            </a:r>
          </a:p>
        </p:txBody>
      </p:sp>
    </p:spTree>
    <p:extLst>
      <p:ext uri="{BB962C8B-B14F-4D97-AF65-F5344CB8AC3E}">
        <p14:creationId xmlns:p14="http://schemas.microsoft.com/office/powerpoint/2010/main" val="162543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553304" y="157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8" name="Footer Placeholder 3"/>
          <p:cNvSpPr txBox="1"/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Dept. of ECE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497D17-C05B-09DB-1BEB-7694A7F8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909"/>
            <a:ext cx="9753600" cy="1066800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09E64714-5994-DA07-3EDB-CA4E0A8A34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09056" y="2787104"/>
            <a:ext cx="449674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Parking Management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Systems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Residential Parking Solutions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Commercial Parking Facilities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Parking Management</a:t>
            </a:r>
          </a:p>
        </p:txBody>
      </p:sp>
    </p:spTree>
    <p:extLst>
      <p:ext uri="{BB962C8B-B14F-4D97-AF65-F5344CB8AC3E}">
        <p14:creationId xmlns:p14="http://schemas.microsoft.com/office/powerpoint/2010/main" val="15377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2689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Thank 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6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4580" y="197485"/>
            <a:ext cx="9874250" cy="103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0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340</Words>
  <Application>Microsoft Office PowerPoint</Application>
  <PresentationFormat>Widescreen</PresentationFormat>
  <Paragraphs>99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magadum</dc:creator>
  <cp:lastModifiedBy>praveen magadum</cp:lastModifiedBy>
  <cp:revision>3</cp:revision>
  <dcterms:created xsi:type="dcterms:W3CDTF">2024-06-26T03:43:37Z</dcterms:created>
  <dcterms:modified xsi:type="dcterms:W3CDTF">2024-06-26T04:05:03Z</dcterms:modified>
</cp:coreProperties>
</file>