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7"/>
  </p:notesMasterIdLst>
  <p:sldIdLst>
    <p:sldId id="256" r:id="rId2"/>
    <p:sldId id="257" r:id="rId3"/>
    <p:sldId id="258" r:id="rId4"/>
    <p:sldId id="397" r:id="rId5"/>
    <p:sldId id="396" r:id="rId6"/>
    <p:sldId id="1497" r:id="rId7"/>
    <p:sldId id="260" r:id="rId8"/>
    <p:sldId id="398" r:id="rId9"/>
    <p:sldId id="267" r:id="rId10"/>
    <p:sldId id="268" r:id="rId11"/>
    <p:sldId id="269" r:id="rId12"/>
    <p:sldId id="1499" r:id="rId13"/>
    <p:sldId id="1500" r:id="rId14"/>
    <p:sldId id="405" r:id="rId15"/>
    <p:sldId id="406" r:id="rId16"/>
    <p:sldId id="277" r:id="rId17"/>
    <p:sldId id="415" r:id="rId18"/>
    <p:sldId id="278" r:id="rId19"/>
    <p:sldId id="279" r:id="rId20"/>
    <p:sldId id="416" r:id="rId21"/>
    <p:sldId id="289" r:id="rId22"/>
    <p:sldId id="429" r:id="rId23"/>
    <p:sldId id="290" r:id="rId24"/>
    <p:sldId id="431" r:id="rId25"/>
    <p:sldId id="432" r:id="rId26"/>
    <p:sldId id="301" r:id="rId27"/>
    <p:sldId id="442" r:id="rId28"/>
    <p:sldId id="302" r:id="rId29"/>
    <p:sldId id="1501" r:id="rId30"/>
    <p:sldId id="443" r:id="rId31"/>
    <p:sldId id="444" r:id="rId32"/>
    <p:sldId id="310" r:id="rId33"/>
    <p:sldId id="454" r:id="rId34"/>
    <p:sldId id="311" r:id="rId35"/>
    <p:sldId id="312" r:id="rId36"/>
    <p:sldId id="455" r:id="rId37"/>
    <p:sldId id="456" r:id="rId38"/>
    <p:sldId id="321" r:id="rId39"/>
    <p:sldId id="462" r:id="rId40"/>
    <p:sldId id="322" r:id="rId41"/>
    <p:sldId id="1502" r:id="rId42"/>
    <p:sldId id="463" r:id="rId43"/>
    <p:sldId id="467" r:id="rId44"/>
    <p:sldId id="336" r:id="rId45"/>
    <p:sldId id="490" r:id="rId46"/>
    <p:sldId id="337" r:id="rId47"/>
    <p:sldId id="492" r:id="rId48"/>
    <p:sldId id="495" r:id="rId49"/>
    <p:sldId id="342" r:id="rId50"/>
    <p:sldId id="505" r:id="rId51"/>
    <p:sldId id="343" r:id="rId52"/>
    <p:sldId id="501" r:id="rId53"/>
    <p:sldId id="502" r:id="rId54"/>
    <p:sldId id="1503" r:id="rId55"/>
    <p:sldId id="1504" r:id="rId56"/>
    <p:sldId id="1505" r:id="rId57"/>
    <p:sldId id="1506" r:id="rId58"/>
    <p:sldId id="1507" r:id="rId59"/>
    <p:sldId id="1508" r:id="rId60"/>
    <p:sldId id="1509" r:id="rId61"/>
    <p:sldId id="1510" r:id="rId62"/>
    <p:sldId id="1511" r:id="rId63"/>
    <p:sldId id="1512" r:id="rId64"/>
    <p:sldId id="1513" r:id="rId65"/>
    <p:sldId id="1514" r:id="rId66"/>
    <p:sldId id="1515" r:id="rId67"/>
    <p:sldId id="1516" r:id="rId68"/>
    <p:sldId id="1517" r:id="rId69"/>
    <p:sldId id="1518" r:id="rId70"/>
    <p:sldId id="1519" r:id="rId71"/>
    <p:sldId id="1520" r:id="rId72"/>
    <p:sldId id="1521" r:id="rId73"/>
    <p:sldId id="1522" r:id="rId74"/>
    <p:sldId id="1523" r:id="rId75"/>
    <p:sldId id="1524" r:id="rId76"/>
    <p:sldId id="1525" r:id="rId77"/>
    <p:sldId id="1526" r:id="rId78"/>
    <p:sldId id="1527" r:id="rId79"/>
    <p:sldId id="1528" r:id="rId80"/>
    <p:sldId id="1529" r:id="rId81"/>
    <p:sldId id="1530" r:id="rId82"/>
    <p:sldId id="1531" r:id="rId83"/>
    <p:sldId id="1532" r:id="rId84"/>
    <p:sldId id="1533" r:id="rId85"/>
    <p:sldId id="1534" r:id="rId86"/>
    <p:sldId id="1535" r:id="rId87"/>
    <p:sldId id="1536" r:id="rId88"/>
    <p:sldId id="1537" r:id="rId89"/>
    <p:sldId id="1538" r:id="rId90"/>
    <p:sldId id="1539" r:id="rId91"/>
    <p:sldId id="1540" r:id="rId92"/>
    <p:sldId id="1541" r:id="rId93"/>
    <p:sldId id="1542" r:id="rId94"/>
    <p:sldId id="1543" r:id="rId95"/>
    <p:sldId id="1544" r:id="rId96"/>
    <p:sldId id="1545" r:id="rId97"/>
    <p:sldId id="1546" r:id="rId98"/>
    <p:sldId id="1547" r:id="rId99"/>
    <p:sldId id="1548" r:id="rId100"/>
    <p:sldId id="1549" r:id="rId101"/>
    <p:sldId id="1550" r:id="rId102"/>
    <p:sldId id="1551" r:id="rId103"/>
    <p:sldId id="1552" r:id="rId104"/>
    <p:sldId id="1554" r:id="rId105"/>
    <p:sldId id="1555" r:id="rId106"/>
    <p:sldId id="1553" r:id="rId107"/>
    <p:sldId id="1556" r:id="rId108"/>
    <p:sldId id="1557" r:id="rId109"/>
    <p:sldId id="1558" r:id="rId110"/>
    <p:sldId id="1559" r:id="rId111"/>
    <p:sldId id="1560" r:id="rId112"/>
    <p:sldId id="1561" r:id="rId113"/>
    <p:sldId id="1562" r:id="rId114"/>
    <p:sldId id="1563" r:id="rId115"/>
    <p:sldId id="1564" r:id="rId116"/>
    <p:sldId id="1565" r:id="rId117"/>
    <p:sldId id="1566" r:id="rId118"/>
    <p:sldId id="1567" r:id="rId119"/>
    <p:sldId id="1568" r:id="rId120"/>
    <p:sldId id="1569" r:id="rId121"/>
    <p:sldId id="1570" r:id="rId122"/>
    <p:sldId id="1571" r:id="rId123"/>
    <p:sldId id="1572" r:id="rId124"/>
    <p:sldId id="1573" r:id="rId125"/>
    <p:sldId id="1574" r:id="rId126"/>
    <p:sldId id="1575" r:id="rId127"/>
    <p:sldId id="1576" r:id="rId128"/>
    <p:sldId id="1577" r:id="rId129"/>
    <p:sldId id="1578" r:id="rId130"/>
    <p:sldId id="1579" r:id="rId131"/>
    <p:sldId id="1580" r:id="rId132"/>
    <p:sldId id="1581" r:id="rId133"/>
    <p:sldId id="1582" r:id="rId134"/>
    <p:sldId id="1583" r:id="rId135"/>
    <p:sldId id="1406" r:id="rId136"/>
  </p:sldIdLst>
  <p:sldSz cx="9144000" cy="5143500" type="screen16x9"/>
  <p:notesSz cx="6858000" cy="9144000"/>
  <p:embeddedFontLst>
    <p:embeddedFont>
      <p:font typeface="Calibri" panose="020F0502020204030204" pitchFamily="34" charset="0"/>
      <p:regular r:id="rId138"/>
      <p:bold r:id="rId139"/>
      <p:italic r:id="rId140"/>
      <p:boldItalic r:id="rId141"/>
    </p:embeddedFont>
    <p:embeddedFont>
      <p:font typeface="Consolas" panose="020B0609020204030204" pitchFamily="49" charset="0"/>
      <p:regular r:id="rId142"/>
      <p:bold r:id="rId143"/>
      <p:italic r:id="rId144"/>
      <p:boldItalic r:id="rId145"/>
    </p:embeddedFont>
    <p:embeddedFont>
      <p:font typeface="Nunito Sans" pitchFamily="2" charset="0"/>
      <p:regular r:id="rId146"/>
      <p:bold r:id="rId147"/>
      <p:italic r:id="rId148"/>
      <p:boldItalic r:id="rId149"/>
    </p:embeddedFont>
    <p:embeddedFont>
      <p:font typeface="Nunito Sans SemiBold" pitchFamily="2" charset="0"/>
      <p:regular r:id="rId150"/>
      <p:bold r:id="rId151"/>
      <p:italic r:id="rId152"/>
      <p:boldItalic r:id="rId1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7" y="7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font" Target="fonts/font1.fntdata"/><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font" Target="fonts/font12.fntdata"/><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font" Target="fonts/font2.fntdata"/><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font" Target="fonts/font13.fntdata"/><Relationship Id="rId155"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font" Target="fonts/font3.fntdata"/><Relationship Id="rId145"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font" Target="fonts/font14.fntdata"/><Relationship Id="rId156"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font" Target="fonts/font4.fntdata"/><Relationship Id="rId146" Type="http://schemas.openxmlformats.org/officeDocument/2006/relationships/font" Target="fonts/font9.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font" Target="fonts/font15.fntdata"/><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font" Target="fonts/font10.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font" Target="fonts/font5.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font" Target="fonts/font16.fntdata"/><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font" Target="fonts/font6.fntdata"/><Relationship Id="rId148"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presProps" Target="presProp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font" Target="fonts/font7.fntdata"/><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5b946925e5_0_8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 name="Google Shape;52;g25b946925e5_0_8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1</a:t>
            </a:r>
            <a:r>
              <a:rPr lang="en" b="1" baseline="30000"/>
              <a:t>st</a:t>
            </a:r>
            <a:r>
              <a:rPr lang="en" b="1"/>
              <a:t> slide (Mandatory)</a:t>
            </a:r>
            <a:endParaRPr dirty="0"/>
          </a:p>
        </p:txBody>
      </p:sp>
      <p:sp>
        <p:nvSpPr>
          <p:cNvPr id="53" name="Google Shape;53;g25b946925e5_0_8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a:t>
            </a:fld>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5b946925e5_0_99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4" name="Google Shape;154;g25b946925e5_0_99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Question+ Input + Output (Programming)</a:t>
            </a:r>
            <a:endParaRPr/>
          </a:p>
        </p:txBody>
      </p:sp>
      <p:sp>
        <p:nvSpPr>
          <p:cNvPr id="155" name="Google Shape;155;g25b946925e5_0_99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25b946925e5_0_111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6" name="Google Shape;266;g25b946925e5_0_11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57963701"/>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25b946925e5_0_111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6" name="Google Shape;266;g25b946925e5_0_11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4283797"/>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25b946925e5_0_16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9" name="Google Shape;749;g25b946925e5_0_163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Question+ Input + Output (Programming)</a:t>
            </a:r>
            <a:endParaRPr/>
          </a:p>
        </p:txBody>
      </p:sp>
      <p:sp>
        <p:nvSpPr>
          <p:cNvPr id="750" name="Google Shape;750;g25b946925e5_0_163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102</a:t>
            </a:fld>
            <a:endParaRPr/>
          </a:p>
        </p:txBody>
      </p:sp>
    </p:spTree>
    <p:extLst>
      <p:ext uri="{BB962C8B-B14F-4D97-AF65-F5344CB8AC3E}">
        <p14:creationId xmlns:p14="http://schemas.microsoft.com/office/powerpoint/2010/main" val="3886952114"/>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25b946925e5_0_16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9" name="Google Shape;749;g25b946925e5_0_163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Question+ Input + Output (Programming)</a:t>
            </a:r>
            <a:endParaRPr/>
          </a:p>
        </p:txBody>
      </p:sp>
      <p:sp>
        <p:nvSpPr>
          <p:cNvPr id="750" name="Google Shape;750;g25b946925e5_0_163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103</a:t>
            </a:fld>
            <a:endParaRPr/>
          </a:p>
        </p:txBody>
      </p:sp>
    </p:spTree>
    <p:extLst>
      <p:ext uri="{BB962C8B-B14F-4D97-AF65-F5344CB8AC3E}">
        <p14:creationId xmlns:p14="http://schemas.microsoft.com/office/powerpoint/2010/main" val="2642084707"/>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25b946925e5_0_16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9" name="Google Shape;749;g25b946925e5_0_163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Question+ Input + Output (Programming)</a:t>
            </a:r>
            <a:endParaRPr/>
          </a:p>
        </p:txBody>
      </p:sp>
      <p:sp>
        <p:nvSpPr>
          <p:cNvPr id="750" name="Google Shape;750;g25b946925e5_0_163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104</a:t>
            </a:fld>
            <a:endParaRPr/>
          </a:p>
        </p:txBody>
      </p:sp>
    </p:spTree>
    <p:extLst>
      <p:ext uri="{BB962C8B-B14F-4D97-AF65-F5344CB8AC3E}">
        <p14:creationId xmlns:p14="http://schemas.microsoft.com/office/powerpoint/2010/main" val="4069232095"/>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25b946925e5_0_16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9" name="Google Shape;749;g25b946925e5_0_163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Question+ Input + Output (Programming)</a:t>
            </a:r>
            <a:endParaRPr/>
          </a:p>
        </p:txBody>
      </p:sp>
      <p:sp>
        <p:nvSpPr>
          <p:cNvPr id="750" name="Google Shape;750;g25b946925e5_0_163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105</a:t>
            </a:fld>
            <a:endParaRPr/>
          </a:p>
        </p:txBody>
      </p:sp>
    </p:spTree>
    <p:extLst>
      <p:ext uri="{BB962C8B-B14F-4D97-AF65-F5344CB8AC3E}">
        <p14:creationId xmlns:p14="http://schemas.microsoft.com/office/powerpoint/2010/main" val="1956047410"/>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25b946925e5_0_111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6" name="Google Shape;266;g25b946925e5_0_11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4681875"/>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25b946925e5_0_111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6" name="Google Shape;266;g25b946925e5_0_11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88623298"/>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25b946925e5_0_16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9" name="Google Shape;749;g25b946925e5_0_163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Question+ Input + Output (Programming)</a:t>
            </a:r>
            <a:endParaRPr/>
          </a:p>
        </p:txBody>
      </p:sp>
      <p:sp>
        <p:nvSpPr>
          <p:cNvPr id="750" name="Google Shape;750;g25b946925e5_0_163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108</a:t>
            </a:fld>
            <a:endParaRPr/>
          </a:p>
        </p:txBody>
      </p:sp>
    </p:spTree>
    <p:extLst>
      <p:ext uri="{BB962C8B-B14F-4D97-AF65-F5344CB8AC3E}">
        <p14:creationId xmlns:p14="http://schemas.microsoft.com/office/powerpoint/2010/main" val="661843833"/>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25b946925e5_0_16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9" name="Google Shape;749;g25b946925e5_0_163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Question+ Input + Output (Programming)</a:t>
            </a:r>
            <a:endParaRPr/>
          </a:p>
        </p:txBody>
      </p:sp>
      <p:sp>
        <p:nvSpPr>
          <p:cNvPr id="750" name="Google Shape;750;g25b946925e5_0_163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109</a:t>
            </a:fld>
            <a:endParaRPr/>
          </a:p>
        </p:txBody>
      </p:sp>
    </p:spTree>
    <p:extLst>
      <p:ext uri="{BB962C8B-B14F-4D97-AF65-F5344CB8AC3E}">
        <p14:creationId xmlns:p14="http://schemas.microsoft.com/office/powerpoint/2010/main" val="11870916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5b946925e5_0_100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g25b946925e5_0_100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Question+ Input + Output (Programming)</a:t>
            </a:r>
            <a:endParaRPr/>
          </a:p>
        </p:txBody>
      </p:sp>
      <p:sp>
        <p:nvSpPr>
          <p:cNvPr id="164" name="Google Shape;164;g25b946925e5_0_100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25b946925e5_0_16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9" name="Google Shape;749;g25b946925e5_0_163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Question+ Input + Output (Programming)</a:t>
            </a:r>
            <a:endParaRPr/>
          </a:p>
        </p:txBody>
      </p:sp>
      <p:sp>
        <p:nvSpPr>
          <p:cNvPr id="750" name="Google Shape;750;g25b946925e5_0_163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110</a:t>
            </a:fld>
            <a:endParaRPr/>
          </a:p>
        </p:txBody>
      </p:sp>
    </p:spTree>
    <p:extLst>
      <p:ext uri="{BB962C8B-B14F-4D97-AF65-F5344CB8AC3E}">
        <p14:creationId xmlns:p14="http://schemas.microsoft.com/office/powerpoint/2010/main" val="758679087"/>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25b946925e5_0_16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9" name="Google Shape;749;g25b946925e5_0_163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Question+ Input + Output (Programming)</a:t>
            </a:r>
            <a:endParaRPr/>
          </a:p>
        </p:txBody>
      </p:sp>
      <p:sp>
        <p:nvSpPr>
          <p:cNvPr id="750" name="Google Shape;750;g25b946925e5_0_163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111</a:t>
            </a:fld>
            <a:endParaRPr/>
          </a:p>
        </p:txBody>
      </p:sp>
    </p:spTree>
    <p:extLst>
      <p:ext uri="{BB962C8B-B14F-4D97-AF65-F5344CB8AC3E}">
        <p14:creationId xmlns:p14="http://schemas.microsoft.com/office/powerpoint/2010/main" val="1052897860"/>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25b946925e5_0_111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6" name="Google Shape;266;g25b946925e5_0_11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4926274"/>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25b946925e5_0_111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6" name="Google Shape;266;g25b946925e5_0_11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3368224"/>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25b946925e5_0_16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9" name="Google Shape;749;g25b946925e5_0_163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Question+ Input + Output (Programming)</a:t>
            </a:r>
            <a:endParaRPr/>
          </a:p>
        </p:txBody>
      </p:sp>
      <p:sp>
        <p:nvSpPr>
          <p:cNvPr id="750" name="Google Shape;750;g25b946925e5_0_163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114</a:t>
            </a:fld>
            <a:endParaRPr/>
          </a:p>
        </p:txBody>
      </p:sp>
    </p:spTree>
    <p:extLst>
      <p:ext uri="{BB962C8B-B14F-4D97-AF65-F5344CB8AC3E}">
        <p14:creationId xmlns:p14="http://schemas.microsoft.com/office/powerpoint/2010/main" val="1193468324"/>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25b946925e5_0_16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9" name="Google Shape;749;g25b946925e5_0_163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Question+ Input + Output (Programming)</a:t>
            </a:r>
            <a:endParaRPr/>
          </a:p>
        </p:txBody>
      </p:sp>
      <p:sp>
        <p:nvSpPr>
          <p:cNvPr id="750" name="Google Shape;750;g25b946925e5_0_163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115</a:t>
            </a:fld>
            <a:endParaRPr/>
          </a:p>
        </p:txBody>
      </p:sp>
    </p:spTree>
    <p:extLst>
      <p:ext uri="{BB962C8B-B14F-4D97-AF65-F5344CB8AC3E}">
        <p14:creationId xmlns:p14="http://schemas.microsoft.com/office/powerpoint/2010/main" val="3588547398"/>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25b946925e5_0_16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9" name="Google Shape;749;g25b946925e5_0_163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Question+ Input + Output (Programming)</a:t>
            </a:r>
            <a:endParaRPr/>
          </a:p>
        </p:txBody>
      </p:sp>
      <p:sp>
        <p:nvSpPr>
          <p:cNvPr id="750" name="Google Shape;750;g25b946925e5_0_163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116</a:t>
            </a:fld>
            <a:endParaRPr/>
          </a:p>
        </p:txBody>
      </p:sp>
    </p:spTree>
    <p:extLst>
      <p:ext uri="{BB962C8B-B14F-4D97-AF65-F5344CB8AC3E}">
        <p14:creationId xmlns:p14="http://schemas.microsoft.com/office/powerpoint/2010/main" val="405434045"/>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25b946925e5_0_111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6" name="Google Shape;266;g25b946925e5_0_11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58736259"/>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25b946925e5_0_111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6" name="Google Shape;266;g25b946925e5_0_11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4051546"/>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25b946925e5_0_16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9" name="Google Shape;749;g25b946925e5_0_163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Question+ Input + Output (Programming)</a:t>
            </a:r>
            <a:endParaRPr/>
          </a:p>
        </p:txBody>
      </p:sp>
      <p:sp>
        <p:nvSpPr>
          <p:cNvPr id="750" name="Google Shape;750;g25b946925e5_0_163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119</a:t>
            </a:fld>
            <a:endParaRPr/>
          </a:p>
        </p:txBody>
      </p:sp>
    </p:spTree>
    <p:extLst>
      <p:ext uri="{BB962C8B-B14F-4D97-AF65-F5344CB8AC3E}">
        <p14:creationId xmlns:p14="http://schemas.microsoft.com/office/powerpoint/2010/main" val="22397597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5b946925e5_0_100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g25b946925e5_0_100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Question+ Input + Output (Programming)</a:t>
            </a:r>
            <a:endParaRPr/>
          </a:p>
        </p:txBody>
      </p:sp>
      <p:sp>
        <p:nvSpPr>
          <p:cNvPr id="164" name="Google Shape;164;g25b946925e5_0_100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1935563149"/>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25b946925e5_0_16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9" name="Google Shape;749;g25b946925e5_0_163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Question+ Input + Output (Programming)</a:t>
            </a:r>
            <a:endParaRPr/>
          </a:p>
        </p:txBody>
      </p:sp>
      <p:sp>
        <p:nvSpPr>
          <p:cNvPr id="750" name="Google Shape;750;g25b946925e5_0_163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120</a:t>
            </a:fld>
            <a:endParaRPr/>
          </a:p>
        </p:txBody>
      </p:sp>
    </p:spTree>
    <p:extLst>
      <p:ext uri="{BB962C8B-B14F-4D97-AF65-F5344CB8AC3E}">
        <p14:creationId xmlns:p14="http://schemas.microsoft.com/office/powerpoint/2010/main" val="1578524971"/>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25b946925e5_0_111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6" name="Google Shape;266;g25b946925e5_0_11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3392138"/>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25b946925e5_0_111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6" name="Google Shape;266;g25b946925e5_0_11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84941433"/>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25b946925e5_0_16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9" name="Google Shape;749;g25b946925e5_0_163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Question+ Input + Output (Programming)</a:t>
            </a:r>
            <a:endParaRPr/>
          </a:p>
        </p:txBody>
      </p:sp>
      <p:sp>
        <p:nvSpPr>
          <p:cNvPr id="750" name="Google Shape;750;g25b946925e5_0_163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123</a:t>
            </a:fld>
            <a:endParaRPr/>
          </a:p>
        </p:txBody>
      </p:sp>
    </p:spTree>
    <p:extLst>
      <p:ext uri="{BB962C8B-B14F-4D97-AF65-F5344CB8AC3E}">
        <p14:creationId xmlns:p14="http://schemas.microsoft.com/office/powerpoint/2010/main" val="92035190"/>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25b946925e5_0_16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9" name="Google Shape;749;g25b946925e5_0_163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Question+ Input + Output (Programming)</a:t>
            </a:r>
            <a:endParaRPr/>
          </a:p>
        </p:txBody>
      </p:sp>
      <p:sp>
        <p:nvSpPr>
          <p:cNvPr id="750" name="Google Shape;750;g25b946925e5_0_163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124</a:t>
            </a:fld>
            <a:endParaRPr/>
          </a:p>
        </p:txBody>
      </p:sp>
    </p:spTree>
    <p:extLst>
      <p:ext uri="{BB962C8B-B14F-4D97-AF65-F5344CB8AC3E}">
        <p14:creationId xmlns:p14="http://schemas.microsoft.com/office/powerpoint/2010/main" val="1672791905"/>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25b946925e5_0_111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6" name="Google Shape;266;g25b946925e5_0_11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41840187"/>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25b946925e5_0_16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9" name="Google Shape;749;g25b946925e5_0_163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Question+ Input + Output (Programming)</a:t>
            </a:r>
            <a:endParaRPr/>
          </a:p>
        </p:txBody>
      </p:sp>
      <p:sp>
        <p:nvSpPr>
          <p:cNvPr id="750" name="Google Shape;750;g25b946925e5_0_163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126</a:t>
            </a:fld>
            <a:endParaRPr/>
          </a:p>
        </p:txBody>
      </p:sp>
    </p:spTree>
    <p:extLst>
      <p:ext uri="{BB962C8B-B14F-4D97-AF65-F5344CB8AC3E}">
        <p14:creationId xmlns:p14="http://schemas.microsoft.com/office/powerpoint/2010/main" val="2408370741"/>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25b946925e5_0_16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9" name="Google Shape;749;g25b946925e5_0_163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Question+ Input + Output (Programming)</a:t>
            </a:r>
            <a:endParaRPr/>
          </a:p>
        </p:txBody>
      </p:sp>
      <p:sp>
        <p:nvSpPr>
          <p:cNvPr id="750" name="Google Shape;750;g25b946925e5_0_163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127</a:t>
            </a:fld>
            <a:endParaRPr/>
          </a:p>
        </p:txBody>
      </p:sp>
    </p:spTree>
    <p:extLst>
      <p:ext uri="{BB962C8B-B14F-4D97-AF65-F5344CB8AC3E}">
        <p14:creationId xmlns:p14="http://schemas.microsoft.com/office/powerpoint/2010/main" val="3673187429"/>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25b946925e5_0_111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6" name="Google Shape;266;g25b946925e5_0_11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3858777"/>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25b946925e5_0_111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6" name="Google Shape;266;g25b946925e5_0_11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10587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5b946925e5_0_100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g25b946925e5_0_100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Question+ Input + Output (Programming)</a:t>
            </a:r>
            <a:endParaRPr/>
          </a:p>
        </p:txBody>
      </p:sp>
      <p:sp>
        <p:nvSpPr>
          <p:cNvPr id="164" name="Google Shape;164;g25b946925e5_0_100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2106303960"/>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25b946925e5_0_16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9" name="Google Shape;749;g25b946925e5_0_163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Question+ Input + Output (Programming)</a:t>
            </a:r>
            <a:endParaRPr/>
          </a:p>
        </p:txBody>
      </p:sp>
      <p:sp>
        <p:nvSpPr>
          <p:cNvPr id="750" name="Google Shape;750;g25b946925e5_0_163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130</a:t>
            </a:fld>
            <a:endParaRPr/>
          </a:p>
        </p:txBody>
      </p:sp>
    </p:spTree>
    <p:extLst>
      <p:ext uri="{BB962C8B-B14F-4D97-AF65-F5344CB8AC3E}">
        <p14:creationId xmlns:p14="http://schemas.microsoft.com/office/powerpoint/2010/main" val="1134284637"/>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25b946925e5_0_16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9" name="Google Shape;749;g25b946925e5_0_163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Question+ Input + Output (Programming)</a:t>
            </a:r>
            <a:endParaRPr/>
          </a:p>
        </p:txBody>
      </p:sp>
      <p:sp>
        <p:nvSpPr>
          <p:cNvPr id="750" name="Google Shape;750;g25b946925e5_0_163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131</a:t>
            </a:fld>
            <a:endParaRPr/>
          </a:p>
        </p:txBody>
      </p:sp>
    </p:spTree>
    <p:extLst>
      <p:ext uri="{BB962C8B-B14F-4D97-AF65-F5344CB8AC3E}">
        <p14:creationId xmlns:p14="http://schemas.microsoft.com/office/powerpoint/2010/main" val="15568543"/>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25b946925e5_0_16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9" name="Google Shape;749;g25b946925e5_0_163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Question+ Input + Output (Programming)</a:t>
            </a:r>
            <a:endParaRPr/>
          </a:p>
        </p:txBody>
      </p:sp>
      <p:sp>
        <p:nvSpPr>
          <p:cNvPr id="750" name="Google Shape;750;g25b946925e5_0_163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132</a:t>
            </a:fld>
            <a:endParaRPr/>
          </a:p>
        </p:txBody>
      </p:sp>
    </p:spTree>
    <p:extLst>
      <p:ext uri="{BB962C8B-B14F-4D97-AF65-F5344CB8AC3E}">
        <p14:creationId xmlns:p14="http://schemas.microsoft.com/office/powerpoint/2010/main" val="4227083194"/>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25b946925e5_0_111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6" name="Google Shape;266;g25b946925e5_0_11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3099094"/>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25b946925e5_0_111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6" name="Google Shape;266;g25b946925e5_0_11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38854911"/>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a:t>Thank you slide</a:t>
            </a:r>
          </a:p>
        </p:txBody>
      </p:sp>
      <p:sp>
        <p:nvSpPr>
          <p:cNvPr id="4" name="Slide Number Placeholder 3"/>
          <p:cNvSpPr>
            <a:spLocks noGrp="1"/>
          </p:cNvSpPr>
          <p:nvPr>
            <p:ph type="sldNum" sz="quarter" idx="5"/>
          </p:nvPr>
        </p:nvSpPr>
        <p:spPr/>
        <p:txBody>
          <a:bodyPr/>
          <a:lstStyle/>
          <a:p>
            <a:fld id="{0AAB6876-1BF1-4B88-890A-0B4E46201506}" type="slidenum">
              <a:rPr lang="en-US" smtClean="0"/>
              <a:t>135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5b946925e5_0_49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25b946925e5_0_4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548765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5b946925e5_0_49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25b946925e5_0_4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63699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25b946925e5_0_107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1" name="Google Shape;231;g25b946925e5_0_107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dirty="0"/>
              <a:t>Question+ Input + Output (Programming)</a:t>
            </a:r>
            <a:endParaRPr dirty="0"/>
          </a:p>
        </p:txBody>
      </p:sp>
      <p:sp>
        <p:nvSpPr>
          <p:cNvPr id="232" name="Google Shape;232;g25b946925e5_0_107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25b946925e5_0_107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1" name="Google Shape;231;g25b946925e5_0_107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Question+ Input + Output (Programming)</a:t>
            </a:r>
            <a:endParaRPr/>
          </a:p>
        </p:txBody>
      </p:sp>
      <p:sp>
        <p:nvSpPr>
          <p:cNvPr id="232" name="Google Shape;232;g25b946925e5_0_107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17</a:t>
            </a:fld>
            <a:endParaRPr/>
          </a:p>
        </p:txBody>
      </p:sp>
    </p:spTree>
    <p:extLst>
      <p:ext uri="{BB962C8B-B14F-4D97-AF65-F5344CB8AC3E}">
        <p14:creationId xmlns:p14="http://schemas.microsoft.com/office/powerpoint/2010/main" val="28998534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25b946925e5_0_107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0" name="Google Shape;240;g25b946925e5_0_107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Question+ Input + Output (Programming)</a:t>
            </a:r>
            <a:endParaRPr/>
          </a:p>
        </p:txBody>
      </p:sp>
      <p:sp>
        <p:nvSpPr>
          <p:cNvPr id="241" name="Google Shape;241;g25b946925e5_0_107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25b946925e5_0_109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9" name="Google Shape;249;g25b946925e5_0_10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5b946925e5_0_1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 name="Google Shape;58;g25b946925e5_0_16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Cover Page</a:t>
            </a:r>
            <a:endParaRPr dirty="0"/>
          </a:p>
          <a:p>
            <a:pPr marL="0" lvl="0" indent="0" algn="l" rtl="0">
              <a:spcBef>
                <a:spcPts val="0"/>
              </a:spcBef>
              <a:spcAft>
                <a:spcPts val="0"/>
              </a:spcAft>
              <a:buNone/>
            </a:pPr>
            <a:r>
              <a:rPr lang="en"/>
              <a:t>Font: Nunito Sans</a:t>
            </a:r>
            <a:endParaRPr dirty="0"/>
          </a:p>
          <a:p>
            <a:pPr marL="0" lvl="0" indent="0" algn="l" rtl="0">
              <a:spcBef>
                <a:spcPts val="0"/>
              </a:spcBef>
              <a:spcAft>
                <a:spcPts val="0"/>
              </a:spcAft>
              <a:buNone/>
            </a:pPr>
            <a:r>
              <a:rPr lang="en"/>
              <a:t>Primary colors: Black, White and Red (#F05136)</a:t>
            </a:r>
            <a:endParaRPr dirty="0"/>
          </a:p>
          <a:p>
            <a:pPr marL="0" lvl="0" indent="0" algn="l" rtl="0">
              <a:spcBef>
                <a:spcPts val="0"/>
              </a:spcBef>
              <a:spcAft>
                <a:spcPts val="0"/>
              </a:spcAft>
              <a:buNone/>
            </a:pPr>
            <a:r>
              <a:rPr lang="en" b="1"/>
              <a:t>General Instruction:</a:t>
            </a:r>
            <a:endParaRPr dirty="0"/>
          </a:p>
          <a:p>
            <a:pPr marL="0" lvl="0" indent="0" algn="l" rtl="0">
              <a:spcBef>
                <a:spcPts val="0"/>
              </a:spcBef>
              <a:spcAft>
                <a:spcPts val="0"/>
              </a:spcAft>
              <a:buNone/>
            </a:pPr>
            <a:r>
              <a:rPr lang="en"/>
              <a:t>Don’t edit this PPT (keep it for future reference) </a:t>
            </a:r>
            <a:endParaRPr dirty="0"/>
          </a:p>
          <a:p>
            <a:pPr marL="0" lvl="0" indent="0" algn="l" rtl="0">
              <a:spcBef>
                <a:spcPts val="0"/>
              </a:spcBef>
              <a:spcAft>
                <a:spcPts val="0"/>
              </a:spcAft>
              <a:buNone/>
            </a:pPr>
            <a:r>
              <a:rPr lang="en"/>
              <a:t>Copy paste the required slide into your PPT. Format it there.</a:t>
            </a:r>
            <a:endParaRPr dirty="0"/>
          </a:p>
          <a:p>
            <a:pPr marL="0" lvl="0" indent="0" algn="l" rtl="0">
              <a:spcBef>
                <a:spcPts val="0"/>
              </a:spcBef>
              <a:spcAft>
                <a:spcPts val="0"/>
              </a:spcAft>
              <a:buNone/>
            </a:pPr>
            <a:r>
              <a:rPr lang="en"/>
              <a:t>Write less, talk/present more</a:t>
            </a:r>
            <a:endParaRPr dirty="0"/>
          </a:p>
          <a:p>
            <a:pPr marL="0" lvl="0" indent="0" algn="l" rtl="0">
              <a:spcBef>
                <a:spcPts val="0"/>
              </a:spcBef>
              <a:spcAft>
                <a:spcPts val="0"/>
              </a:spcAft>
              <a:buNone/>
            </a:pPr>
            <a:r>
              <a:rPr lang="en"/>
              <a:t>Use the font </a:t>
            </a:r>
            <a:r>
              <a:rPr lang="en" b="1"/>
              <a:t>Nunito Sans Regular</a:t>
            </a:r>
            <a:r>
              <a:rPr lang="en"/>
              <a:t>. You can download it from google fonts (</a:t>
            </a:r>
            <a:r>
              <a:rPr lang="en" i="1" u="sng">
                <a:solidFill>
                  <a:srgbClr val="0070C0"/>
                </a:solidFill>
              </a:rPr>
              <a:t>https://fonts.google.com/specimen/Nunito+Sans</a:t>
            </a:r>
            <a:r>
              <a:rPr lang="en"/>
              <a:t>). </a:t>
            </a:r>
            <a:endParaRPr dirty="0"/>
          </a:p>
          <a:p>
            <a:pPr marL="0" lvl="0" indent="0" algn="l" rtl="0">
              <a:spcBef>
                <a:spcPts val="0"/>
              </a:spcBef>
              <a:spcAft>
                <a:spcPts val="0"/>
              </a:spcAft>
              <a:buNone/>
            </a:pPr>
            <a:r>
              <a:rPr lang="en"/>
              <a:t>Don’t change the size and/or positions of headings, texts, unless absolutely necessary. (minimum size: 20)</a:t>
            </a:r>
            <a:endParaRPr dirty="0"/>
          </a:p>
          <a:p>
            <a:pPr marL="0" lvl="0" indent="0" algn="l" rtl="0">
              <a:spcBef>
                <a:spcPts val="0"/>
              </a:spcBef>
              <a:spcAft>
                <a:spcPts val="0"/>
              </a:spcAft>
              <a:buNone/>
            </a:pPr>
            <a:r>
              <a:rPr lang="en"/>
              <a:t>The size of the image must be adjusted according to the text. (try to make it look visually attractive)</a:t>
            </a:r>
            <a:endParaRPr dirty="0"/>
          </a:p>
          <a:p>
            <a:pPr marL="0" lvl="0" indent="0" algn="l" rtl="0">
              <a:spcBef>
                <a:spcPts val="0"/>
              </a:spcBef>
              <a:spcAft>
                <a:spcPts val="0"/>
              </a:spcAft>
              <a:buNone/>
            </a:pPr>
            <a:r>
              <a:rPr lang="en"/>
              <a:t>1 image per slide. No more than 4 points per slide.</a:t>
            </a:r>
            <a:endParaRPr dirty="0"/>
          </a:p>
          <a:p>
            <a:pPr marL="0" lvl="0" indent="0" algn="l" rtl="0">
              <a:spcBef>
                <a:spcPts val="0"/>
              </a:spcBef>
              <a:spcAft>
                <a:spcPts val="0"/>
              </a:spcAft>
              <a:buNone/>
            </a:pPr>
            <a:endParaRPr dirty="0"/>
          </a:p>
        </p:txBody>
      </p:sp>
      <p:sp>
        <p:nvSpPr>
          <p:cNvPr id="59" name="Google Shape;59;g25b946925e5_0_16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a:t>
            </a:fld>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25b946925e5_0_109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9" name="Google Shape;249;g25b946925e5_0_10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75377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25b946925e5_0_118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1" name="Google Shape;331;g25b946925e5_0_118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Question+ Input + Output (Programming)</a:t>
            </a:r>
            <a:endParaRPr/>
          </a:p>
        </p:txBody>
      </p:sp>
      <p:sp>
        <p:nvSpPr>
          <p:cNvPr id="332" name="Google Shape;332;g25b946925e5_0_118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25b946925e5_0_118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1" name="Google Shape;331;g25b946925e5_0_118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Question+ Input + Output (Programming)</a:t>
            </a:r>
            <a:endParaRPr/>
          </a:p>
        </p:txBody>
      </p:sp>
      <p:sp>
        <p:nvSpPr>
          <p:cNvPr id="332" name="Google Shape;332;g25b946925e5_0_118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22</a:t>
            </a:fld>
            <a:endParaRPr/>
          </a:p>
        </p:txBody>
      </p:sp>
    </p:spTree>
    <p:extLst>
      <p:ext uri="{BB962C8B-B14F-4D97-AF65-F5344CB8AC3E}">
        <p14:creationId xmlns:p14="http://schemas.microsoft.com/office/powerpoint/2010/main" val="42688853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25b946925e5_0_118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0" name="Google Shape;340;g25b946925e5_0_118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Question+ Input + Output (Programming)</a:t>
            </a:r>
            <a:endParaRPr/>
          </a:p>
        </p:txBody>
      </p:sp>
      <p:sp>
        <p:nvSpPr>
          <p:cNvPr id="341" name="Google Shape;341;g25b946925e5_0_118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25b946925e5_0_111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6" name="Google Shape;266;g25b946925e5_0_11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17505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25b946925e5_0_111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6" name="Google Shape;266;g25b946925e5_0_11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973535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25b946925e5_0_12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7" name="Google Shape;427;g25b946925e5_0_128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Question+ Input + Output (Programming)</a:t>
            </a:r>
            <a:endParaRPr/>
          </a:p>
        </p:txBody>
      </p:sp>
      <p:sp>
        <p:nvSpPr>
          <p:cNvPr id="428" name="Google Shape;428;g25b946925e5_0_128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25b946925e5_0_12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7" name="Google Shape;427;g25b946925e5_0_128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Question+ Input + Output (Programming)</a:t>
            </a:r>
            <a:endParaRPr/>
          </a:p>
        </p:txBody>
      </p:sp>
      <p:sp>
        <p:nvSpPr>
          <p:cNvPr id="428" name="Google Shape;428;g25b946925e5_0_128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27</a:t>
            </a:fld>
            <a:endParaRPr/>
          </a:p>
        </p:txBody>
      </p:sp>
    </p:spTree>
    <p:extLst>
      <p:ext uri="{BB962C8B-B14F-4D97-AF65-F5344CB8AC3E}">
        <p14:creationId xmlns:p14="http://schemas.microsoft.com/office/powerpoint/2010/main" val="37809657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25b946925e5_0_129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6" name="Google Shape;436;g25b946925e5_0_129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Question+ Input + Output (Programming)</a:t>
            </a:r>
            <a:endParaRPr/>
          </a:p>
        </p:txBody>
      </p:sp>
      <p:sp>
        <p:nvSpPr>
          <p:cNvPr id="437" name="Google Shape;437;g25b946925e5_0_129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25b946925e5_0_129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6" name="Google Shape;436;g25b946925e5_0_129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Question+ Input + Output (Programming)</a:t>
            </a:r>
            <a:endParaRPr/>
          </a:p>
        </p:txBody>
      </p:sp>
      <p:sp>
        <p:nvSpPr>
          <p:cNvPr id="437" name="Google Shape;437;g25b946925e5_0_129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29</a:t>
            </a:fld>
            <a:endParaRPr/>
          </a:p>
        </p:txBody>
      </p:sp>
    </p:spTree>
    <p:extLst>
      <p:ext uri="{BB962C8B-B14F-4D97-AF65-F5344CB8AC3E}">
        <p14:creationId xmlns:p14="http://schemas.microsoft.com/office/powerpoint/2010/main" val="559711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5b946925e5_0_2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8" name="Google Shape;68;g25b946925e5_0_24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dirty="0"/>
              <a:t>Question+ Input + Output (Programming)</a:t>
            </a:r>
            <a:endParaRPr dirty="0"/>
          </a:p>
        </p:txBody>
      </p:sp>
      <p:sp>
        <p:nvSpPr>
          <p:cNvPr id="69" name="Google Shape;69;g25b946925e5_0_24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a:t>
            </a:fld>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25b946925e5_0_111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6" name="Google Shape;266;g25b946925e5_0_11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76062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25b946925e5_0_111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6" name="Google Shape;266;g25b946925e5_0_11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737988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25b946925e5_0_13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4" name="Google Shape;494;g25b946925e5_0_135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Question+ Input + Output (Programming)</a:t>
            </a:r>
            <a:endParaRPr/>
          </a:p>
        </p:txBody>
      </p:sp>
      <p:sp>
        <p:nvSpPr>
          <p:cNvPr id="495" name="Google Shape;495;g25b946925e5_0_135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32</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25b946925e5_0_13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4" name="Google Shape;494;g25b946925e5_0_135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Question+ Input + Output (Programming)</a:t>
            </a:r>
            <a:endParaRPr/>
          </a:p>
        </p:txBody>
      </p:sp>
      <p:sp>
        <p:nvSpPr>
          <p:cNvPr id="495" name="Google Shape;495;g25b946925e5_0_135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33</a:t>
            </a:fld>
            <a:endParaRPr/>
          </a:p>
        </p:txBody>
      </p:sp>
    </p:spTree>
    <p:extLst>
      <p:ext uri="{BB962C8B-B14F-4D97-AF65-F5344CB8AC3E}">
        <p14:creationId xmlns:p14="http://schemas.microsoft.com/office/powerpoint/2010/main" val="10731036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g25b946925e5_0_13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3" name="Google Shape;503;g25b946925e5_0_137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Question+ Input + Output (Programming)</a:t>
            </a:r>
            <a:endParaRPr/>
          </a:p>
        </p:txBody>
      </p:sp>
      <p:sp>
        <p:nvSpPr>
          <p:cNvPr id="504" name="Google Shape;504;g25b946925e5_0_137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34</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g25b946925e5_0_137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2" name="Google Shape;512;g25b946925e5_0_137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Question+ Input + Output (Programming)</a:t>
            </a:r>
            <a:endParaRPr/>
          </a:p>
        </p:txBody>
      </p:sp>
      <p:sp>
        <p:nvSpPr>
          <p:cNvPr id="513" name="Google Shape;513;g25b946925e5_0_137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35</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25b946925e5_0_111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6" name="Google Shape;266;g25b946925e5_0_11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57188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25b946925e5_0_111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6" name="Google Shape;266;g25b946925e5_0_11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1053038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g25b946925e5_0_14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9" name="Google Shape;579;g25b946925e5_0_144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Question+ Input + Output (Programming)</a:t>
            </a:r>
            <a:endParaRPr/>
          </a:p>
        </p:txBody>
      </p:sp>
      <p:sp>
        <p:nvSpPr>
          <p:cNvPr id="580" name="Google Shape;580;g25b946925e5_0_144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38</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g25b946925e5_0_14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9" name="Google Shape;579;g25b946925e5_0_144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Question+ Input + Output (Programming)</a:t>
            </a:r>
            <a:endParaRPr/>
          </a:p>
        </p:txBody>
      </p:sp>
      <p:sp>
        <p:nvSpPr>
          <p:cNvPr id="580" name="Google Shape;580;g25b946925e5_0_144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39</a:t>
            </a:fld>
            <a:endParaRPr/>
          </a:p>
        </p:txBody>
      </p:sp>
    </p:spTree>
    <p:extLst>
      <p:ext uri="{BB962C8B-B14F-4D97-AF65-F5344CB8AC3E}">
        <p14:creationId xmlns:p14="http://schemas.microsoft.com/office/powerpoint/2010/main" val="883075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5b946925e5_0_2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8" name="Google Shape;68;g25b946925e5_0_24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dirty="0"/>
              <a:t>Question+ Input + Output (Programming)</a:t>
            </a:r>
            <a:endParaRPr dirty="0"/>
          </a:p>
        </p:txBody>
      </p:sp>
      <p:sp>
        <p:nvSpPr>
          <p:cNvPr id="69" name="Google Shape;69;g25b946925e5_0_24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a:t>
            </a:fld>
            <a:endParaRPr dirty="0"/>
          </a:p>
        </p:txBody>
      </p:sp>
    </p:spTree>
    <p:extLst>
      <p:ext uri="{BB962C8B-B14F-4D97-AF65-F5344CB8AC3E}">
        <p14:creationId xmlns:p14="http://schemas.microsoft.com/office/powerpoint/2010/main" val="13624339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25b946925e5_0_14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8" name="Google Shape;588;g25b946925e5_0_146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Question+ Input + Output (Programming)</a:t>
            </a:r>
            <a:endParaRPr/>
          </a:p>
        </p:txBody>
      </p:sp>
      <p:sp>
        <p:nvSpPr>
          <p:cNvPr id="589" name="Google Shape;589;g25b946925e5_0_146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40</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25b946925e5_0_14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8" name="Google Shape;588;g25b946925e5_0_146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Question+ Input + Output (Programming)</a:t>
            </a:r>
            <a:endParaRPr/>
          </a:p>
        </p:txBody>
      </p:sp>
      <p:sp>
        <p:nvSpPr>
          <p:cNvPr id="589" name="Google Shape;589;g25b946925e5_0_146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41</a:t>
            </a:fld>
            <a:endParaRPr/>
          </a:p>
        </p:txBody>
      </p:sp>
    </p:spTree>
    <p:extLst>
      <p:ext uri="{BB962C8B-B14F-4D97-AF65-F5344CB8AC3E}">
        <p14:creationId xmlns:p14="http://schemas.microsoft.com/office/powerpoint/2010/main" val="16851428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25b946925e5_0_111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6" name="Google Shape;266;g25b946925e5_0_11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672246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25b946925e5_0_111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6" name="Google Shape;266;g25b946925e5_0_11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255608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25b946925e5_0_15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00" name="Google Shape;700;g25b946925e5_0_158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Question+ Input + Output (Programming)</a:t>
            </a:r>
            <a:endParaRPr/>
          </a:p>
        </p:txBody>
      </p:sp>
      <p:sp>
        <p:nvSpPr>
          <p:cNvPr id="701" name="Google Shape;701;g25b946925e5_0_158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44</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25b946925e5_0_15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00" name="Google Shape;700;g25b946925e5_0_158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Question+ Input + Output (Programming)</a:t>
            </a:r>
            <a:endParaRPr/>
          </a:p>
        </p:txBody>
      </p:sp>
      <p:sp>
        <p:nvSpPr>
          <p:cNvPr id="701" name="Google Shape;701;g25b946925e5_0_158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45</a:t>
            </a:fld>
            <a:endParaRPr/>
          </a:p>
        </p:txBody>
      </p:sp>
    </p:spTree>
    <p:extLst>
      <p:ext uri="{BB962C8B-B14F-4D97-AF65-F5344CB8AC3E}">
        <p14:creationId xmlns:p14="http://schemas.microsoft.com/office/powerpoint/2010/main" val="353532645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7"/>
        <p:cNvGrpSpPr/>
        <p:nvPr/>
      </p:nvGrpSpPr>
      <p:grpSpPr>
        <a:xfrm>
          <a:off x="0" y="0"/>
          <a:ext cx="0" cy="0"/>
          <a:chOff x="0" y="0"/>
          <a:chExt cx="0" cy="0"/>
        </a:xfrm>
      </p:grpSpPr>
      <p:sp>
        <p:nvSpPr>
          <p:cNvPr id="708" name="Google Shape;708;g25b946925e5_0_159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09" name="Google Shape;709;g25b946925e5_0_159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Question+ Input + Output (Programming)</a:t>
            </a:r>
            <a:endParaRPr/>
          </a:p>
        </p:txBody>
      </p:sp>
      <p:sp>
        <p:nvSpPr>
          <p:cNvPr id="710" name="Google Shape;710;g25b946925e5_0_159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46</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25b946925e5_0_111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6" name="Google Shape;266;g25b946925e5_0_11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0759371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25b946925e5_0_111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6" name="Google Shape;266;g25b946925e5_0_11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4252625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25b946925e5_0_16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9" name="Google Shape;749;g25b946925e5_0_163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Question+ Input + Output (Programming)</a:t>
            </a:r>
            <a:endParaRPr/>
          </a:p>
        </p:txBody>
      </p:sp>
      <p:sp>
        <p:nvSpPr>
          <p:cNvPr id="750" name="Google Shape;750;g25b946925e5_0_163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49</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5b946925e5_0_3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 name="Google Shape;77;g25b946925e5_0_32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Question+ Input + Output (Programming)</a:t>
            </a:r>
            <a:endParaRPr dirty="0"/>
          </a:p>
        </p:txBody>
      </p:sp>
      <p:sp>
        <p:nvSpPr>
          <p:cNvPr id="78" name="Google Shape;78;g25b946925e5_0_32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5</a:t>
            </a:fld>
            <a:endParaRPr dirty="0"/>
          </a:p>
        </p:txBody>
      </p:sp>
    </p:spTree>
    <p:extLst>
      <p:ext uri="{BB962C8B-B14F-4D97-AF65-F5344CB8AC3E}">
        <p14:creationId xmlns:p14="http://schemas.microsoft.com/office/powerpoint/2010/main" val="250321584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25b946925e5_0_16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9" name="Google Shape;749;g25b946925e5_0_163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Question+ Input + Output (Programming)</a:t>
            </a:r>
            <a:endParaRPr/>
          </a:p>
        </p:txBody>
      </p:sp>
      <p:sp>
        <p:nvSpPr>
          <p:cNvPr id="750" name="Google Shape;750;g25b946925e5_0_163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50</a:t>
            </a:fld>
            <a:endParaRPr/>
          </a:p>
        </p:txBody>
      </p:sp>
    </p:spTree>
    <p:extLst>
      <p:ext uri="{BB962C8B-B14F-4D97-AF65-F5344CB8AC3E}">
        <p14:creationId xmlns:p14="http://schemas.microsoft.com/office/powerpoint/2010/main" val="236729706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g25b946925e5_0_16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58" name="Google Shape;758;g25b946925e5_0_163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Question+ Input + Output (Programming)</a:t>
            </a:r>
            <a:endParaRPr/>
          </a:p>
        </p:txBody>
      </p:sp>
      <p:sp>
        <p:nvSpPr>
          <p:cNvPr id="759" name="Google Shape;759;g25b946925e5_0_163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51</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25b946925e5_0_111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6" name="Google Shape;266;g25b946925e5_0_11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7188068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25b946925e5_0_111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66" name="Google Shape;266;g25b946925e5_0_11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6988630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25b946925e5_0_16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9" name="Google Shape;749;g25b946925e5_0_163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Question+ Input + Output (Programming)</a:t>
            </a:r>
            <a:endParaRPr/>
          </a:p>
        </p:txBody>
      </p:sp>
      <p:sp>
        <p:nvSpPr>
          <p:cNvPr id="750" name="Google Shape;750;g25b946925e5_0_163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54</a:t>
            </a:fld>
            <a:endParaRPr/>
          </a:p>
        </p:txBody>
      </p:sp>
    </p:spTree>
    <p:extLst>
      <p:ext uri="{BB962C8B-B14F-4D97-AF65-F5344CB8AC3E}">
        <p14:creationId xmlns:p14="http://schemas.microsoft.com/office/powerpoint/2010/main" val="188145252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25b946925e5_0_16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9" name="Google Shape;749;g25b946925e5_0_163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Question+ Input + Output (Programming)</a:t>
            </a:r>
            <a:endParaRPr/>
          </a:p>
        </p:txBody>
      </p:sp>
      <p:sp>
        <p:nvSpPr>
          <p:cNvPr id="750" name="Google Shape;750;g25b946925e5_0_163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55</a:t>
            </a:fld>
            <a:endParaRPr/>
          </a:p>
        </p:txBody>
      </p:sp>
    </p:spTree>
    <p:extLst>
      <p:ext uri="{BB962C8B-B14F-4D97-AF65-F5344CB8AC3E}">
        <p14:creationId xmlns:p14="http://schemas.microsoft.com/office/powerpoint/2010/main" val="119842680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25b946925e5_0_16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9" name="Google Shape;749;g25b946925e5_0_163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Question+ Input + Output (Programming)</a:t>
            </a:r>
            <a:endParaRPr/>
          </a:p>
        </p:txBody>
      </p:sp>
      <p:sp>
        <p:nvSpPr>
          <p:cNvPr id="750" name="Google Shape;750;g25b946925e5_0_163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56</a:t>
            </a:fld>
            <a:endParaRPr/>
          </a:p>
        </p:txBody>
      </p:sp>
    </p:spTree>
    <p:extLst>
      <p:ext uri="{BB962C8B-B14F-4D97-AF65-F5344CB8AC3E}">
        <p14:creationId xmlns:p14="http://schemas.microsoft.com/office/powerpoint/2010/main" val="208080441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25b946925e5_0_111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6" name="Google Shape;266;g25b946925e5_0_11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204477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25b946925e5_0_111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6" name="Google Shape;266;g25b946925e5_0_11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3998751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25b946925e5_0_16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9" name="Google Shape;749;g25b946925e5_0_163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Question+ Input + Output (Programming)</a:t>
            </a:r>
            <a:endParaRPr/>
          </a:p>
        </p:txBody>
      </p:sp>
      <p:sp>
        <p:nvSpPr>
          <p:cNvPr id="750" name="Google Shape;750;g25b946925e5_0_163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59</a:t>
            </a:fld>
            <a:endParaRPr/>
          </a:p>
        </p:txBody>
      </p:sp>
    </p:spTree>
    <p:extLst>
      <p:ext uri="{BB962C8B-B14F-4D97-AF65-F5344CB8AC3E}">
        <p14:creationId xmlns:p14="http://schemas.microsoft.com/office/powerpoint/2010/main" val="1076497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5b946925e5_0_3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 name="Google Shape;77;g25b946925e5_0_32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Question+ Input + Output (Programming)</a:t>
            </a:r>
            <a:endParaRPr dirty="0"/>
          </a:p>
        </p:txBody>
      </p:sp>
      <p:sp>
        <p:nvSpPr>
          <p:cNvPr id="78" name="Google Shape;78;g25b946925e5_0_32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6</a:t>
            </a:fld>
            <a:endParaRPr dirty="0"/>
          </a:p>
        </p:txBody>
      </p:sp>
    </p:spTree>
    <p:extLst>
      <p:ext uri="{BB962C8B-B14F-4D97-AF65-F5344CB8AC3E}">
        <p14:creationId xmlns:p14="http://schemas.microsoft.com/office/powerpoint/2010/main" val="34634422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25b946925e5_0_16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9" name="Google Shape;749;g25b946925e5_0_163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Question+ Input + Output (Programming)</a:t>
            </a:r>
            <a:endParaRPr/>
          </a:p>
        </p:txBody>
      </p:sp>
      <p:sp>
        <p:nvSpPr>
          <p:cNvPr id="750" name="Google Shape;750;g25b946925e5_0_163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60</a:t>
            </a:fld>
            <a:endParaRPr/>
          </a:p>
        </p:txBody>
      </p:sp>
    </p:spTree>
    <p:extLst>
      <p:ext uri="{BB962C8B-B14F-4D97-AF65-F5344CB8AC3E}">
        <p14:creationId xmlns:p14="http://schemas.microsoft.com/office/powerpoint/2010/main" val="60458920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25b946925e5_0_16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9" name="Google Shape;749;g25b946925e5_0_163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Question+ Input + Output (Programming)</a:t>
            </a:r>
            <a:endParaRPr/>
          </a:p>
        </p:txBody>
      </p:sp>
      <p:sp>
        <p:nvSpPr>
          <p:cNvPr id="750" name="Google Shape;750;g25b946925e5_0_163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61</a:t>
            </a:fld>
            <a:endParaRPr/>
          </a:p>
        </p:txBody>
      </p:sp>
    </p:spTree>
    <p:extLst>
      <p:ext uri="{BB962C8B-B14F-4D97-AF65-F5344CB8AC3E}">
        <p14:creationId xmlns:p14="http://schemas.microsoft.com/office/powerpoint/2010/main" val="192959975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25b946925e5_0_16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9" name="Google Shape;749;g25b946925e5_0_163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Question+ Input + Output (Programming)</a:t>
            </a:r>
            <a:endParaRPr/>
          </a:p>
        </p:txBody>
      </p:sp>
      <p:sp>
        <p:nvSpPr>
          <p:cNvPr id="750" name="Google Shape;750;g25b946925e5_0_163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62</a:t>
            </a:fld>
            <a:endParaRPr/>
          </a:p>
        </p:txBody>
      </p:sp>
    </p:spTree>
    <p:extLst>
      <p:ext uri="{BB962C8B-B14F-4D97-AF65-F5344CB8AC3E}">
        <p14:creationId xmlns:p14="http://schemas.microsoft.com/office/powerpoint/2010/main" val="371455533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25b946925e5_0_111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6" name="Google Shape;266;g25b946925e5_0_11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0334668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25b946925e5_0_111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6" name="Google Shape;266;g25b946925e5_0_11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100382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25b946925e5_0_111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6" name="Google Shape;266;g25b946925e5_0_11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476360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25b946925e5_0_16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9" name="Google Shape;749;g25b946925e5_0_163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Question+ Input + Output (Programming)</a:t>
            </a:r>
            <a:endParaRPr/>
          </a:p>
        </p:txBody>
      </p:sp>
      <p:sp>
        <p:nvSpPr>
          <p:cNvPr id="750" name="Google Shape;750;g25b946925e5_0_163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66</a:t>
            </a:fld>
            <a:endParaRPr/>
          </a:p>
        </p:txBody>
      </p:sp>
    </p:spTree>
    <p:extLst>
      <p:ext uri="{BB962C8B-B14F-4D97-AF65-F5344CB8AC3E}">
        <p14:creationId xmlns:p14="http://schemas.microsoft.com/office/powerpoint/2010/main" val="20193642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25b946925e5_0_16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9" name="Google Shape;749;g25b946925e5_0_163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Question+ Input + Output (Programming)</a:t>
            </a:r>
            <a:endParaRPr/>
          </a:p>
        </p:txBody>
      </p:sp>
      <p:sp>
        <p:nvSpPr>
          <p:cNvPr id="750" name="Google Shape;750;g25b946925e5_0_163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67</a:t>
            </a:fld>
            <a:endParaRPr/>
          </a:p>
        </p:txBody>
      </p:sp>
    </p:spTree>
    <p:extLst>
      <p:ext uri="{BB962C8B-B14F-4D97-AF65-F5344CB8AC3E}">
        <p14:creationId xmlns:p14="http://schemas.microsoft.com/office/powerpoint/2010/main" val="423513533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25b946925e5_0_16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9" name="Google Shape;749;g25b946925e5_0_163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Question+ Input + Output (Programming)</a:t>
            </a:r>
            <a:endParaRPr/>
          </a:p>
        </p:txBody>
      </p:sp>
      <p:sp>
        <p:nvSpPr>
          <p:cNvPr id="750" name="Google Shape;750;g25b946925e5_0_163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68</a:t>
            </a:fld>
            <a:endParaRPr/>
          </a:p>
        </p:txBody>
      </p:sp>
    </p:spTree>
    <p:extLst>
      <p:ext uri="{BB962C8B-B14F-4D97-AF65-F5344CB8AC3E}">
        <p14:creationId xmlns:p14="http://schemas.microsoft.com/office/powerpoint/2010/main" val="424280695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25b946925e5_0_111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6" name="Google Shape;266;g25b946925e5_0_11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230872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5b946925e5_0_412: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6" name="Google Shape;86;g25b946925e5_0_4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25b946925e5_0_111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6" name="Google Shape;266;g25b946925e5_0_11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004112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25b946925e5_0_16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9" name="Google Shape;749;g25b946925e5_0_163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Question+ Input + Output (Programming)</a:t>
            </a:r>
            <a:endParaRPr/>
          </a:p>
        </p:txBody>
      </p:sp>
      <p:sp>
        <p:nvSpPr>
          <p:cNvPr id="750" name="Google Shape;750;g25b946925e5_0_163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71</a:t>
            </a:fld>
            <a:endParaRPr/>
          </a:p>
        </p:txBody>
      </p:sp>
    </p:spTree>
    <p:extLst>
      <p:ext uri="{BB962C8B-B14F-4D97-AF65-F5344CB8AC3E}">
        <p14:creationId xmlns:p14="http://schemas.microsoft.com/office/powerpoint/2010/main" val="167266071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25b946925e5_0_16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9" name="Google Shape;749;g25b946925e5_0_163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Question+ Input + Output (Programming)</a:t>
            </a:r>
            <a:endParaRPr/>
          </a:p>
        </p:txBody>
      </p:sp>
      <p:sp>
        <p:nvSpPr>
          <p:cNvPr id="750" name="Google Shape;750;g25b946925e5_0_163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72</a:t>
            </a:fld>
            <a:endParaRPr/>
          </a:p>
        </p:txBody>
      </p:sp>
    </p:spTree>
    <p:extLst>
      <p:ext uri="{BB962C8B-B14F-4D97-AF65-F5344CB8AC3E}">
        <p14:creationId xmlns:p14="http://schemas.microsoft.com/office/powerpoint/2010/main" val="239952482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25b946925e5_0_16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9" name="Google Shape;749;g25b946925e5_0_163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Question+ Input + Output (Programming)</a:t>
            </a:r>
            <a:endParaRPr/>
          </a:p>
        </p:txBody>
      </p:sp>
      <p:sp>
        <p:nvSpPr>
          <p:cNvPr id="750" name="Google Shape;750;g25b946925e5_0_163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73</a:t>
            </a:fld>
            <a:endParaRPr/>
          </a:p>
        </p:txBody>
      </p:sp>
    </p:spTree>
    <p:extLst>
      <p:ext uri="{BB962C8B-B14F-4D97-AF65-F5344CB8AC3E}">
        <p14:creationId xmlns:p14="http://schemas.microsoft.com/office/powerpoint/2010/main" val="349038569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25b946925e5_0_111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6" name="Google Shape;266;g25b946925e5_0_11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276795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25b946925e5_0_111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6" name="Google Shape;266;g25b946925e5_0_11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1962431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25b946925e5_0_16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9" name="Google Shape;749;g25b946925e5_0_163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Question+ Input + Output (Programming)</a:t>
            </a:r>
            <a:endParaRPr/>
          </a:p>
        </p:txBody>
      </p:sp>
      <p:sp>
        <p:nvSpPr>
          <p:cNvPr id="750" name="Google Shape;750;g25b946925e5_0_163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76</a:t>
            </a:fld>
            <a:endParaRPr/>
          </a:p>
        </p:txBody>
      </p:sp>
    </p:spTree>
    <p:extLst>
      <p:ext uri="{BB962C8B-B14F-4D97-AF65-F5344CB8AC3E}">
        <p14:creationId xmlns:p14="http://schemas.microsoft.com/office/powerpoint/2010/main" val="373850961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25b946925e5_0_16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9" name="Google Shape;749;g25b946925e5_0_163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Question+ Input + Output (Programming)</a:t>
            </a:r>
            <a:endParaRPr/>
          </a:p>
        </p:txBody>
      </p:sp>
      <p:sp>
        <p:nvSpPr>
          <p:cNvPr id="750" name="Google Shape;750;g25b946925e5_0_163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77</a:t>
            </a:fld>
            <a:endParaRPr/>
          </a:p>
        </p:txBody>
      </p:sp>
    </p:spTree>
    <p:extLst>
      <p:ext uri="{BB962C8B-B14F-4D97-AF65-F5344CB8AC3E}">
        <p14:creationId xmlns:p14="http://schemas.microsoft.com/office/powerpoint/2010/main" val="38006701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25b946925e5_0_16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9" name="Google Shape;749;g25b946925e5_0_163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Question+ Input + Output (Programming)</a:t>
            </a:r>
            <a:endParaRPr/>
          </a:p>
        </p:txBody>
      </p:sp>
      <p:sp>
        <p:nvSpPr>
          <p:cNvPr id="750" name="Google Shape;750;g25b946925e5_0_163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78</a:t>
            </a:fld>
            <a:endParaRPr/>
          </a:p>
        </p:txBody>
      </p:sp>
    </p:spTree>
    <p:extLst>
      <p:ext uri="{BB962C8B-B14F-4D97-AF65-F5344CB8AC3E}">
        <p14:creationId xmlns:p14="http://schemas.microsoft.com/office/powerpoint/2010/main" val="367909707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25b946925e5_0_111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6" name="Google Shape;266;g25b946925e5_0_11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95656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5b946925e5_0_412: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g25b946925e5_0_4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1035554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25b946925e5_0_111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6" name="Google Shape;266;g25b946925e5_0_11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725502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25b946925e5_0_16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9" name="Google Shape;749;g25b946925e5_0_163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Question+ Input + Output (Programming)</a:t>
            </a:r>
            <a:endParaRPr/>
          </a:p>
        </p:txBody>
      </p:sp>
      <p:sp>
        <p:nvSpPr>
          <p:cNvPr id="750" name="Google Shape;750;g25b946925e5_0_163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81</a:t>
            </a:fld>
            <a:endParaRPr/>
          </a:p>
        </p:txBody>
      </p:sp>
    </p:spTree>
    <p:extLst>
      <p:ext uri="{BB962C8B-B14F-4D97-AF65-F5344CB8AC3E}">
        <p14:creationId xmlns:p14="http://schemas.microsoft.com/office/powerpoint/2010/main" val="413271506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25b946925e5_0_16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9" name="Google Shape;749;g25b946925e5_0_163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Question+ Input + Output (Programming)</a:t>
            </a:r>
            <a:endParaRPr/>
          </a:p>
        </p:txBody>
      </p:sp>
      <p:sp>
        <p:nvSpPr>
          <p:cNvPr id="750" name="Google Shape;750;g25b946925e5_0_163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82</a:t>
            </a:fld>
            <a:endParaRPr/>
          </a:p>
        </p:txBody>
      </p:sp>
    </p:spTree>
    <p:extLst>
      <p:ext uri="{BB962C8B-B14F-4D97-AF65-F5344CB8AC3E}">
        <p14:creationId xmlns:p14="http://schemas.microsoft.com/office/powerpoint/2010/main" val="381012640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25b946925e5_0_16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9" name="Google Shape;749;g25b946925e5_0_163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Question+ Input + Output (Programming)</a:t>
            </a:r>
            <a:endParaRPr/>
          </a:p>
        </p:txBody>
      </p:sp>
      <p:sp>
        <p:nvSpPr>
          <p:cNvPr id="750" name="Google Shape;750;g25b946925e5_0_163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83</a:t>
            </a:fld>
            <a:endParaRPr/>
          </a:p>
        </p:txBody>
      </p:sp>
    </p:spTree>
    <p:extLst>
      <p:ext uri="{BB962C8B-B14F-4D97-AF65-F5344CB8AC3E}">
        <p14:creationId xmlns:p14="http://schemas.microsoft.com/office/powerpoint/2010/main" val="302909979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25b946925e5_0_111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6" name="Google Shape;266;g25b946925e5_0_11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3807332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25b946925e5_0_111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6" name="Google Shape;266;g25b946925e5_0_11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460353"/>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25b946925e5_0_16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9" name="Google Shape;749;g25b946925e5_0_163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Question+ Input + Output (Programming)</a:t>
            </a:r>
            <a:endParaRPr/>
          </a:p>
        </p:txBody>
      </p:sp>
      <p:sp>
        <p:nvSpPr>
          <p:cNvPr id="750" name="Google Shape;750;g25b946925e5_0_163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86</a:t>
            </a:fld>
            <a:endParaRPr/>
          </a:p>
        </p:txBody>
      </p:sp>
    </p:spTree>
    <p:extLst>
      <p:ext uri="{BB962C8B-B14F-4D97-AF65-F5344CB8AC3E}">
        <p14:creationId xmlns:p14="http://schemas.microsoft.com/office/powerpoint/2010/main" val="126053701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25b946925e5_0_16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9" name="Google Shape;749;g25b946925e5_0_163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Question+ Input + Output (Programming)</a:t>
            </a:r>
            <a:endParaRPr/>
          </a:p>
        </p:txBody>
      </p:sp>
      <p:sp>
        <p:nvSpPr>
          <p:cNvPr id="750" name="Google Shape;750;g25b946925e5_0_163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87</a:t>
            </a:fld>
            <a:endParaRPr/>
          </a:p>
        </p:txBody>
      </p:sp>
    </p:spTree>
    <p:extLst>
      <p:ext uri="{BB962C8B-B14F-4D97-AF65-F5344CB8AC3E}">
        <p14:creationId xmlns:p14="http://schemas.microsoft.com/office/powerpoint/2010/main" val="333970984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25b946925e5_0_16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9" name="Google Shape;749;g25b946925e5_0_163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Question+ Input + Output (Programming)</a:t>
            </a:r>
            <a:endParaRPr/>
          </a:p>
        </p:txBody>
      </p:sp>
      <p:sp>
        <p:nvSpPr>
          <p:cNvPr id="750" name="Google Shape;750;g25b946925e5_0_163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88</a:t>
            </a:fld>
            <a:endParaRPr/>
          </a:p>
        </p:txBody>
      </p:sp>
    </p:spTree>
    <p:extLst>
      <p:ext uri="{BB962C8B-B14F-4D97-AF65-F5344CB8AC3E}">
        <p14:creationId xmlns:p14="http://schemas.microsoft.com/office/powerpoint/2010/main" val="1116543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25b946925e5_0_111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6" name="Google Shape;266;g25b946925e5_0_11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13416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5b946925e5_0_98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5" name="Google Shape;145;g25b946925e5_0_98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Question+ Input + Output (Programming)</a:t>
            </a:r>
            <a:endParaRPr/>
          </a:p>
        </p:txBody>
      </p:sp>
      <p:sp>
        <p:nvSpPr>
          <p:cNvPr id="146" name="Google Shape;146;g25b946925e5_0_98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25b946925e5_0_16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9" name="Google Shape;749;g25b946925e5_0_163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Question+ Input + Output (Programming)</a:t>
            </a:r>
            <a:endParaRPr/>
          </a:p>
        </p:txBody>
      </p:sp>
      <p:sp>
        <p:nvSpPr>
          <p:cNvPr id="750" name="Google Shape;750;g25b946925e5_0_163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90</a:t>
            </a:fld>
            <a:endParaRPr/>
          </a:p>
        </p:txBody>
      </p:sp>
    </p:spTree>
    <p:extLst>
      <p:ext uri="{BB962C8B-B14F-4D97-AF65-F5344CB8AC3E}">
        <p14:creationId xmlns:p14="http://schemas.microsoft.com/office/powerpoint/2010/main" val="174191299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25b946925e5_0_16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9" name="Google Shape;749;g25b946925e5_0_163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Question+ Input + Output (Programming)</a:t>
            </a:r>
            <a:endParaRPr/>
          </a:p>
        </p:txBody>
      </p:sp>
      <p:sp>
        <p:nvSpPr>
          <p:cNvPr id="750" name="Google Shape;750;g25b946925e5_0_163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91</a:t>
            </a:fld>
            <a:endParaRPr/>
          </a:p>
        </p:txBody>
      </p:sp>
    </p:spTree>
    <p:extLst>
      <p:ext uri="{BB962C8B-B14F-4D97-AF65-F5344CB8AC3E}">
        <p14:creationId xmlns:p14="http://schemas.microsoft.com/office/powerpoint/2010/main" val="3795071993"/>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25b946925e5_0_111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6" name="Google Shape;266;g25b946925e5_0_11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7652756"/>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25b946925e5_0_16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9" name="Google Shape;749;g25b946925e5_0_163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Question+ Input + Output (Programming)</a:t>
            </a:r>
            <a:endParaRPr/>
          </a:p>
        </p:txBody>
      </p:sp>
      <p:sp>
        <p:nvSpPr>
          <p:cNvPr id="750" name="Google Shape;750;g25b946925e5_0_163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93</a:t>
            </a:fld>
            <a:endParaRPr/>
          </a:p>
        </p:txBody>
      </p:sp>
    </p:spTree>
    <p:extLst>
      <p:ext uri="{BB962C8B-B14F-4D97-AF65-F5344CB8AC3E}">
        <p14:creationId xmlns:p14="http://schemas.microsoft.com/office/powerpoint/2010/main" val="1416721440"/>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25b946925e5_0_16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9" name="Google Shape;749;g25b946925e5_0_163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Question+ Input + Output (Programming)</a:t>
            </a:r>
            <a:endParaRPr/>
          </a:p>
        </p:txBody>
      </p:sp>
      <p:sp>
        <p:nvSpPr>
          <p:cNvPr id="750" name="Google Shape;750;g25b946925e5_0_163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94</a:t>
            </a:fld>
            <a:endParaRPr/>
          </a:p>
        </p:txBody>
      </p:sp>
    </p:spTree>
    <p:extLst>
      <p:ext uri="{BB962C8B-B14F-4D97-AF65-F5344CB8AC3E}">
        <p14:creationId xmlns:p14="http://schemas.microsoft.com/office/powerpoint/2010/main" val="3532387622"/>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25b946925e5_0_16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9" name="Google Shape;749;g25b946925e5_0_163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Question+ Input + Output (Programming)</a:t>
            </a:r>
            <a:endParaRPr/>
          </a:p>
        </p:txBody>
      </p:sp>
      <p:sp>
        <p:nvSpPr>
          <p:cNvPr id="750" name="Google Shape;750;g25b946925e5_0_163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95</a:t>
            </a:fld>
            <a:endParaRPr/>
          </a:p>
        </p:txBody>
      </p:sp>
    </p:spTree>
    <p:extLst>
      <p:ext uri="{BB962C8B-B14F-4D97-AF65-F5344CB8AC3E}">
        <p14:creationId xmlns:p14="http://schemas.microsoft.com/office/powerpoint/2010/main" val="3258070192"/>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25b946925e5_0_111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6" name="Google Shape;266;g25b946925e5_0_11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1176756"/>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25b946925e5_0_111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6" name="Google Shape;266;g25b946925e5_0_11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8985453"/>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25b946925e5_0_16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9" name="Google Shape;749;g25b946925e5_0_163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Question+ Input + Output (Programming)</a:t>
            </a:r>
            <a:endParaRPr/>
          </a:p>
        </p:txBody>
      </p:sp>
      <p:sp>
        <p:nvSpPr>
          <p:cNvPr id="750" name="Google Shape;750;g25b946925e5_0_163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98</a:t>
            </a:fld>
            <a:endParaRPr/>
          </a:p>
        </p:txBody>
      </p:sp>
    </p:spTree>
    <p:extLst>
      <p:ext uri="{BB962C8B-B14F-4D97-AF65-F5344CB8AC3E}">
        <p14:creationId xmlns:p14="http://schemas.microsoft.com/office/powerpoint/2010/main" val="3539383514"/>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25b946925e5_0_16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9" name="Google Shape;749;g25b946925e5_0_163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Question+ Input + Output (Programming)</a:t>
            </a:r>
            <a:endParaRPr/>
          </a:p>
        </p:txBody>
      </p:sp>
      <p:sp>
        <p:nvSpPr>
          <p:cNvPr id="750" name="Google Shape;750;g25b946925e5_0_163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99</a:t>
            </a:fld>
            <a:endParaRPr/>
          </a:p>
        </p:txBody>
      </p:sp>
    </p:spTree>
    <p:extLst>
      <p:ext uri="{BB962C8B-B14F-4D97-AF65-F5344CB8AC3E}">
        <p14:creationId xmlns:p14="http://schemas.microsoft.com/office/powerpoint/2010/main" val="89505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4" r:id="rId4"/>
    <p:sldLayoutId id="2147483656" r:id="rId5"/>
    <p:sldLayoutId id="2147483657" r:id="rId6"/>
    <p:sldLayoutId id="2147483658"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0.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1.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2.xml"/><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3.xml"/><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4.xml"/><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5.xml"/><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6.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7.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8.xml"/><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0.xml"/><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1.xml"/><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2.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3.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4.xml"/><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5.xml"/><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6.xml"/><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7.xml"/><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8.xml"/><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0.xml"/><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1.xml"/><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2.xml"/><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3.xml"/><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4.xml"/><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5.xml"/><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6.xml"/><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7.xml"/><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8.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0.xml"/><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1.xml"/><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2.xml"/><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3.xml"/><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4.xml"/><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5.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6.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7.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8.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0.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1.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3.xm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4.xml"/><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5.xml"/><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7.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8.xml"/><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pic>
        <p:nvPicPr>
          <p:cNvPr id="55" name="Google Shape;55;p13"/>
          <p:cNvPicPr preferRelativeResize="0"/>
          <p:nvPr/>
        </p:nvPicPr>
        <p:blipFill rotWithShape="1">
          <a:blip r:embed="rId3">
            <a:alphaModFix/>
          </a:blip>
          <a:srcRect/>
          <a:stretch/>
        </p:blipFill>
        <p:spPr>
          <a:xfrm>
            <a:off x="2655433" y="2328750"/>
            <a:ext cx="3833131" cy="486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p:nvPr/>
        </p:nvSpPr>
        <p:spPr>
          <a:xfrm>
            <a:off x="0" y="0"/>
            <a:ext cx="9144000" cy="662700"/>
          </a:xfrm>
          <a:prstGeom prst="rect">
            <a:avLst/>
          </a:prstGeom>
          <a:solidFill>
            <a:srgbClr val="F0513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Nunito Sans"/>
              <a:ea typeface="Nunito Sans"/>
              <a:cs typeface="Nunito Sans"/>
              <a:sym typeface="Nunito Sans"/>
            </a:endParaRPr>
          </a:p>
        </p:txBody>
      </p:sp>
      <p:sp>
        <p:nvSpPr>
          <p:cNvPr id="158" name="Google Shape;158;p25"/>
          <p:cNvSpPr txBox="1"/>
          <p:nvPr/>
        </p:nvSpPr>
        <p:spPr>
          <a:xfrm>
            <a:off x="2953703" y="40481"/>
            <a:ext cx="5844300" cy="807883"/>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 sz="4800" b="1" dirty="0">
                <a:solidFill>
                  <a:schemeClr val="lt1"/>
                </a:solidFill>
                <a:latin typeface="Nunito Sans"/>
                <a:ea typeface="Nunito Sans"/>
                <a:cs typeface="Nunito Sans"/>
                <a:sym typeface="Nunito Sans"/>
              </a:rPr>
              <a:t>Question 2   </a:t>
            </a:r>
            <a:endParaRPr sz="4800" b="1" dirty="0">
              <a:solidFill>
                <a:schemeClr val="lt1"/>
              </a:solidFill>
              <a:latin typeface="Nunito Sans"/>
              <a:ea typeface="Nunito Sans"/>
              <a:cs typeface="Nunito Sans"/>
              <a:sym typeface="Nunito Sans"/>
            </a:endParaRPr>
          </a:p>
        </p:txBody>
      </p:sp>
      <p:pic>
        <p:nvPicPr>
          <p:cNvPr id="159" name="Google Shape;159;p25"/>
          <p:cNvPicPr preferRelativeResize="0"/>
          <p:nvPr/>
        </p:nvPicPr>
        <p:blipFill rotWithShape="1">
          <a:blip r:embed="rId3">
            <a:alphaModFix/>
          </a:blip>
          <a:srcRect/>
          <a:stretch/>
        </p:blipFill>
        <p:spPr>
          <a:xfrm>
            <a:off x="7144200" y="4652100"/>
            <a:ext cx="1767499" cy="224100"/>
          </a:xfrm>
          <a:prstGeom prst="rect">
            <a:avLst/>
          </a:prstGeom>
          <a:noFill/>
          <a:ln>
            <a:noFill/>
          </a:ln>
        </p:spPr>
      </p:pic>
      <p:sp>
        <p:nvSpPr>
          <p:cNvPr id="160" name="Google Shape;160;p25"/>
          <p:cNvSpPr txBox="1"/>
          <p:nvPr/>
        </p:nvSpPr>
        <p:spPr>
          <a:xfrm>
            <a:off x="167644" y="662457"/>
            <a:ext cx="8976300" cy="4586353"/>
          </a:xfrm>
          <a:prstGeom prst="rect">
            <a:avLst/>
          </a:prstGeom>
          <a:noFill/>
          <a:ln>
            <a:noFill/>
          </a:ln>
        </p:spPr>
        <p:txBody>
          <a:bodyPr spcFirstLastPara="1" wrap="square" lIns="68575" tIns="34275" rIns="68575" bIns="34275" anchor="t" anchorCtr="0">
            <a:spAutoFit/>
          </a:bodyPr>
          <a:lstStyle/>
          <a:p>
            <a:pPr>
              <a:lnSpc>
                <a:spcPct val="107000"/>
              </a:lnSpc>
              <a:spcAft>
                <a:spcPts val="800"/>
              </a:spcAft>
            </a:pPr>
            <a:r>
              <a:rPr lang="en-IN" sz="2000" b="1" dirty="0">
                <a:effectLst/>
                <a:latin typeface="Nunito Sans" pitchFamily="2" charset="0"/>
                <a:ea typeface="Calibri" panose="020F0502020204030204" pitchFamily="34" charset="0"/>
                <a:cs typeface="Times New Roman" panose="02020603050405020304" pitchFamily="18" charset="0"/>
              </a:rPr>
              <a:t>Input specification </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input1: The initial string Ralph had to type</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input2: The operation string</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input3: “N”, used in operation 2</a:t>
            </a:r>
          </a:p>
          <a:p>
            <a:pPr>
              <a:lnSpc>
                <a:spcPct val="107000"/>
              </a:lnSpc>
              <a:spcAft>
                <a:spcPts val="800"/>
              </a:spcAft>
            </a:pPr>
            <a:r>
              <a:rPr lang="en-IN" sz="2000" b="1" dirty="0">
                <a:effectLst/>
                <a:latin typeface="Nunito Sans" pitchFamily="2" charset="0"/>
                <a:ea typeface="Calibri" panose="020F0502020204030204" pitchFamily="34" charset="0"/>
                <a:cs typeface="Times New Roman" panose="02020603050405020304" pitchFamily="18" charset="0"/>
              </a:rPr>
              <a:t>Output specification </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Return the final string Ralph typed. </a:t>
            </a:r>
          </a:p>
          <a:p>
            <a:pPr>
              <a:lnSpc>
                <a:spcPct val="107000"/>
              </a:lnSpc>
              <a:spcAft>
                <a:spcPts val="800"/>
              </a:spcAft>
            </a:pPr>
            <a:endParaRPr lang="en-IN" sz="2000" dirty="0">
              <a:effectLst/>
              <a:latin typeface="Nunito Sans" pitchFamily="2" charset="0"/>
              <a:ea typeface="Calibri" panose="020F0502020204030204" pitchFamily="34" charset="0"/>
              <a:cs typeface="Times New Roman" panose="02020603050405020304" pitchFamily="18" charset="0"/>
            </a:endParaRPr>
          </a:p>
          <a:p>
            <a:pPr lvl="0">
              <a:lnSpc>
                <a:spcPct val="107000"/>
              </a:lnSpc>
              <a:spcAft>
                <a:spcPts val="800"/>
              </a:spcAft>
            </a:pPr>
            <a:endParaRPr lang="en-IN" sz="2000" dirty="0">
              <a:effectLst/>
              <a:latin typeface="Nunito Sans" pitchFamily="2" charset="0"/>
              <a:ea typeface="Calibri" panose="020F0502020204030204" pitchFamily="34" charset="0"/>
              <a:cs typeface="Times New Roman" panose="02020603050405020304" pitchFamily="18" charset="0"/>
            </a:endParaRPr>
          </a:p>
          <a:p>
            <a:pPr marL="0" lvl="0" indent="0" algn="l" rtl="0">
              <a:lnSpc>
                <a:spcPct val="115000"/>
              </a:lnSpc>
              <a:spcBef>
                <a:spcPts val="0"/>
              </a:spcBef>
              <a:spcAft>
                <a:spcPts val="0"/>
              </a:spcAft>
              <a:buClr>
                <a:schemeClr val="dk1"/>
              </a:buClr>
              <a:buSzPts val="800"/>
              <a:buFont typeface="Arial"/>
              <a:buNone/>
            </a:pPr>
            <a:endParaRPr sz="2000" b="1" dirty="0">
              <a:solidFill>
                <a:schemeClr val="dk1"/>
              </a:solidFill>
              <a:highlight>
                <a:schemeClr val="lt1"/>
              </a:highlight>
              <a:latin typeface="Nunito Sans"/>
              <a:ea typeface="Nunito Sans"/>
              <a:cs typeface="Nunito Sans"/>
              <a:sym typeface="Nunito Sans"/>
            </a:endParaRPr>
          </a:p>
          <a:p>
            <a:pPr marL="0" lvl="0" indent="0" algn="l" rtl="0">
              <a:lnSpc>
                <a:spcPct val="115000"/>
              </a:lnSpc>
              <a:spcBef>
                <a:spcPts val="0"/>
              </a:spcBef>
              <a:spcAft>
                <a:spcPts val="0"/>
              </a:spcAft>
              <a:buSzPts val="1100"/>
              <a:buNone/>
            </a:pPr>
            <a:endParaRPr sz="2000" b="1" dirty="0">
              <a:solidFill>
                <a:schemeClr val="dk1"/>
              </a:solidFill>
              <a:highlight>
                <a:srgbClr val="FFFFFF"/>
              </a:highlight>
              <a:latin typeface="Nunito Sans"/>
              <a:ea typeface="Nunito Sans"/>
              <a:cs typeface="Nunito Sans"/>
              <a:sym typeface="Nunito Sans"/>
            </a:endParaRPr>
          </a:p>
          <a:p>
            <a:pPr marL="0" lvl="0" indent="0" algn="l" rtl="0">
              <a:lnSpc>
                <a:spcPct val="115000"/>
              </a:lnSpc>
              <a:spcBef>
                <a:spcPts val="0"/>
              </a:spcBef>
              <a:spcAft>
                <a:spcPts val="0"/>
              </a:spcAft>
              <a:buSzPts val="800"/>
              <a:buNone/>
            </a:pPr>
            <a:endParaRPr sz="2000" b="1" dirty="0">
              <a:solidFill>
                <a:schemeClr val="dk1"/>
              </a:solidFill>
              <a:highlight>
                <a:srgbClr val="FFFFFF"/>
              </a:highlight>
              <a:latin typeface="Nunito Sans"/>
              <a:ea typeface="Nunito Sans"/>
              <a:cs typeface="Nunito Sans"/>
              <a:sym typeface="Nunito Sans"/>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8"/>
          <p:cNvSpPr/>
          <p:nvPr/>
        </p:nvSpPr>
        <p:spPr>
          <a:xfrm>
            <a:off x="0" y="0"/>
            <a:ext cx="9144000" cy="5143500"/>
          </a:xfrm>
          <a:prstGeom prst="rect">
            <a:avLst/>
          </a:prstGeom>
          <a:solidFill>
            <a:srgbClr val="000000"/>
          </a:solidFill>
          <a:ln>
            <a:noFill/>
          </a:ln>
        </p:spPr>
        <p:txBody>
          <a:bodyPr spcFirstLastPara="1" wrap="square" lIns="411475" tIns="75425" rIns="68575" bIns="685800" anchor="t" anchorCtr="0">
            <a:noAutofit/>
          </a:bodyPr>
          <a:lstStyle/>
          <a:p>
            <a:pPr>
              <a:lnSpc>
                <a:spcPct val="107000"/>
              </a:lnSpc>
              <a:spcAft>
                <a:spcPts val="800"/>
              </a:spcAft>
            </a:pPr>
            <a:r>
              <a:rPr lang="en-IN" b="1" dirty="0">
                <a:solidFill>
                  <a:schemeClr val="bg1"/>
                </a:solidFill>
                <a:effectLst/>
                <a:latin typeface="Nunito Sans" pitchFamily="2" charset="0"/>
                <a:ea typeface="Calibri" panose="020F0502020204030204" pitchFamily="34" charset="0"/>
                <a:cs typeface="Consolas" panose="020B0609020204030204" pitchFamily="49" charset="0"/>
              </a:rPr>
              <a:t>import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java.util</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b="1" dirty="0">
                <a:solidFill>
                  <a:schemeClr val="bg1"/>
                </a:solidFill>
                <a:effectLst/>
                <a:latin typeface="Nunito Sans" pitchFamily="2" charset="0"/>
                <a:ea typeface="Calibri" panose="020F0502020204030204" pitchFamily="34" charset="0"/>
                <a:cs typeface="Consolas" panose="020B0609020204030204" pitchFamily="49" charset="0"/>
              </a:rPr>
              <a:t>class</a:t>
            </a:r>
            <a:r>
              <a:rPr lang="en-IN" dirty="0">
                <a:solidFill>
                  <a:schemeClr val="bg1"/>
                </a:solidFill>
                <a:effectLst/>
                <a:latin typeface="Nunito Sans" pitchFamily="2" charset="0"/>
                <a:ea typeface="Calibri" panose="020F0502020204030204" pitchFamily="34" charset="0"/>
                <a:cs typeface="Consolas" panose="020B0609020204030204" pitchFamily="49" charset="0"/>
              </a:rPr>
              <a:t> Duplicates</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static</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void</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removeDups</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arr</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n)</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HashMap&lt;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Integer,Boolean</a:t>
            </a:r>
            <a:r>
              <a:rPr lang="en-IN" dirty="0">
                <a:solidFill>
                  <a:schemeClr val="bg1"/>
                </a:solidFill>
                <a:effectLst/>
                <a:latin typeface="Nunito Sans" pitchFamily="2" charset="0"/>
                <a:ea typeface="Calibri" panose="020F0502020204030204" pitchFamily="34" charset="0"/>
                <a:cs typeface="Consolas" panose="020B0609020204030204" pitchFamily="49" charset="0"/>
              </a:rPr>
              <a:t>&gt;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mp</a:t>
            </a:r>
            <a:r>
              <a:rPr lang="en-IN" dirty="0">
                <a:solidFill>
                  <a:schemeClr val="bg1"/>
                </a:solidFill>
                <a:effectLst/>
                <a:latin typeface="Nunito Sans" pitchFamily="2" charset="0"/>
                <a:ea typeface="Calibri" panose="020F0502020204030204" pitchFamily="34" charset="0"/>
                <a:cs typeface="Consolas" panose="020B0609020204030204" pitchFamily="49" charset="0"/>
              </a:rPr>
              <a:t> =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new</a:t>
            </a:r>
            <a:r>
              <a:rPr lang="en-IN" dirty="0">
                <a:solidFill>
                  <a:schemeClr val="bg1"/>
                </a:solidFill>
                <a:effectLst/>
                <a:latin typeface="Nunito Sans" pitchFamily="2" charset="0"/>
                <a:ea typeface="Calibri" panose="020F0502020204030204" pitchFamily="34" charset="0"/>
                <a:cs typeface="Consolas" panose="020B0609020204030204" pitchFamily="49" charset="0"/>
              </a:rPr>
              <a:t> HashMap&lt;&gt;();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for</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 0;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&lt; n;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if</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mp.get</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arr</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null</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System.</a:t>
            </a:r>
            <a:r>
              <a:rPr lang="en-IN" b="1" i="1" dirty="0" err="1">
                <a:solidFill>
                  <a:schemeClr val="bg1"/>
                </a:solidFill>
                <a:effectLst/>
                <a:latin typeface="Nunito Sans" pitchFamily="2" charset="0"/>
                <a:ea typeface="Calibri" panose="020F0502020204030204" pitchFamily="34" charset="0"/>
                <a:cs typeface="Consolas" panose="020B0609020204030204" pitchFamily="49" charset="0"/>
              </a:rPr>
              <a:t>out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.print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arr</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 "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mp.put</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arr</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true</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p:txBody>
      </p:sp>
      <p:sp>
        <p:nvSpPr>
          <p:cNvPr id="269" name="Google Shape;269;p38"/>
          <p:cNvSpPr/>
          <p:nvPr/>
        </p:nvSpPr>
        <p:spPr>
          <a:xfrm>
            <a:off x="0" y="1"/>
            <a:ext cx="400200" cy="57000"/>
          </a:xfrm>
          <a:prstGeom prst="rect">
            <a:avLst/>
          </a:prstGeom>
          <a:solidFill>
            <a:schemeClr val="dk1">
              <a:alpha val="67840"/>
            </a:schemeClr>
          </a:solidFill>
          <a:ln>
            <a:noFill/>
          </a:ln>
        </p:spPr>
        <p:txBody>
          <a:bodyPr spcFirstLastPara="1" wrap="square" lIns="68575" tIns="34275" rIns="68575" bIns="685800" anchor="t" anchorCtr="0">
            <a:noAutofit/>
          </a:bodyPr>
          <a:lstStyle/>
          <a:p>
            <a:pPr marL="0" marR="0" lvl="0" indent="0" algn="l" rtl="0">
              <a:spcBef>
                <a:spcPts val="0"/>
              </a:spcBef>
              <a:spcAft>
                <a:spcPts val="0"/>
              </a:spcAft>
              <a:buNone/>
            </a:pPr>
            <a:endParaRPr sz="1500" b="1">
              <a:solidFill>
                <a:schemeClr val="lt1"/>
              </a:solidFill>
              <a:latin typeface="Nunito Sans"/>
              <a:ea typeface="Nunito Sans"/>
              <a:cs typeface="Nunito Sans"/>
              <a:sym typeface="Nunito Sans"/>
            </a:endParaRPr>
          </a:p>
        </p:txBody>
      </p:sp>
      <p:sp>
        <p:nvSpPr>
          <p:cNvPr id="270" name="Google Shape;270;p38"/>
          <p:cNvSpPr/>
          <p:nvPr/>
        </p:nvSpPr>
        <p:spPr>
          <a:xfrm>
            <a:off x="0" y="57151"/>
            <a:ext cx="400200" cy="5086500"/>
          </a:xfrm>
          <a:prstGeom prst="rect">
            <a:avLst/>
          </a:prstGeom>
          <a:solidFill>
            <a:schemeClr val="dk1">
              <a:alpha val="67840"/>
            </a:schemeClr>
          </a:solidFill>
          <a:ln>
            <a:noFill/>
          </a:ln>
        </p:spPr>
        <p:txBody>
          <a:bodyPr spcFirstLastPara="1" wrap="square" lIns="68575" tIns="34275" rIns="68575" bIns="685800" anchor="t" anchorCtr="0">
            <a:noAutofit/>
          </a:bodyPr>
          <a:lstStyle/>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3</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4</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5</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6</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7</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8</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9</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10</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12</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13</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14</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15</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16</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17</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18</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19</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20</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22</a:t>
            </a:r>
            <a:endParaRPr sz="1100"/>
          </a:p>
          <a:p>
            <a:pPr marL="0" marR="0" lvl="0" indent="0" algn="l" rtl="0">
              <a:spcBef>
                <a:spcPts val="0"/>
              </a:spcBef>
              <a:spcAft>
                <a:spcPts val="0"/>
              </a:spcAft>
              <a:buNone/>
            </a:pPr>
            <a:endParaRPr sz="1500" b="1">
              <a:solidFill>
                <a:srgbClr val="FFFF00"/>
              </a:solidFill>
              <a:latin typeface="Nunito Sans"/>
              <a:ea typeface="Nunito Sans"/>
              <a:cs typeface="Nunito Sans"/>
              <a:sym typeface="Nunito Sans"/>
            </a:endParaRPr>
          </a:p>
        </p:txBody>
      </p:sp>
      <p:pic>
        <p:nvPicPr>
          <p:cNvPr id="271" name="Google Shape;271;p38"/>
          <p:cNvPicPr preferRelativeResize="0"/>
          <p:nvPr/>
        </p:nvPicPr>
        <p:blipFill rotWithShape="1">
          <a:blip r:embed="rId3">
            <a:alphaModFix/>
          </a:blip>
          <a:srcRect/>
          <a:stretch/>
        </p:blipFill>
        <p:spPr>
          <a:xfrm>
            <a:off x="7144200" y="4652100"/>
            <a:ext cx="1767499" cy="224100"/>
          </a:xfrm>
          <a:prstGeom prst="rect">
            <a:avLst/>
          </a:prstGeom>
          <a:noFill/>
          <a:ln>
            <a:noFill/>
          </a:ln>
        </p:spPr>
      </p:pic>
    </p:spTree>
    <p:extLst>
      <p:ext uri="{BB962C8B-B14F-4D97-AF65-F5344CB8AC3E}">
        <p14:creationId xmlns:p14="http://schemas.microsoft.com/office/powerpoint/2010/main" val="368719559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8"/>
          <p:cNvSpPr/>
          <p:nvPr/>
        </p:nvSpPr>
        <p:spPr>
          <a:xfrm>
            <a:off x="0" y="0"/>
            <a:ext cx="9144000" cy="5143500"/>
          </a:xfrm>
          <a:prstGeom prst="rect">
            <a:avLst/>
          </a:prstGeom>
          <a:solidFill>
            <a:srgbClr val="000000"/>
          </a:solidFill>
          <a:ln>
            <a:noFill/>
          </a:ln>
        </p:spPr>
        <p:txBody>
          <a:bodyPr spcFirstLastPara="1" wrap="square" lIns="411475" tIns="75425" rIns="68575" bIns="685800" anchor="t" anchorCtr="0">
            <a:noAutofit/>
          </a:bodyPr>
          <a:lstStyle/>
          <a:p>
            <a:pPr>
              <a:lnSpc>
                <a:spcPct val="107000"/>
              </a:lnSpc>
              <a:spcAft>
                <a:spcPts val="800"/>
              </a:spcAft>
            </a:pPr>
            <a:r>
              <a:rPr lang="en-IN" b="1" dirty="0">
                <a:solidFill>
                  <a:schemeClr val="bg1"/>
                </a:solidFill>
                <a:effectLst/>
                <a:latin typeface="Nunito Sans" pitchFamily="2" charset="0"/>
                <a:ea typeface="Calibri" panose="020F0502020204030204" pitchFamily="34" charset="0"/>
                <a:cs typeface="Consolas" panose="020B0609020204030204" pitchFamily="49" charset="0"/>
              </a:rPr>
              <a:t>public</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static</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void</a:t>
            </a:r>
            <a:r>
              <a:rPr lang="en-IN" dirty="0">
                <a:solidFill>
                  <a:schemeClr val="bg1"/>
                </a:solidFill>
                <a:effectLst/>
                <a:latin typeface="Nunito Sans" pitchFamily="2" charset="0"/>
                <a:ea typeface="Calibri" panose="020F0502020204030204" pitchFamily="34" charset="0"/>
                <a:cs typeface="Consolas" panose="020B0609020204030204" pitchFamily="49" charset="0"/>
              </a:rPr>
              <a:t> main(String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args</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Scanner </a:t>
            </a:r>
            <a:r>
              <a:rPr lang="en-IN" u="sng" dirty="0" err="1">
                <a:solidFill>
                  <a:schemeClr val="bg1"/>
                </a:solidFill>
                <a:effectLst/>
                <a:latin typeface="Nunito Sans" pitchFamily="2" charset="0"/>
                <a:ea typeface="Calibri" panose="020F0502020204030204" pitchFamily="34" charset="0"/>
                <a:cs typeface="Consolas" panose="020B0609020204030204" pitchFamily="49" charset="0"/>
              </a:rPr>
              <a:t>sc</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new</a:t>
            </a:r>
            <a:r>
              <a:rPr lang="en-IN" dirty="0">
                <a:solidFill>
                  <a:schemeClr val="bg1"/>
                </a:solidFill>
                <a:effectLst/>
                <a:latin typeface="Nunito Sans" pitchFamily="2" charset="0"/>
                <a:ea typeface="Calibri" panose="020F0502020204030204" pitchFamily="34" charset="0"/>
                <a:cs typeface="Consolas" panose="020B0609020204030204" pitchFamily="49" charset="0"/>
              </a:rPr>
              <a:t> Scanner(System.</a:t>
            </a:r>
            <a:r>
              <a:rPr lang="en-IN" b="1" i="1" dirty="0">
                <a:solidFill>
                  <a:schemeClr val="bg1"/>
                </a:solidFill>
                <a:effectLst/>
                <a:latin typeface="Nunito Sans" pitchFamily="2" charset="0"/>
                <a:ea typeface="Calibri" panose="020F0502020204030204" pitchFamily="34" charset="0"/>
                <a:cs typeface="Consolas" panose="020B0609020204030204" pitchFamily="49" charset="0"/>
              </a:rPr>
              <a:t>in</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n=</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sc.nextInt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arr</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new</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[n];</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for</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=0;i&lt;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n;i</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arr</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sc.nextInt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i="1" dirty="0" err="1">
                <a:solidFill>
                  <a:schemeClr val="bg1"/>
                </a:solidFill>
                <a:effectLst/>
                <a:latin typeface="Nunito Sans" pitchFamily="2" charset="0"/>
                <a:ea typeface="Calibri" panose="020F0502020204030204" pitchFamily="34" charset="0"/>
                <a:cs typeface="Consolas" panose="020B0609020204030204" pitchFamily="49" charset="0"/>
              </a:rPr>
              <a:t>removeDups</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arr</a:t>
            </a:r>
            <a:r>
              <a:rPr lang="en-IN" dirty="0">
                <a:solidFill>
                  <a:schemeClr val="bg1"/>
                </a:solidFill>
                <a:effectLst/>
                <a:latin typeface="Nunito Sans" pitchFamily="2" charset="0"/>
                <a:ea typeface="Calibri" panose="020F0502020204030204" pitchFamily="34" charset="0"/>
                <a:cs typeface="Consolas" panose="020B0609020204030204" pitchFamily="49" charset="0"/>
              </a:rPr>
              <a:t>, n);</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Times New Roman" panose="02020603050405020304" pitchFamily="18" charset="0"/>
              </a:rPr>
              <a:t> </a:t>
            </a:r>
          </a:p>
          <a:p>
            <a:pPr>
              <a:lnSpc>
                <a:spcPct val="107000"/>
              </a:lnSpc>
              <a:spcAft>
                <a:spcPts val="800"/>
              </a:spcAft>
            </a:pP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p:txBody>
      </p:sp>
      <p:sp>
        <p:nvSpPr>
          <p:cNvPr id="269" name="Google Shape;269;p38"/>
          <p:cNvSpPr/>
          <p:nvPr/>
        </p:nvSpPr>
        <p:spPr>
          <a:xfrm>
            <a:off x="0" y="1"/>
            <a:ext cx="400200" cy="57000"/>
          </a:xfrm>
          <a:prstGeom prst="rect">
            <a:avLst/>
          </a:prstGeom>
          <a:solidFill>
            <a:schemeClr val="dk1">
              <a:alpha val="67840"/>
            </a:schemeClr>
          </a:solidFill>
          <a:ln>
            <a:noFill/>
          </a:ln>
        </p:spPr>
        <p:txBody>
          <a:bodyPr spcFirstLastPara="1" wrap="square" lIns="68575" tIns="34275" rIns="68575" bIns="685800" anchor="t" anchorCtr="0">
            <a:noAutofit/>
          </a:bodyPr>
          <a:lstStyle/>
          <a:p>
            <a:pPr marL="0" marR="0" lvl="0" indent="0" algn="l" rtl="0">
              <a:spcBef>
                <a:spcPts val="0"/>
              </a:spcBef>
              <a:spcAft>
                <a:spcPts val="0"/>
              </a:spcAft>
              <a:buNone/>
            </a:pPr>
            <a:endParaRPr sz="1500" b="1">
              <a:solidFill>
                <a:schemeClr val="lt1"/>
              </a:solidFill>
              <a:latin typeface="Nunito Sans"/>
              <a:ea typeface="Nunito Sans"/>
              <a:cs typeface="Nunito Sans"/>
              <a:sym typeface="Nunito Sans"/>
            </a:endParaRPr>
          </a:p>
        </p:txBody>
      </p:sp>
      <p:sp>
        <p:nvSpPr>
          <p:cNvPr id="270" name="Google Shape;270;p38"/>
          <p:cNvSpPr/>
          <p:nvPr/>
        </p:nvSpPr>
        <p:spPr>
          <a:xfrm>
            <a:off x="0" y="57151"/>
            <a:ext cx="400200" cy="5086500"/>
          </a:xfrm>
          <a:prstGeom prst="rect">
            <a:avLst/>
          </a:prstGeom>
          <a:solidFill>
            <a:schemeClr val="dk1">
              <a:alpha val="67840"/>
            </a:schemeClr>
          </a:solidFill>
          <a:ln>
            <a:noFill/>
          </a:ln>
        </p:spPr>
        <p:txBody>
          <a:bodyPr spcFirstLastPara="1" wrap="square" lIns="68575" tIns="34275" rIns="68575" bIns="685800" anchor="t" anchorCtr="0">
            <a:noAutofit/>
          </a:bodyPr>
          <a:lstStyle/>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3</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4</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5</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6</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7</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8</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9</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10</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12</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13</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14</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15</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16</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17</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18</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19</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20</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22</a:t>
            </a:r>
            <a:endParaRPr sz="1100"/>
          </a:p>
          <a:p>
            <a:pPr marL="0" marR="0" lvl="0" indent="0" algn="l" rtl="0">
              <a:spcBef>
                <a:spcPts val="0"/>
              </a:spcBef>
              <a:spcAft>
                <a:spcPts val="0"/>
              </a:spcAft>
              <a:buNone/>
            </a:pPr>
            <a:endParaRPr sz="1500" b="1">
              <a:solidFill>
                <a:srgbClr val="FFFF00"/>
              </a:solidFill>
              <a:latin typeface="Nunito Sans"/>
              <a:ea typeface="Nunito Sans"/>
              <a:cs typeface="Nunito Sans"/>
              <a:sym typeface="Nunito Sans"/>
            </a:endParaRPr>
          </a:p>
        </p:txBody>
      </p:sp>
      <p:pic>
        <p:nvPicPr>
          <p:cNvPr id="271" name="Google Shape;271;p38"/>
          <p:cNvPicPr preferRelativeResize="0"/>
          <p:nvPr/>
        </p:nvPicPr>
        <p:blipFill rotWithShape="1">
          <a:blip r:embed="rId3">
            <a:alphaModFix/>
          </a:blip>
          <a:srcRect/>
          <a:stretch/>
        </p:blipFill>
        <p:spPr>
          <a:xfrm>
            <a:off x="7144200" y="4652100"/>
            <a:ext cx="1767499" cy="224100"/>
          </a:xfrm>
          <a:prstGeom prst="rect">
            <a:avLst/>
          </a:prstGeom>
          <a:noFill/>
          <a:ln>
            <a:noFill/>
          </a:ln>
        </p:spPr>
      </p:pic>
    </p:spTree>
    <p:extLst>
      <p:ext uri="{BB962C8B-B14F-4D97-AF65-F5344CB8AC3E}">
        <p14:creationId xmlns:p14="http://schemas.microsoft.com/office/powerpoint/2010/main" val="49304034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99"/>
          <p:cNvSpPr/>
          <p:nvPr/>
        </p:nvSpPr>
        <p:spPr>
          <a:xfrm>
            <a:off x="0" y="0"/>
            <a:ext cx="9144000" cy="662700"/>
          </a:xfrm>
          <a:prstGeom prst="rect">
            <a:avLst/>
          </a:prstGeom>
          <a:solidFill>
            <a:srgbClr val="F0513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Nunito Sans"/>
              <a:ea typeface="Nunito Sans"/>
              <a:cs typeface="Nunito Sans"/>
              <a:sym typeface="Nunito Sans"/>
            </a:endParaRPr>
          </a:p>
        </p:txBody>
      </p:sp>
      <p:sp>
        <p:nvSpPr>
          <p:cNvPr id="753" name="Google Shape;753;p99"/>
          <p:cNvSpPr txBox="1"/>
          <p:nvPr/>
        </p:nvSpPr>
        <p:spPr>
          <a:xfrm>
            <a:off x="1325880" y="40481"/>
            <a:ext cx="7472123" cy="807883"/>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 sz="4800" b="1" dirty="0">
                <a:solidFill>
                  <a:schemeClr val="lt1"/>
                </a:solidFill>
                <a:latin typeface="Nunito Sans"/>
                <a:ea typeface="Nunito Sans"/>
                <a:cs typeface="Nunito Sans"/>
                <a:sym typeface="Nunito Sans"/>
              </a:rPr>
              <a:t>Question 20</a:t>
            </a:r>
            <a:endParaRPr sz="4800" b="1" dirty="0">
              <a:solidFill>
                <a:schemeClr val="lt1"/>
              </a:solidFill>
              <a:latin typeface="Nunito Sans"/>
              <a:ea typeface="Nunito Sans"/>
              <a:cs typeface="Nunito Sans"/>
              <a:sym typeface="Nunito Sans"/>
            </a:endParaRPr>
          </a:p>
        </p:txBody>
      </p:sp>
      <p:pic>
        <p:nvPicPr>
          <p:cNvPr id="754" name="Google Shape;754;p99"/>
          <p:cNvPicPr preferRelativeResize="0"/>
          <p:nvPr/>
        </p:nvPicPr>
        <p:blipFill rotWithShape="1">
          <a:blip r:embed="rId3">
            <a:alphaModFix/>
          </a:blip>
          <a:srcRect/>
          <a:stretch/>
        </p:blipFill>
        <p:spPr>
          <a:xfrm>
            <a:off x="7144200" y="4652100"/>
            <a:ext cx="1767499" cy="224100"/>
          </a:xfrm>
          <a:prstGeom prst="rect">
            <a:avLst/>
          </a:prstGeom>
          <a:noFill/>
          <a:ln>
            <a:noFill/>
          </a:ln>
        </p:spPr>
      </p:pic>
      <p:sp>
        <p:nvSpPr>
          <p:cNvPr id="755" name="Google Shape;755;p99"/>
          <p:cNvSpPr txBox="1"/>
          <p:nvPr/>
        </p:nvSpPr>
        <p:spPr>
          <a:xfrm>
            <a:off x="167644" y="662457"/>
            <a:ext cx="8976300" cy="2784835"/>
          </a:xfrm>
          <a:prstGeom prst="rect">
            <a:avLst/>
          </a:prstGeom>
          <a:noFill/>
          <a:ln>
            <a:noFill/>
          </a:ln>
        </p:spPr>
        <p:txBody>
          <a:bodyPr spcFirstLastPara="1" wrap="square" lIns="68575" tIns="34275" rIns="68575" bIns="34275" anchor="t" anchorCtr="0">
            <a:spAutoFit/>
          </a:bodyPr>
          <a:lstStyle/>
          <a:p>
            <a:pPr>
              <a:lnSpc>
                <a:spcPct val="107000"/>
              </a:lnSpc>
              <a:spcAft>
                <a:spcPts val="800"/>
              </a:spcAft>
            </a:pPr>
            <a:r>
              <a:rPr lang="en-IN" sz="2000" b="1" dirty="0">
                <a:effectLst/>
                <a:latin typeface="Nunito Sans" pitchFamily="2" charset="0"/>
                <a:ea typeface="Calibri" panose="020F0502020204030204" pitchFamily="34" charset="0"/>
                <a:cs typeface="Times New Roman" panose="02020603050405020304" pitchFamily="18" charset="0"/>
              </a:rPr>
              <a:t>Electrostatics</a:t>
            </a:r>
            <a:endParaRPr lang="en-IN" sz="2000" dirty="0">
              <a:effectLst/>
              <a:latin typeface="Nunito Sans" pitchFamily="2" charset="0"/>
              <a:ea typeface="Calibri" panose="020F0502020204030204" pitchFamily="34" charset="0"/>
              <a:cs typeface="Times New Roman" panose="02020603050405020304" pitchFamily="18" charset="0"/>
            </a:endParaRPr>
          </a:p>
          <a:p>
            <a:pPr lvl="0">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Doug is found off charge, every now and then he tries do new things. This time he catch up with the Rod pricing of negative and positive charges. How to calculate the maximum net of absolute value of electrostatic field possible in the region due to the Rod. </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Note</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Assume, Electrostatic Field =( Absolute value of Total charge ) * 100</a:t>
            </a:r>
          </a:p>
        </p:txBody>
      </p:sp>
    </p:spTree>
    <p:extLst>
      <p:ext uri="{BB962C8B-B14F-4D97-AF65-F5344CB8AC3E}">
        <p14:creationId xmlns:p14="http://schemas.microsoft.com/office/powerpoint/2010/main" val="237825418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99"/>
          <p:cNvSpPr/>
          <p:nvPr/>
        </p:nvSpPr>
        <p:spPr>
          <a:xfrm>
            <a:off x="0" y="0"/>
            <a:ext cx="9144000" cy="662700"/>
          </a:xfrm>
          <a:prstGeom prst="rect">
            <a:avLst/>
          </a:prstGeom>
          <a:solidFill>
            <a:srgbClr val="F0513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Nunito Sans"/>
              <a:ea typeface="Nunito Sans"/>
              <a:cs typeface="Nunito Sans"/>
              <a:sym typeface="Nunito Sans"/>
            </a:endParaRPr>
          </a:p>
        </p:txBody>
      </p:sp>
      <p:sp>
        <p:nvSpPr>
          <p:cNvPr id="753" name="Google Shape;753;p99"/>
          <p:cNvSpPr txBox="1"/>
          <p:nvPr/>
        </p:nvSpPr>
        <p:spPr>
          <a:xfrm>
            <a:off x="1325880" y="40481"/>
            <a:ext cx="7472123" cy="807883"/>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 sz="4800" b="1" dirty="0">
                <a:solidFill>
                  <a:schemeClr val="lt1"/>
                </a:solidFill>
                <a:latin typeface="Nunito Sans"/>
                <a:ea typeface="Nunito Sans"/>
                <a:cs typeface="Nunito Sans"/>
                <a:sym typeface="Nunito Sans"/>
              </a:rPr>
              <a:t>Question 20</a:t>
            </a:r>
            <a:endParaRPr sz="4800" b="1" dirty="0">
              <a:solidFill>
                <a:schemeClr val="lt1"/>
              </a:solidFill>
              <a:latin typeface="Nunito Sans"/>
              <a:ea typeface="Nunito Sans"/>
              <a:cs typeface="Nunito Sans"/>
              <a:sym typeface="Nunito Sans"/>
            </a:endParaRPr>
          </a:p>
        </p:txBody>
      </p:sp>
      <p:pic>
        <p:nvPicPr>
          <p:cNvPr id="754" name="Google Shape;754;p99"/>
          <p:cNvPicPr preferRelativeResize="0"/>
          <p:nvPr/>
        </p:nvPicPr>
        <p:blipFill rotWithShape="1">
          <a:blip r:embed="rId3">
            <a:alphaModFix/>
          </a:blip>
          <a:srcRect/>
          <a:stretch/>
        </p:blipFill>
        <p:spPr>
          <a:xfrm>
            <a:off x="7144200" y="4652100"/>
            <a:ext cx="1767499" cy="224100"/>
          </a:xfrm>
          <a:prstGeom prst="rect">
            <a:avLst/>
          </a:prstGeom>
          <a:noFill/>
          <a:ln>
            <a:noFill/>
          </a:ln>
        </p:spPr>
      </p:pic>
      <p:sp>
        <p:nvSpPr>
          <p:cNvPr id="755" name="Google Shape;755;p99"/>
          <p:cNvSpPr txBox="1"/>
          <p:nvPr/>
        </p:nvSpPr>
        <p:spPr>
          <a:xfrm>
            <a:off x="167644" y="662457"/>
            <a:ext cx="8976300" cy="3751253"/>
          </a:xfrm>
          <a:prstGeom prst="rect">
            <a:avLst/>
          </a:prstGeom>
          <a:noFill/>
          <a:ln>
            <a:noFill/>
          </a:ln>
        </p:spPr>
        <p:txBody>
          <a:bodyPr spcFirstLastPara="1" wrap="square" lIns="68575" tIns="34275" rIns="68575" bIns="34275" anchor="t" anchorCtr="0">
            <a:spAutoFit/>
          </a:bodyPr>
          <a:lstStyle/>
          <a:p>
            <a:pPr>
              <a:lnSpc>
                <a:spcPct val="107000"/>
              </a:lnSpc>
              <a:spcAft>
                <a:spcPts val="800"/>
              </a:spcAft>
            </a:pPr>
            <a:r>
              <a:rPr lang="en-IN" sz="2000" b="1" dirty="0">
                <a:effectLst/>
                <a:latin typeface="Nunito Sans" pitchFamily="2" charset="0"/>
                <a:ea typeface="Calibri" panose="020F0502020204030204" pitchFamily="34" charset="0"/>
                <a:cs typeface="Times New Roman" panose="02020603050405020304" pitchFamily="18" charset="0"/>
              </a:rPr>
              <a:t>Input specification</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Input1: denoting the magnitude of heat change.</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Input2: string denoting nature of each charge lth, entry represents sign of charge at </a:t>
            </a:r>
            <a:r>
              <a:rPr lang="en-IN" sz="2000" dirty="0" err="1">
                <a:effectLst/>
                <a:latin typeface="Nunito Sans" pitchFamily="2" charset="0"/>
                <a:ea typeface="Calibri" panose="020F0502020204030204" pitchFamily="34" charset="0"/>
                <a:cs typeface="Times New Roman" panose="02020603050405020304" pitchFamily="18" charset="0"/>
              </a:rPr>
              <a:t>Ith</a:t>
            </a:r>
            <a:r>
              <a:rPr lang="en-IN" sz="2000" dirty="0">
                <a:effectLst/>
                <a:latin typeface="Nunito Sans" pitchFamily="2" charset="0"/>
                <a:ea typeface="Calibri" panose="020F0502020204030204" pitchFamily="34" charset="0"/>
                <a:cs typeface="Times New Roman" panose="02020603050405020304" pitchFamily="18" charset="0"/>
              </a:rPr>
              <a:t> location in input 1.</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Input3: No of changes it holds (length of input 1).</a:t>
            </a:r>
          </a:p>
          <a:p>
            <a:pPr>
              <a:lnSpc>
                <a:spcPct val="107000"/>
              </a:lnSpc>
              <a:spcAft>
                <a:spcPts val="800"/>
              </a:spcAft>
            </a:pPr>
            <a:r>
              <a:rPr lang="en-IN" sz="2000" b="1" dirty="0">
                <a:effectLst/>
                <a:latin typeface="Nunito Sans" pitchFamily="2" charset="0"/>
                <a:ea typeface="Calibri" panose="020F0502020204030204" pitchFamily="34" charset="0"/>
                <a:cs typeface="Times New Roman" panose="02020603050405020304" pitchFamily="18" charset="0"/>
              </a:rPr>
              <a:t>Output specification</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Return the maximum absolute value of the electrostatic field possible in the rod.</a:t>
            </a:r>
          </a:p>
          <a:p>
            <a:pPr>
              <a:lnSpc>
                <a:spcPct val="107000"/>
              </a:lnSpc>
              <a:spcAft>
                <a:spcPts val="800"/>
              </a:spcAft>
            </a:pPr>
            <a:endParaRPr lang="en-IN" sz="2000" dirty="0">
              <a:effectLst/>
              <a:latin typeface="Nunito Sans"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7233050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99"/>
          <p:cNvSpPr/>
          <p:nvPr/>
        </p:nvSpPr>
        <p:spPr>
          <a:xfrm>
            <a:off x="0" y="0"/>
            <a:ext cx="9144000" cy="662700"/>
          </a:xfrm>
          <a:prstGeom prst="rect">
            <a:avLst/>
          </a:prstGeom>
          <a:solidFill>
            <a:srgbClr val="F0513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Nunito Sans"/>
              <a:ea typeface="Nunito Sans"/>
              <a:cs typeface="Nunito Sans"/>
              <a:sym typeface="Nunito Sans"/>
            </a:endParaRPr>
          </a:p>
        </p:txBody>
      </p:sp>
      <p:sp>
        <p:nvSpPr>
          <p:cNvPr id="753" name="Google Shape;753;p99"/>
          <p:cNvSpPr txBox="1"/>
          <p:nvPr/>
        </p:nvSpPr>
        <p:spPr>
          <a:xfrm>
            <a:off x="1325880" y="40481"/>
            <a:ext cx="7472123" cy="807883"/>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 sz="4800" b="1" dirty="0">
                <a:solidFill>
                  <a:schemeClr val="lt1"/>
                </a:solidFill>
                <a:latin typeface="Nunito Sans"/>
                <a:ea typeface="Nunito Sans"/>
                <a:cs typeface="Nunito Sans"/>
                <a:sym typeface="Nunito Sans"/>
              </a:rPr>
              <a:t>Question 20</a:t>
            </a:r>
            <a:endParaRPr sz="4800" b="1" dirty="0">
              <a:solidFill>
                <a:schemeClr val="lt1"/>
              </a:solidFill>
              <a:latin typeface="Nunito Sans"/>
              <a:ea typeface="Nunito Sans"/>
              <a:cs typeface="Nunito Sans"/>
              <a:sym typeface="Nunito Sans"/>
            </a:endParaRPr>
          </a:p>
        </p:txBody>
      </p:sp>
      <p:pic>
        <p:nvPicPr>
          <p:cNvPr id="754" name="Google Shape;754;p99"/>
          <p:cNvPicPr preferRelativeResize="0"/>
          <p:nvPr/>
        </p:nvPicPr>
        <p:blipFill rotWithShape="1">
          <a:blip r:embed="rId3">
            <a:alphaModFix/>
          </a:blip>
          <a:srcRect/>
          <a:stretch/>
        </p:blipFill>
        <p:spPr>
          <a:xfrm>
            <a:off x="7144200" y="4652100"/>
            <a:ext cx="1767499" cy="224100"/>
          </a:xfrm>
          <a:prstGeom prst="rect">
            <a:avLst/>
          </a:prstGeom>
          <a:noFill/>
          <a:ln>
            <a:noFill/>
          </a:ln>
        </p:spPr>
      </p:pic>
      <p:sp>
        <p:nvSpPr>
          <p:cNvPr id="755" name="Google Shape;755;p99"/>
          <p:cNvSpPr txBox="1"/>
          <p:nvPr/>
        </p:nvSpPr>
        <p:spPr>
          <a:xfrm>
            <a:off x="167644" y="662457"/>
            <a:ext cx="8976300" cy="4140077"/>
          </a:xfrm>
          <a:prstGeom prst="rect">
            <a:avLst/>
          </a:prstGeom>
          <a:noFill/>
          <a:ln>
            <a:noFill/>
          </a:ln>
        </p:spPr>
        <p:txBody>
          <a:bodyPr spcFirstLastPara="1" wrap="square" lIns="68575" tIns="34275" rIns="68575" bIns="34275" anchor="t" anchorCtr="0">
            <a:spAutoFit/>
          </a:bodyPr>
          <a:lstStyle/>
          <a:p>
            <a:pPr>
              <a:lnSpc>
                <a:spcPct val="107000"/>
              </a:lnSpc>
              <a:spcAft>
                <a:spcPts val="800"/>
              </a:spcAft>
            </a:pPr>
            <a:r>
              <a:rPr lang="en-IN" sz="2000" b="1" dirty="0">
                <a:effectLst/>
                <a:latin typeface="Nunito Sans" pitchFamily="2" charset="0"/>
                <a:ea typeface="Calibri" panose="020F0502020204030204" pitchFamily="34" charset="0"/>
                <a:cs typeface="Times New Roman" panose="02020603050405020304" pitchFamily="18" charset="0"/>
              </a:rPr>
              <a:t>Example 1</a:t>
            </a:r>
          </a:p>
          <a:p>
            <a:pPr>
              <a:lnSpc>
                <a:spcPct val="107000"/>
              </a:lnSpc>
              <a:spcAft>
                <a:spcPts val="800"/>
              </a:spcAft>
            </a:pPr>
            <a:r>
              <a:rPr lang="en-IN" sz="2000" b="1" dirty="0">
                <a:effectLst/>
                <a:latin typeface="Nunito Sans" pitchFamily="2" charset="0"/>
                <a:ea typeface="Calibri" panose="020F0502020204030204" pitchFamily="34" charset="0"/>
                <a:cs typeface="Times New Roman" panose="02020603050405020304" pitchFamily="18" charset="0"/>
              </a:rPr>
              <a:t>Input</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input1: { 4,3,5 }</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input2:  PNP</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input3:  3</a:t>
            </a:r>
          </a:p>
          <a:p>
            <a:pPr>
              <a:lnSpc>
                <a:spcPct val="107000"/>
              </a:lnSpc>
              <a:spcAft>
                <a:spcPts val="800"/>
              </a:spcAft>
            </a:pPr>
            <a:r>
              <a:rPr lang="en-IN" sz="2000" b="1" dirty="0">
                <a:effectLst/>
                <a:latin typeface="Nunito Sans" pitchFamily="2" charset="0"/>
                <a:ea typeface="Calibri" panose="020F0502020204030204" pitchFamily="34" charset="0"/>
                <a:cs typeface="Times New Roman" panose="02020603050405020304" pitchFamily="18" charset="0"/>
              </a:rPr>
              <a:t>Output</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600</a:t>
            </a:r>
          </a:p>
          <a:p>
            <a:pPr>
              <a:lnSpc>
                <a:spcPct val="107000"/>
              </a:lnSpc>
              <a:spcAft>
                <a:spcPts val="800"/>
              </a:spcAft>
            </a:pPr>
            <a:r>
              <a:rPr lang="en-IN" sz="2000" b="1" dirty="0">
                <a:effectLst/>
                <a:latin typeface="Nunito Sans" pitchFamily="2" charset="0"/>
                <a:ea typeface="Calibri" panose="020F0502020204030204" pitchFamily="34" charset="0"/>
                <a:cs typeface="Times New Roman" panose="02020603050405020304" pitchFamily="18" charset="0"/>
              </a:rPr>
              <a:t>Explanation</a:t>
            </a:r>
          </a:p>
          <a:p>
            <a:r>
              <a:rPr lang="en-IN" sz="2000" kern="0" dirty="0">
                <a:effectLst/>
                <a:latin typeface="Nunito Sans" pitchFamily="2" charset="0"/>
                <a:ea typeface="Calibri" panose="020F0502020204030204" pitchFamily="34" charset="0"/>
                <a:cs typeface="Times New Roman" panose="02020603050405020304" pitchFamily="18" charset="0"/>
              </a:rPr>
              <a:t>The maximum electric charge on the rod is 4-3+5 = 6 units, so the magnitude of the electric field would be 6 * 100 = 600</a:t>
            </a:r>
            <a:endParaRPr lang="en-IN" sz="2000" dirty="0">
              <a:effectLst/>
              <a:latin typeface="Nunito Sans"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3853902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99"/>
          <p:cNvSpPr/>
          <p:nvPr/>
        </p:nvSpPr>
        <p:spPr>
          <a:xfrm>
            <a:off x="0" y="0"/>
            <a:ext cx="9144000" cy="662700"/>
          </a:xfrm>
          <a:prstGeom prst="rect">
            <a:avLst/>
          </a:prstGeom>
          <a:solidFill>
            <a:srgbClr val="F0513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Nunito Sans"/>
              <a:ea typeface="Nunito Sans"/>
              <a:cs typeface="Nunito Sans"/>
              <a:sym typeface="Nunito Sans"/>
            </a:endParaRPr>
          </a:p>
        </p:txBody>
      </p:sp>
      <p:sp>
        <p:nvSpPr>
          <p:cNvPr id="753" name="Google Shape;753;p99"/>
          <p:cNvSpPr txBox="1"/>
          <p:nvPr/>
        </p:nvSpPr>
        <p:spPr>
          <a:xfrm>
            <a:off x="1325880" y="40481"/>
            <a:ext cx="7472123" cy="807883"/>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 sz="4800" b="1" dirty="0">
                <a:solidFill>
                  <a:schemeClr val="lt1"/>
                </a:solidFill>
                <a:latin typeface="Nunito Sans"/>
                <a:ea typeface="Nunito Sans"/>
                <a:cs typeface="Nunito Sans"/>
                <a:sym typeface="Nunito Sans"/>
              </a:rPr>
              <a:t>Question 20</a:t>
            </a:r>
            <a:endParaRPr sz="4800" b="1" dirty="0">
              <a:solidFill>
                <a:schemeClr val="lt1"/>
              </a:solidFill>
              <a:latin typeface="Nunito Sans"/>
              <a:ea typeface="Nunito Sans"/>
              <a:cs typeface="Nunito Sans"/>
              <a:sym typeface="Nunito Sans"/>
            </a:endParaRPr>
          </a:p>
        </p:txBody>
      </p:sp>
      <p:pic>
        <p:nvPicPr>
          <p:cNvPr id="754" name="Google Shape;754;p99"/>
          <p:cNvPicPr preferRelativeResize="0"/>
          <p:nvPr/>
        </p:nvPicPr>
        <p:blipFill rotWithShape="1">
          <a:blip r:embed="rId3">
            <a:alphaModFix/>
          </a:blip>
          <a:srcRect/>
          <a:stretch/>
        </p:blipFill>
        <p:spPr>
          <a:xfrm>
            <a:off x="7144200" y="4652100"/>
            <a:ext cx="1767499" cy="224100"/>
          </a:xfrm>
          <a:prstGeom prst="rect">
            <a:avLst/>
          </a:prstGeom>
          <a:noFill/>
          <a:ln>
            <a:noFill/>
          </a:ln>
        </p:spPr>
      </p:pic>
      <p:sp>
        <p:nvSpPr>
          <p:cNvPr id="755" name="Google Shape;755;p99"/>
          <p:cNvSpPr txBox="1"/>
          <p:nvPr/>
        </p:nvSpPr>
        <p:spPr>
          <a:xfrm>
            <a:off x="167644" y="662457"/>
            <a:ext cx="8976300" cy="4856684"/>
          </a:xfrm>
          <a:prstGeom prst="rect">
            <a:avLst/>
          </a:prstGeom>
          <a:noFill/>
          <a:ln>
            <a:noFill/>
          </a:ln>
        </p:spPr>
        <p:txBody>
          <a:bodyPr spcFirstLastPara="1" wrap="square" lIns="68575" tIns="34275" rIns="68575" bIns="34275" anchor="t" anchorCtr="0">
            <a:spAutoFit/>
          </a:bodyPr>
          <a:lstStyle/>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Example 2</a:t>
            </a: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Input</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input1: {2, 3}</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input2: PN</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input3: 2</a:t>
            </a: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Output</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100</a:t>
            </a: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Explanation</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maximum possible electric charge on the section of the rod is 2-3 = -1 unit,</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As the magnitude is never negative so |-1| = 1</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so the magnitude of the electric field would be 1 * 100 = 100</a:t>
            </a: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7200497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8"/>
          <p:cNvSpPr/>
          <p:nvPr/>
        </p:nvSpPr>
        <p:spPr>
          <a:xfrm>
            <a:off x="0" y="0"/>
            <a:ext cx="9144000" cy="5143500"/>
          </a:xfrm>
          <a:prstGeom prst="rect">
            <a:avLst/>
          </a:prstGeom>
          <a:solidFill>
            <a:srgbClr val="000000"/>
          </a:solidFill>
          <a:ln>
            <a:noFill/>
          </a:ln>
        </p:spPr>
        <p:txBody>
          <a:bodyPr spcFirstLastPara="1" wrap="square" lIns="411475" tIns="75425" rIns="68575" bIns="685800" anchor="t" anchorCtr="0">
            <a:noAutofit/>
          </a:bodyPr>
          <a:lstStyle/>
          <a:p>
            <a:pPr>
              <a:lnSpc>
                <a:spcPct val="107000"/>
              </a:lnSpc>
              <a:spcAft>
                <a:spcPts val="800"/>
              </a:spcAft>
            </a:pPr>
            <a:r>
              <a:rPr lang="en-IN" b="1" dirty="0">
                <a:solidFill>
                  <a:schemeClr val="bg1"/>
                </a:solidFill>
                <a:effectLst/>
                <a:latin typeface="Nunito Sans" pitchFamily="2" charset="0"/>
                <a:ea typeface="Calibri" panose="020F0502020204030204" pitchFamily="34" charset="0"/>
                <a:cs typeface="Consolas" panose="020B0609020204030204" pitchFamily="49" charset="0"/>
              </a:rPr>
              <a:t>import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java.util</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b="1" dirty="0">
                <a:solidFill>
                  <a:schemeClr val="bg1"/>
                </a:solidFill>
                <a:effectLst/>
                <a:latin typeface="Nunito Sans" pitchFamily="2" charset="0"/>
                <a:ea typeface="Calibri" panose="020F0502020204030204" pitchFamily="34" charset="0"/>
                <a:cs typeface="Consolas" panose="020B0609020204030204" pitchFamily="49" charset="0"/>
              </a:rPr>
              <a:t>class</a:t>
            </a:r>
            <a:r>
              <a:rPr lang="en-IN" dirty="0">
                <a:solidFill>
                  <a:schemeClr val="bg1"/>
                </a:solidFill>
                <a:effectLst/>
                <a:latin typeface="Nunito Sans" pitchFamily="2" charset="0"/>
                <a:ea typeface="Calibri" panose="020F0502020204030204" pitchFamily="34" charset="0"/>
                <a:cs typeface="Consolas" panose="020B0609020204030204" pitchFamily="49" charset="0"/>
              </a:rPr>
              <a:t> Electrostatics{</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latin typeface="Nunito Sans" pitchFamily="2" charset="0"/>
                <a:ea typeface="Calibri" panose="020F0502020204030204" pitchFamily="34" charset="0"/>
                <a:cs typeface="Times New Roman" panose="02020603050405020304" pitchFamily="18"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public</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static</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void</a:t>
            </a:r>
            <a:r>
              <a:rPr lang="en-IN" dirty="0">
                <a:solidFill>
                  <a:schemeClr val="bg1"/>
                </a:solidFill>
                <a:effectLst/>
                <a:latin typeface="Nunito Sans" pitchFamily="2" charset="0"/>
                <a:ea typeface="Calibri" panose="020F0502020204030204" pitchFamily="34" charset="0"/>
                <a:cs typeface="Consolas" panose="020B0609020204030204" pitchFamily="49" charset="0"/>
              </a:rPr>
              <a:t> main(String[]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args</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Scanner </a:t>
            </a:r>
            <a:r>
              <a:rPr lang="en-IN" u="sng" dirty="0" err="1">
                <a:solidFill>
                  <a:schemeClr val="bg1"/>
                </a:solidFill>
                <a:effectLst/>
                <a:latin typeface="Nunito Sans" pitchFamily="2" charset="0"/>
                <a:ea typeface="Calibri" panose="020F0502020204030204" pitchFamily="34" charset="0"/>
                <a:cs typeface="Consolas" panose="020B0609020204030204" pitchFamily="49" charset="0"/>
              </a:rPr>
              <a:t>sc</a:t>
            </a:r>
            <a:r>
              <a:rPr lang="en-IN" dirty="0">
                <a:solidFill>
                  <a:schemeClr val="bg1"/>
                </a:solidFill>
                <a:effectLst/>
                <a:latin typeface="Nunito Sans" pitchFamily="2" charset="0"/>
                <a:ea typeface="Calibri" panose="020F0502020204030204" pitchFamily="34" charset="0"/>
                <a:cs typeface="Consolas" panose="020B0609020204030204" pitchFamily="49" charset="0"/>
              </a:rPr>
              <a:t> =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new</a:t>
            </a:r>
            <a:r>
              <a:rPr lang="en-IN" dirty="0">
                <a:solidFill>
                  <a:schemeClr val="bg1"/>
                </a:solidFill>
                <a:effectLst/>
                <a:latin typeface="Nunito Sans" pitchFamily="2" charset="0"/>
                <a:ea typeface="Calibri" panose="020F0502020204030204" pitchFamily="34" charset="0"/>
                <a:cs typeface="Consolas" panose="020B0609020204030204" pitchFamily="49" charset="0"/>
              </a:rPr>
              <a:t> Scanner(System.</a:t>
            </a:r>
            <a:r>
              <a:rPr lang="en-IN" b="1" i="1" dirty="0">
                <a:solidFill>
                  <a:schemeClr val="bg1"/>
                </a:solidFill>
                <a:effectLst/>
                <a:latin typeface="Nunito Sans" pitchFamily="2" charset="0"/>
                <a:ea typeface="Calibri" panose="020F0502020204030204" pitchFamily="34" charset="0"/>
                <a:cs typeface="Consolas" panose="020B0609020204030204" pitchFamily="49" charset="0"/>
              </a:rPr>
              <a:t>in</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String	 str =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sc.nextLine</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String s =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sc.nextLine</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n =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sc.nextInt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charge[] =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new</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[n];</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count = 0;</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for</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=0;i&lt;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str.length</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a:solidFill>
                  <a:schemeClr val="bg1"/>
                </a:solidFill>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if</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str.charAt</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 ' ‘)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a:solidFill>
                  <a:schemeClr val="bg1"/>
                </a:solidFill>
                <a:latin typeface="Nunito Sans" pitchFamily="2" charset="0"/>
                <a:ea typeface="Calibri" panose="020F0502020204030204" pitchFamily="34" charset="0"/>
                <a:cs typeface="Consolas" panose="020B0609020204030204" pitchFamily="49" charset="0"/>
              </a:rPr>
              <a:t>        </a:t>
            </a:r>
            <a:r>
              <a:rPr lang="en-IN" dirty="0">
                <a:solidFill>
                  <a:schemeClr val="bg1"/>
                </a:solidFill>
                <a:effectLst/>
                <a:latin typeface="Nunito Sans" pitchFamily="2" charset="0"/>
                <a:ea typeface="Calibri" panose="020F0502020204030204" pitchFamily="34" charset="0"/>
                <a:cs typeface="Consolas" panose="020B0609020204030204" pitchFamily="49" charset="0"/>
              </a:rPr>
              <a:t>charge[count] =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str.charAt</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)-48;</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count++;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p:txBody>
      </p:sp>
      <p:sp>
        <p:nvSpPr>
          <p:cNvPr id="269" name="Google Shape;269;p38"/>
          <p:cNvSpPr/>
          <p:nvPr/>
        </p:nvSpPr>
        <p:spPr>
          <a:xfrm>
            <a:off x="0" y="1"/>
            <a:ext cx="400200" cy="57000"/>
          </a:xfrm>
          <a:prstGeom prst="rect">
            <a:avLst/>
          </a:prstGeom>
          <a:solidFill>
            <a:schemeClr val="dk1">
              <a:alpha val="67840"/>
            </a:schemeClr>
          </a:solidFill>
          <a:ln>
            <a:noFill/>
          </a:ln>
        </p:spPr>
        <p:txBody>
          <a:bodyPr spcFirstLastPara="1" wrap="square" lIns="68575" tIns="34275" rIns="68575" bIns="685800" anchor="t" anchorCtr="0">
            <a:noAutofit/>
          </a:bodyPr>
          <a:lstStyle/>
          <a:p>
            <a:pPr marL="0" marR="0" lvl="0" indent="0" algn="l" rtl="0">
              <a:spcBef>
                <a:spcPts val="0"/>
              </a:spcBef>
              <a:spcAft>
                <a:spcPts val="0"/>
              </a:spcAft>
              <a:buNone/>
            </a:pPr>
            <a:endParaRPr sz="1500" b="1">
              <a:solidFill>
                <a:schemeClr val="lt1"/>
              </a:solidFill>
              <a:latin typeface="Nunito Sans"/>
              <a:ea typeface="Nunito Sans"/>
              <a:cs typeface="Nunito Sans"/>
              <a:sym typeface="Nunito Sans"/>
            </a:endParaRPr>
          </a:p>
        </p:txBody>
      </p:sp>
      <p:sp>
        <p:nvSpPr>
          <p:cNvPr id="270" name="Google Shape;270;p38"/>
          <p:cNvSpPr/>
          <p:nvPr/>
        </p:nvSpPr>
        <p:spPr>
          <a:xfrm>
            <a:off x="0" y="57151"/>
            <a:ext cx="400200" cy="5086500"/>
          </a:xfrm>
          <a:prstGeom prst="rect">
            <a:avLst/>
          </a:prstGeom>
          <a:solidFill>
            <a:schemeClr val="dk1">
              <a:alpha val="67840"/>
            </a:schemeClr>
          </a:solidFill>
          <a:ln>
            <a:noFill/>
          </a:ln>
        </p:spPr>
        <p:txBody>
          <a:bodyPr spcFirstLastPara="1" wrap="square" lIns="68575" tIns="34275" rIns="68575" bIns="685800" anchor="t" anchorCtr="0">
            <a:noAutofit/>
          </a:bodyPr>
          <a:lstStyle/>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3</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4</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5</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6</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7</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8</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9</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10</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12</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13</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14</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15</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16</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17</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18</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19</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20</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22</a:t>
            </a:r>
            <a:endParaRPr sz="1100"/>
          </a:p>
          <a:p>
            <a:pPr marL="0" marR="0" lvl="0" indent="0" algn="l" rtl="0">
              <a:spcBef>
                <a:spcPts val="0"/>
              </a:spcBef>
              <a:spcAft>
                <a:spcPts val="0"/>
              </a:spcAft>
              <a:buNone/>
            </a:pPr>
            <a:endParaRPr sz="1500" b="1">
              <a:solidFill>
                <a:srgbClr val="FFFF00"/>
              </a:solidFill>
              <a:latin typeface="Nunito Sans"/>
              <a:ea typeface="Nunito Sans"/>
              <a:cs typeface="Nunito Sans"/>
              <a:sym typeface="Nunito Sans"/>
            </a:endParaRPr>
          </a:p>
        </p:txBody>
      </p:sp>
      <p:pic>
        <p:nvPicPr>
          <p:cNvPr id="271" name="Google Shape;271;p38"/>
          <p:cNvPicPr preferRelativeResize="0"/>
          <p:nvPr/>
        </p:nvPicPr>
        <p:blipFill rotWithShape="1">
          <a:blip r:embed="rId3">
            <a:alphaModFix/>
          </a:blip>
          <a:srcRect/>
          <a:stretch/>
        </p:blipFill>
        <p:spPr>
          <a:xfrm>
            <a:off x="7144200" y="4652100"/>
            <a:ext cx="1767499" cy="224100"/>
          </a:xfrm>
          <a:prstGeom prst="rect">
            <a:avLst/>
          </a:prstGeom>
          <a:noFill/>
          <a:ln>
            <a:noFill/>
          </a:ln>
        </p:spPr>
      </p:pic>
    </p:spTree>
    <p:extLst>
      <p:ext uri="{BB962C8B-B14F-4D97-AF65-F5344CB8AC3E}">
        <p14:creationId xmlns:p14="http://schemas.microsoft.com/office/powerpoint/2010/main" val="165221876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8"/>
          <p:cNvSpPr/>
          <p:nvPr/>
        </p:nvSpPr>
        <p:spPr>
          <a:xfrm>
            <a:off x="0" y="0"/>
            <a:ext cx="9144000" cy="5143500"/>
          </a:xfrm>
          <a:prstGeom prst="rect">
            <a:avLst/>
          </a:prstGeom>
          <a:solidFill>
            <a:srgbClr val="000000"/>
          </a:solidFill>
          <a:ln>
            <a:noFill/>
          </a:ln>
        </p:spPr>
        <p:txBody>
          <a:bodyPr spcFirstLastPara="1" wrap="square" lIns="411475" tIns="75425" rIns="68575" bIns="685800" anchor="t" anchorCtr="0">
            <a:noAutofit/>
          </a:bodyPr>
          <a:lstStyle/>
          <a:p>
            <a:pPr>
              <a:lnSpc>
                <a:spcPct val="107000"/>
              </a:lnSpc>
              <a:spcAft>
                <a:spcPts val="800"/>
              </a:spcAft>
            </a:pPr>
            <a:r>
              <a:rPr lang="en-IN" b="1" dirty="0">
                <a:solidFill>
                  <a:schemeClr val="bg1"/>
                </a:solidFill>
                <a:effectLst/>
                <a:latin typeface="Nunito Sans" pitchFamily="2" charset="0"/>
                <a:ea typeface="Calibri" panose="020F0502020204030204" pitchFamily="34" charset="0"/>
                <a:cs typeface="Consolas" panose="020B0609020204030204" pitchFamily="49" charset="0"/>
              </a:rPr>
              <a:t>     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sum = 0;</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b="1" dirty="0">
                <a:solidFill>
                  <a:schemeClr val="bg1"/>
                </a:solidFill>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for</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=0;i&lt;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n;i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if</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s.charAt</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 'P’)</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a:solidFill>
                  <a:schemeClr val="bg1"/>
                </a:solidFill>
                <a:latin typeface="Nunito Sans" pitchFamily="2" charset="0"/>
                <a:ea typeface="Calibri" panose="020F0502020204030204" pitchFamily="34" charset="0"/>
                <a:cs typeface="Consolas" panose="020B0609020204030204" pitchFamily="49" charset="0"/>
              </a:rPr>
              <a:t>     </a:t>
            </a:r>
            <a:r>
              <a:rPr lang="en-IN" dirty="0">
                <a:solidFill>
                  <a:schemeClr val="bg1"/>
                </a:solidFill>
                <a:effectLst/>
                <a:latin typeface="Nunito Sans" pitchFamily="2" charset="0"/>
                <a:ea typeface="Calibri" panose="020F0502020204030204" pitchFamily="34" charset="0"/>
                <a:cs typeface="Consolas" panose="020B0609020204030204" pitchFamily="49" charset="0"/>
              </a:rPr>
              <a:t>sum += charge[</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else</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a:solidFill>
                  <a:schemeClr val="bg1"/>
                </a:solidFill>
                <a:latin typeface="Nunito Sans" pitchFamily="2" charset="0"/>
                <a:ea typeface="Calibri" panose="020F0502020204030204" pitchFamily="34" charset="0"/>
                <a:cs typeface="Consolas" panose="020B0609020204030204" pitchFamily="49" charset="0"/>
              </a:rPr>
              <a:t>     </a:t>
            </a:r>
            <a:r>
              <a:rPr lang="en-IN" dirty="0">
                <a:solidFill>
                  <a:schemeClr val="bg1"/>
                </a:solidFill>
                <a:effectLst/>
                <a:latin typeface="Nunito Sans" pitchFamily="2" charset="0"/>
                <a:ea typeface="Calibri" panose="020F0502020204030204" pitchFamily="34" charset="0"/>
                <a:cs typeface="Consolas" panose="020B0609020204030204" pitchFamily="49" charset="0"/>
              </a:rPr>
              <a:t>sum -= charge[</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if</a:t>
            </a:r>
            <a:r>
              <a:rPr lang="en-IN" dirty="0">
                <a:solidFill>
                  <a:schemeClr val="bg1"/>
                </a:solidFill>
                <a:effectLst/>
                <a:latin typeface="Nunito Sans" pitchFamily="2" charset="0"/>
                <a:ea typeface="Calibri" panose="020F0502020204030204" pitchFamily="34" charset="0"/>
                <a:cs typeface="Consolas" panose="020B0609020204030204" pitchFamily="49" charset="0"/>
              </a:rPr>
              <a:t>(sum &gt; 0)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a:solidFill>
                  <a:schemeClr val="bg1"/>
                </a:solidFill>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System.</a:t>
            </a:r>
            <a:r>
              <a:rPr lang="en-IN" b="1" i="1" dirty="0" err="1">
                <a:solidFill>
                  <a:schemeClr val="bg1"/>
                </a:solidFill>
                <a:effectLst/>
                <a:latin typeface="Nunito Sans" pitchFamily="2" charset="0"/>
                <a:ea typeface="Calibri" panose="020F0502020204030204" pitchFamily="34" charset="0"/>
                <a:cs typeface="Consolas" panose="020B0609020204030204" pitchFamily="49" charset="0"/>
              </a:rPr>
              <a:t>out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.println</a:t>
            </a:r>
            <a:r>
              <a:rPr lang="en-IN" dirty="0">
                <a:solidFill>
                  <a:schemeClr val="bg1"/>
                </a:solidFill>
                <a:effectLst/>
                <a:latin typeface="Nunito Sans" pitchFamily="2" charset="0"/>
                <a:ea typeface="Calibri" panose="020F0502020204030204" pitchFamily="34" charset="0"/>
                <a:cs typeface="Consolas" panose="020B0609020204030204" pitchFamily="49" charset="0"/>
              </a:rPr>
              <a:t>(sum*100);}</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else</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a:solidFill>
                  <a:schemeClr val="bg1"/>
                </a:solidFill>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System.</a:t>
            </a:r>
            <a:r>
              <a:rPr lang="en-IN" b="1" i="1" dirty="0" err="1">
                <a:solidFill>
                  <a:schemeClr val="bg1"/>
                </a:solidFill>
                <a:effectLst/>
                <a:latin typeface="Nunito Sans" pitchFamily="2" charset="0"/>
                <a:ea typeface="Calibri" panose="020F0502020204030204" pitchFamily="34" charset="0"/>
                <a:cs typeface="Consolas" panose="020B0609020204030204" pitchFamily="49" charset="0"/>
              </a:rPr>
              <a:t>out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.println</a:t>
            </a:r>
            <a:r>
              <a:rPr lang="en-IN" dirty="0">
                <a:solidFill>
                  <a:schemeClr val="bg1"/>
                </a:solidFill>
                <a:effectLst/>
                <a:latin typeface="Nunito Sans" pitchFamily="2" charset="0"/>
                <a:ea typeface="Calibri" panose="020F0502020204030204" pitchFamily="34" charset="0"/>
                <a:cs typeface="Consolas" panose="020B0609020204030204" pitchFamily="49" charset="0"/>
              </a:rPr>
              <a:t>(-sum*100);</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p:txBody>
      </p:sp>
      <p:sp>
        <p:nvSpPr>
          <p:cNvPr id="269" name="Google Shape;269;p38"/>
          <p:cNvSpPr/>
          <p:nvPr/>
        </p:nvSpPr>
        <p:spPr>
          <a:xfrm>
            <a:off x="0" y="1"/>
            <a:ext cx="400200" cy="57000"/>
          </a:xfrm>
          <a:prstGeom prst="rect">
            <a:avLst/>
          </a:prstGeom>
          <a:solidFill>
            <a:schemeClr val="dk1">
              <a:alpha val="67840"/>
            </a:schemeClr>
          </a:solidFill>
          <a:ln>
            <a:noFill/>
          </a:ln>
        </p:spPr>
        <p:txBody>
          <a:bodyPr spcFirstLastPara="1" wrap="square" lIns="68575" tIns="34275" rIns="68575" bIns="685800" anchor="t" anchorCtr="0">
            <a:noAutofit/>
          </a:bodyPr>
          <a:lstStyle/>
          <a:p>
            <a:pPr marL="0" marR="0" lvl="0" indent="0" algn="l" rtl="0">
              <a:spcBef>
                <a:spcPts val="0"/>
              </a:spcBef>
              <a:spcAft>
                <a:spcPts val="0"/>
              </a:spcAft>
              <a:buNone/>
            </a:pPr>
            <a:endParaRPr sz="1500" b="1">
              <a:solidFill>
                <a:schemeClr val="lt1"/>
              </a:solidFill>
              <a:latin typeface="Nunito Sans"/>
              <a:ea typeface="Nunito Sans"/>
              <a:cs typeface="Nunito Sans"/>
              <a:sym typeface="Nunito Sans"/>
            </a:endParaRPr>
          </a:p>
        </p:txBody>
      </p:sp>
      <p:sp>
        <p:nvSpPr>
          <p:cNvPr id="270" name="Google Shape;270;p38"/>
          <p:cNvSpPr/>
          <p:nvPr/>
        </p:nvSpPr>
        <p:spPr>
          <a:xfrm>
            <a:off x="0" y="57151"/>
            <a:ext cx="400200" cy="5086500"/>
          </a:xfrm>
          <a:prstGeom prst="rect">
            <a:avLst/>
          </a:prstGeom>
          <a:solidFill>
            <a:schemeClr val="dk1">
              <a:alpha val="67840"/>
            </a:schemeClr>
          </a:solidFill>
          <a:ln>
            <a:noFill/>
          </a:ln>
        </p:spPr>
        <p:txBody>
          <a:bodyPr spcFirstLastPara="1" wrap="square" lIns="68575" tIns="34275" rIns="68575" bIns="685800" anchor="t" anchorCtr="0">
            <a:noAutofit/>
          </a:bodyPr>
          <a:lstStyle/>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3</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4</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5</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6</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7</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8</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9</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10</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12</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13</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14</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15</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16</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17</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18</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19</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20</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22</a:t>
            </a:r>
            <a:endParaRPr sz="1100"/>
          </a:p>
          <a:p>
            <a:pPr marL="0" marR="0" lvl="0" indent="0" algn="l" rtl="0">
              <a:spcBef>
                <a:spcPts val="0"/>
              </a:spcBef>
              <a:spcAft>
                <a:spcPts val="0"/>
              </a:spcAft>
              <a:buNone/>
            </a:pPr>
            <a:endParaRPr sz="1500" b="1">
              <a:solidFill>
                <a:srgbClr val="FFFF00"/>
              </a:solidFill>
              <a:latin typeface="Nunito Sans"/>
              <a:ea typeface="Nunito Sans"/>
              <a:cs typeface="Nunito Sans"/>
              <a:sym typeface="Nunito Sans"/>
            </a:endParaRPr>
          </a:p>
        </p:txBody>
      </p:sp>
      <p:pic>
        <p:nvPicPr>
          <p:cNvPr id="271" name="Google Shape;271;p38"/>
          <p:cNvPicPr preferRelativeResize="0"/>
          <p:nvPr/>
        </p:nvPicPr>
        <p:blipFill rotWithShape="1">
          <a:blip r:embed="rId3">
            <a:alphaModFix/>
          </a:blip>
          <a:srcRect/>
          <a:stretch/>
        </p:blipFill>
        <p:spPr>
          <a:xfrm>
            <a:off x="7144200" y="4652100"/>
            <a:ext cx="1767499" cy="224100"/>
          </a:xfrm>
          <a:prstGeom prst="rect">
            <a:avLst/>
          </a:prstGeom>
          <a:noFill/>
          <a:ln>
            <a:noFill/>
          </a:ln>
        </p:spPr>
      </p:pic>
    </p:spTree>
    <p:extLst>
      <p:ext uri="{BB962C8B-B14F-4D97-AF65-F5344CB8AC3E}">
        <p14:creationId xmlns:p14="http://schemas.microsoft.com/office/powerpoint/2010/main" val="389693288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99"/>
          <p:cNvSpPr/>
          <p:nvPr/>
        </p:nvSpPr>
        <p:spPr>
          <a:xfrm>
            <a:off x="0" y="0"/>
            <a:ext cx="9144000" cy="662700"/>
          </a:xfrm>
          <a:prstGeom prst="rect">
            <a:avLst/>
          </a:prstGeom>
          <a:solidFill>
            <a:srgbClr val="F0513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Nunito Sans"/>
              <a:ea typeface="Nunito Sans"/>
              <a:cs typeface="Nunito Sans"/>
              <a:sym typeface="Nunito Sans"/>
            </a:endParaRPr>
          </a:p>
        </p:txBody>
      </p:sp>
      <p:sp>
        <p:nvSpPr>
          <p:cNvPr id="753" name="Google Shape;753;p99"/>
          <p:cNvSpPr txBox="1"/>
          <p:nvPr/>
        </p:nvSpPr>
        <p:spPr>
          <a:xfrm>
            <a:off x="1325880" y="40481"/>
            <a:ext cx="7472123" cy="807883"/>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 sz="4800" b="1" dirty="0">
                <a:solidFill>
                  <a:schemeClr val="lt1"/>
                </a:solidFill>
                <a:latin typeface="Nunito Sans"/>
                <a:ea typeface="Nunito Sans"/>
                <a:cs typeface="Nunito Sans"/>
                <a:sym typeface="Nunito Sans"/>
              </a:rPr>
              <a:t>Question 21</a:t>
            </a:r>
            <a:endParaRPr sz="4800" b="1" dirty="0">
              <a:solidFill>
                <a:schemeClr val="lt1"/>
              </a:solidFill>
              <a:latin typeface="Nunito Sans"/>
              <a:ea typeface="Nunito Sans"/>
              <a:cs typeface="Nunito Sans"/>
              <a:sym typeface="Nunito Sans"/>
            </a:endParaRPr>
          </a:p>
        </p:txBody>
      </p:sp>
      <p:pic>
        <p:nvPicPr>
          <p:cNvPr id="754" name="Google Shape;754;p99"/>
          <p:cNvPicPr preferRelativeResize="0"/>
          <p:nvPr/>
        </p:nvPicPr>
        <p:blipFill rotWithShape="1">
          <a:blip r:embed="rId3">
            <a:alphaModFix/>
          </a:blip>
          <a:srcRect/>
          <a:stretch/>
        </p:blipFill>
        <p:spPr>
          <a:xfrm>
            <a:off x="7144200" y="4652100"/>
            <a:ext cx="1767499" cy="224100"/>
          </a:xfrm>
          <a:prstGeom prst="rect">
            <a:avLst/>
          </a:prstGeom>
          <a:noFill/>
          <a:ln>
            <a:noFill/>
          </a:ln>
        </p:spPr>
      </p:pic>
      <p:sp>
        <p:nvSpPr>
          <p:cNvPr id="755" name="Google Shape;755;p99"/>
          <p:cNvSpPr txBox="1"/>
          <p:nvPr/>
        </p:nvSpPr>
        <p:spPr>
          <a:xfrm>
            <a:off x="167644" y="662457"/>
            <a:ext cx="8976300" cy="4431439"/>
          </a:xfrm>
          <a:prstGeom prst="rect">
            <a:avLst/>
          </a:prstGeom>
          <a:noFill/>
          <a:ln>
            <a:noFill/>
          </a:ln>
        </p:spPr>
        <p:txBody>
          <a:bodyPr spcFirstLastPara="1" wrap="square" lIns="68575" tIns="34275" rIns="68575" bIns="34275" anchor="t" anchorCtr="0">
            <a:spAutoFit/>
          </a:bodyPr>
          <a:lstStyle/>
          <a:p>
            <a:pPr lvl="0">
              <a:lnSpc>
                <a:spcPct val="107000"/>
              </a:lnSpc>
              <a:spcAft>
                <a:spcPts val="800"/>
              </a:spcAft>
            </a:pPr>
            <a:r>
              <a:rPr lang="en-IN" sz="2000" b="1" dirty="0">
                <a:effectLst/>
                <a:latin typeface="Nunito Sans" pitchFamily="2" charset="0"/>
                <a:ea typeface="Calibri" panose="020F0502020204030204" pitchFamily="34" charset="0"/>
                <a:cs typeface="Times New Roman" panose="02020603050405020304" pitchFamily="18" charset="0"/>
              </a:rPr>
              <a:t>Annual Day</a:t>
            </a:r>
            <a:endParaRPr lang="en-IN" sz="2000" dirty="0">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On the eve of the annual day, a competition is held among N students in which each student gains some points based on their performance. All students were asked to stand in a queue in an increasing order based on the points they scored. The clever students stood in a random order so that the students with lower points are not noticed.</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You will be given a points array where points[</a:t>
            </a:r>
            <a:r>
              <a:rPr lang="en-IN" sz="2000" dirty="0" err="1">
                <a:effectLst/>
                <a:latin typeface="Nunito Sans" pitchFamily="2" charset="0"/>
                <a:ea typeface="Calibri" panose="020F0502020204030204" pitchFamily="34" charset="0"/>
                <a:cs typeface="Times New Roman" panose="02020603050405020304" pitchFamily="18" charset="0"/>
              </a:rPr>
              <a:t>i</a:t>
            </a:r>
            <a:r>
              <a:rPr lang="en-IN" sz="2000" dirty="0">
                <a:effectLst/>
                <a:latin typeface="Nunito Sans" pitchFamily="2" charset="0"/>
                <a:ea typeface="Calibri" panose="020F0502020204030204" pitchFamily="34" charset="0"/>
                <a:cs typeface="Times New Roman" panose="02020603050405020304" pitchFamily="18" charset="0"/>
              </a:rPr>
              <a:t>] tells the teacher the number of points that the </a:t>
            </a:r>
            <a:r>
              <a:rPr lang="en-IN" sz="2000" dirty="0" err="1">
                <a:effectLst/>
                <a:latin typeface="Nunito Sans" pitchFamily="2" charset="0"/>
                <a:ea typeface="Calibri" panose="020F0502020204030204" pitchFamily="34" charset="0"/>
                <a:cs typeface="Times New Roman" panose="02020603050405020304" pitchFamily="18" charset="0"/>
              </a:rPr>
              <a:t>ith</a:t>
            </a:r>
            <a:r>
              <a:rPr lang="en-IN" sz="2000" dirty="0">
                <a:effectLst/>
                <a:latin typeface="Nunito Sans" pitchFamily="2" charset="0"/>
                <a:ea typeface="Calibri" panose="020F0502020204030204" pitchFamily="34" charset="0"/>
                <a:cs typeface="Times New Roman" panose="02020603050405020304" pitchFamily="18" charset="0"/>
              </a:rPr>
              <a:t> student earned. Your task is to help the teacher to find all pairs such that for all (0 &lt;= </a:t>
            </a:r>
            <a:r>
              <a:rPr lang="en-IN" sz="2000" dirty="0" err="1">
                <a:effectLst/>
                <a:latin typeface="Nunito Sans" pitchFamily="2" charset="0"/>
                <a:ea typeface="Calibri" panose="020F0502020204030204" pitchFamily="34" charset="0"/>
                <a:cs typeface="Times New Roman" panose="02020603050405020304" pitchFamily="18" charset="0"/>
              </a:rPr>
              <a:t>i</a:t>
            </a:r>
            <a:r>
              <a:rPr lang="en-IN" sz="2000" dirty="0">
                <a:effectLst/>
                <a:latin typeface="Nunito Sans" pitchFamily="2" charset="0"/>
                <a:ea typeface="Calibri" panose="020F0502020204030204" pitchFamily="34" charset="0"/>
                <a:cs typeface="Times New Roman" panose="02020603050405020304" pitchFamily="18" charset="0"/>
              </a:rPr>
              <a:t> &lt; j &lt; N), the points scored by the </a:t>
            </a:r>
            <a:r>
              <a:rPr lang="en-IN" sz="2000" dirty="0" err="1">
                <a:effectLst/>
                <a:latin typeface="Nunito Sans" pitchFamily="2" charset="0"/>
                <a:ea typeface="Calibri" panose="020F0502020204030204" pitchFamily="34" charset="0"/>
                <a:cs typeface="Times New Roman" panose="02020603050405020304" pitchFamily="18" charset="0"/>
              </a:rPr>
              <a:t>ith</a:t>
            </a:r>
            <a:r>
              <a:rPr lang="en-IN" sz="2000" dirty="0">
                <a:effectLst/>
                <a:latin typeface="Nunito Sans" pitchFamily="2" charset="0"/>
                <a:ea typeface="Calibri" panose="020F0502020204030204" pitchFamily="34" charset="0"/>
                <a:cs typeface="Times New Roman" panose="02020603050405020304" pitchFamily="18" charset="0"/>
              </a:rPr>
              <a:t> student is greater than that of the </a:t>
            </a:r>
            <a:r>
              <a:rPr lang="en-IN" sz="2000" dirty="0" err="1">
                <a:effectLst/>
                <a:latin typeface="Nunito Sans" pitchFamily="2" charset="0"/>
                <a:ea typeface="Calibri" panose="020F0502020204030204" pitchFamily="34" charset="0"/>
                <a:cs typeface="Times New Roman" panose="02020603050405020304" pitchFamily="18" charset="0"/>
              </a:rPr>
              <a:t>jth</a:t>
            </a:r>
            <a:r>
              <a:rPr lang="en-IN" sz="2000" dirty="0">
                <a:effectLst/>
                <a:latin typeface="Nunito Sans" pitchFamily="2" charset="0"/>
                <a:ea typeface="Calibri" panose="020F0502020204030204" pitchFamily="34" charset="0"/>
                <a:cs typeface="Times New Roman" panose="02020603050405020304" pitchFamily="18" charset="0"/>
              </a:rPr>
              <a:t> student, i.e., points[</a:t>
            </a:r>
            <a:r>
              <a:rPr lang="en-IN" sz="2000" dirty="0" err="1">
                <a:effectLst/>
                <a:latin typeface="Nunito Sans" pitchFamily="2" charset="0"/>
                <a:ea typeface="Calibri" panose="020F0502020204030204" pitchFamily="34" charset="0"/>
                <a:cs typeface="Times New Roman" panose="02020603050405020304" pitchFamily="18" charset="0"/>
              </a:rPr>
              <a:t>i</a:t>
            </a:r>
            <a:r>
              <a:rPr lang="en-IN" sz="2000" dirty="0">
                <a:effectLst/>
                <a:latin typeface="Nunito Sans" pitchFamily="2" charset="0"/>
                <a:ea typeface="Calibri" panose="020F0502020204030204" pitchFamily="34" charset="0"/>
                <a:cs typeface="Times New Roman" panose="02020603050405020304" pitchFamily="18" charset="0"/>
              </a:rPr>
              <a:t>] &gt; points[j] where </a:t>
            </a:r>
            <a:r>
              <a:rPr lang="en-IN" sz="2000" dirty="0" err="1">
                <a:effectLst/>
                <a:latin typeface="Nunito Sans" pitchFamily="2" charset="0"/>
                <a:ea typeface="Calibri" panose="020F0502020204030204" pitchFamily="34" charset="0"/>
                <a:cs typeface="Times New Roman" panose="02020603050405020304" pitchFamily="18" charset="0"/>
              </a:rPr>
              <a:t>i</a:t>
            </a:r>
            <a:r>
              <a:rPr lang="en-IN" sz="2000" dirty="0">
                <a:effectLst/>
                <a:latin typeface="Nunito Sans" pitchFamily="2" charset="0"/>
                <a:ea typeface="Calibri" panose="020F0502020204030204" pitchFamily="34" charset="0"/>
                <a:cs typeface="Times New Roman" panose="02020603050405020304" pitchFamily="18" charset="0"/>
              </a:rPr>
              <a:t> &lt; j and return the </a:t>
            </a:r>
            <a:r>
              <a:rPr lang="en-IN" sz="2000" dirty="0" err="1">
                <a:effectLst/>
                <a:latin typeface="Nunito Sans" pitchFamily="2" charset="0"/>
                <a:ea typeface="Calibri" panose="020F0502020204030204" pitchFamily="34" charset="0"/>
                <a:cs typeface="Times New Roman" panose="02020603050405020304" pitchFamily="18" charset="0"/>
              </a:rPr>
              <a:t>toal</a:t>
            </a:r>
            <a:r>
              <a:rPr lang="en-IN" sz="2000" dirty="0">
                <a:effectLst/>
                <a:latin typeface="Nunito Sans" pitchFamily="2" charset="0"/>
                <a:ea typeface="Calibri" panose="020F0502020204030204" pitchFamily="34" charset="0"/>
                <a:cs typeface="Times New Roman" panose="02020603050405020304" pitchFamily="18" charset="0"/>
              </a:rPr>
              <a:t> count of such pairs.</a:t>
            </a:r>
          </a:p>
          <a:p>
            <a:pPr>
              <a:lnSpc>
                <a:spcPct val="107000"/>
              </a:lnSpc>
              <a:spcAft>
                <a:spcPts val="800"/>
              </a:spcAft>
            </a:pPr>
            <a:endParaRPr lang="en-IN" sz="2000" dirty="0">
              <a:effectLst/>
              <a:latin typeface="Nunito Sans"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5046473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99"/>
          <p:cNvSpPr/>
          <p:nvPr/>
        </p:nvSpPr>
        <p:spPr>
          <a:xfrm>
            <a:off x="0" y="0"/>
            <a:ext cx="9144000" cy="662700"/>
          </a:xfrm>
          <a:prstGeom prst="rect">
            <a:avLst/>
          </a:prstGeom>
          <a:solidFill>
            <a:srgbClr val="F0513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Nunito Sans"/>
              <a:ea typeface="Nunito Sans"/>
              <a:cs typeface="Nunito Sans"/>
              <a:sym typeface="Nunito Sans"/>
            </a:endParaRPr>
          </a:p>
        </p:txBody>
      </p:sp>
      <p:sp>
        <p:nvSpPr>
          <p:cNvPr id="753" name="Google Shape;753;p99"/>
          <p:cNvSpPr txBox="1"/>
          <p:nvPr/>
        </p:nvSpPr>
        <p:spPr>
          <a:xfrm>
            <a:off x="1325880" y="40481"/>
            <a:ext cx="7472123" cy="807883"/>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 sz="4800" b="1" dirty="0">
                <a:solidFill>
                  <a:schemeClr val="lt1"/>
                </a:solidFill>
                <a:latin typeface="Nunito Sans"/>
                <a:ea typeface="Nunito Sans"/>
                <a:cs typeface="Nunito Sans"/>
                <a:sym typeface="Nunito Sans"/>
              </a:rPr>
              <a:t>Question 21</a:t>
            </a:r>
            <a:endParaRPr sz="4800" b="1" dirty="0">
              <a:solidFill>
                <a:schemeClr val="lt1"/>
              </a:solidFill>
              <a:latin typeface="Nunito Sans"/>
              <a:ea typeface="Nunito Sans"/>
              <a:cs typeface="Nunito Sans"/>
              <a:sym typeface="Nunito Sans"/>
            </a:endParaRPr>
          </a:p>
        </p:txBody>
      </p:sp>
      <p:pic>
        <p:nvPicPr>
          <p:cNvPr id="754" name="Google Shape;754;p99"/>
          <p:cNvPicPr preferRelativeResize="0"/>
          <p:nvPr/>
        </p:nvPicPr>
        <p:blipFill rotWithShape="1">
          <a:blip r:embed="rId3">
            <a:alphaModFix/>
          </a:blip>
          <a:srcRect/>
          <a:stretch/>
        </p:blipFill>
        <p:spPr>
          <a:xfrm>
            <a:off x="7144200" y="4652100"/>
            <a:ext cx="1767499" cy="224100"/>
          </a:xfrm>
          <a:prstGeom prst="rect">
            <a:avLst/>
          </a:prstGeom>
          <a:noFill/>
          <a:ln>
            <a:noFill/>
          </a:ln>
        </p:spPr>
      </p:pic>
      <p:sp>
        <p:nvSpPr>
          <p:cNvPr id="755" name="Google Shape;755;p99"/>
          <p:cNvSpPr txBox="1"/>
          <p:nvPr/>
        </p:nvSpPr>
        <p:spPr>
          <a:xfrm>
            <a:off x="167644" y="662457"/>
            <a:ext cx="8976300" cy="3648661"/>
          </a:xfrm>
          <a:prstGeom prst="rect">
            <a:avLst/>
          </a:prstGeom>
          <a:noFill/>
          <a:ln>
            <a:noFill/>
          </a:ln>
        </p:spPr>
        <p:txBody>
          <a:bodyPr spcFirstLastPara="1" wrap="square" lIns="68575" tIns="34275" rIns="68575" bIns="34275" anchor="t" anchorCtr="0">
            <a:spAutoFit/>
          </a:bodyPr>
          <a:lstStyle/>
          <a:p>
            <a:pPr>
              <a:lnSpc>
                <a:spcPct val="107000"/>
              </a:lnSpc>
              <a:spcAft>
                <a:spcPts val="800"/>
              </a:spcAft>
            </a:pPr>
            <a:r>
              <a:rPr lang="en-IN" sz="2000" b="1" dirty="0">
                <a:effectLst/>
                <a:latin typeface="Nunito Sans" pitchFamily="2" charset="0"/>
                <a:ea typeface="Calibri" panose="020F0502020204030204" pitchFamily="34" charset="0"/>
                <a:cs typeface="Times New Roman" panose="02020603050405020304" pitchFamily="18" charset="0"/>
              </a:rPr>
              <a:t>Input specification</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input1: An integer value N(1 &lt;= N &lt;= 1000) denoting the number of students in the class.</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input2: An integer array of length N representing the points scored where input2[</a:t>
            </a:r>
            <a:r>
              <a:rPr lang="en-IN" sz="2000" dirty="0" err="1">
                <a:effectLst/>
                <a:latin typeface="Nunito Sans" pitchFamily="2" charset="0"/>
                <a:ea typeface="Calibri" panose="020F0502020204030204" pitchFamily="34" charset="0"/>
                <a:cs typeface="Times New Roman" panose="02020603050405020304" pitchFamily="18" charset="0"/>
              </a:rPr>
              <a:t>i</a:t>
            </a:r>
            <a:r>
              <a:rPr lang="en-IN" sz="2000" dirty="0">
                <a:effectLst/>
                <a:latin typeface="Nunito Sans" pitchFamily="2" charset="0"/>
                <a:ea typeface="Calibri" panose="020F0502020204030204" pitchFamily="34" charset="0"/>
                <a:cs typeface="Times New Roman" panose="02020603050405020304" pitchFamily="18" charset="0"/>
              </a:rPr>
              <a:t>] = points scored by </a:t>
            </a:r>
            <a:r>
              <a:rPr lang="en-IN" sz="2000" dirty="0" err="1">
                <a:effectLst/>
                <a:latin typeface="Nunito Sans" pitchFamily="2" charset="0"/>
                <a:ea typeface="Calibri" panose="020F0502020204030204" pitchFamily="34" charset="0"/>
                <a:cs typeface="Times New Roman" panose="02020603050405020304" pitchFamily="18" charset="0"/>
              </a:rPr>
              <a:t>ith</a:t>
            </a:r>
            <a:r>
              <a:rPr lang="en-IN" sz="2000" dirty="0">
                <a:effectLst/>
                <a:latin typeface="Nunito Sans" pitchFamily="2" charset="0"/>
                <a:ea typeface="Calibri" panose="020F0502020204030204" pitchFamily="34" charset="0"/>
                <a:cs typeface="Times New Roman" panose="02020603050405020304" pitchFamily="18" charset="0"/>
              </a:rPr>
              <a:t> student and input2[</a:t>
            </a:r>
            <a:r>
              <a:rPr lang="en-IN" sz="2000" dirty="0" err="1">
                <a:effectLst/>
                <a:latin typeface="Nunito Sans" pitchFamily="2" charset="0"/>
                <a:ea typeface="Calibri" panose="020F0502020204030204" pitchFamily="34" charset="0"/>
                <a:cs typeface="Times New Roman" panose="02020603050405020304" pitchFamily="18" charset="0"/>
              </a:rPr>
              <a:t>i</a:t>
            </a:r>
            <a:r>
              <a:rPr lang="en-IN" sz="2000" dirty="0">
                <a:effectLst/>
                <a:latin typeface="Nunito Sans" pitchFamily="2" charset="0"/>
                <a:ea typeface="Calibri" panose="020F0502020204030204" pitchFamily="34" charset="0"/>
                <a:cs typeface="Times New Roman" panose="02020603050405020304" pitchFamily="18" charset="0"/>
              </a:rPr>
              <a:t>] &lt;= 1000 (0 &lt;= </a:t>
            </a:r>
            <a:r>
              <a:rPr lang="en-IN" sz="2000" dirty="0" err="1">
                <a:effectLst/>
                <a:latin typeface="Nunito Sans" pitchFamily="2" charset="0"/>
                <a:ea typeface="Calibri" panose="020F0502020204030204" pitchFamily="34" charset="0"/>
                <a:cs typeface="Times New Roman" panose="02020603050405020304" pitchFamily="18" charset="0"/>
              </a:rPr>
              <a:t>i</a:t>
            </a:r>
            <a:r>
              <a:rPr lang="en-IN" sz="2000" dirty="0">
                <a:effectLst/>
                <a:latin typeface="Nunito Sans" pitchFamily="2" charset="0"/>
                <a:ea typeface="Calibri" panose="020F0502020204030204" pitchFamily="34" charset="0"/>
                <a:cs typeface="Times New Roman" panose="02020603050405020304" pitchFamily="18" charset="0"/>
              </a:rPr>
              <a:t> &lt; N) </a:t>
            </a:r>
          </a:p>
          <a:p>
            <a:pPr>
              <a:lnSpc>
                <a:spcPct val="107000"/>
              </a:lnSpc>
              <a:spcAft>
                <a:spcPts val="800"/>
              </a:spcAft>
            </a:pPr>
            <a:r>
              <a:rPr lang="en-IN" sz="2000" b="1" dirty="0">
                <a:effectLst/>
                <a:latin typeface="Nunito Sans" pitchFamily="2" charset="0"/>
                <a:ea typeface="Calibri" panose="020F0502020204030204" pitchFamily="34" charset="0"/>
                <a:cs typeface="Times New Roman" panose="02020603050405020304" pitchFamily="18" charset="0"/>
              </a:rPr>
              <a:t>Output specification</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Return the total number of pairs that satisfy the constraints given in the problem statement</a:t>
            </a:r>
          </a:p>
          <a:p>
            <a:pPr>
              <a:lnSpc>
                <a:spcPct val="107000"/>
              </a:lnSpc>
              <a:spcAft>
                <a:spcPts val="800"/>
              </a:spcAft>
            </a:pPr>
            <a:endParaRPr lang="en-IN" sz="2000" dirty="0">
              <a:effectLst/>
              <a:latin typeface="Nunito Sans"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89779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6"/>
          <p:cNvSpPr/>
          <p:nvPr/>
        </p:nvSpPr>
        <p:spPr>
          <a:xfrm>
            <a:off x="0" y="0"/>
            <a:ext cx="9144000" cy="662700"/>
          </a:xfrm>
          <a:prstGeom prst="rect">
            <a:avLst/>
          </a:prstGeom>
          <a:solidFill>
            <a:srgbClr val="F0513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Nunito Sans"/>
              <a:ea typeface="Nunito Sans"/>
              <a:cs typeface="Nunito Sans"/>
              <a:sym typeface="Nunito Sans"/>
            </a:endParaRPr>
          </a:p>
        </p:txBody>
      </p:sp>
      <p:sp>
        <p:nvSpPr>
          <p:cNvPr id="167" name="Google Shape;167;p26"/>
          <p:cNvSpPr txBox="1"/>
          <p:nvPr/>
        </p:nvSpPr>
        <p:spPr>
          <a:xfrm>
            <a:off x="2953703" y="40481"/>
            <a:ext cx="5844300" cy="807883"/>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 sz="4800" b="1" dirty="0">
                <a:solidFill>
                  <a:schemeClr val="lt1"/>
                </a:solidFill>
                <a:latin typeface="Nunito Sans"/>
                <a:ea typeface="Nunito Sans"/>
                <a:cs typeface="Nunito Sans"/>
                <a:sym typeface="Nunito Sans"/>
              </a:rPr>
              <a:t>Question 2</a:t>
            </a:r>
            <a:r>
              <a:rPr lang="en" sz="3600" b="1" dirty="0">
                <a:solidFill>
                  <a:schemeClr val="lt1"/>
                </a:solidFill>
                <a:latin typeface="Nunito Sans"/>
                <a:ea typeface="Nunito Sans"/>
                <a:cs typeface="Nunito Sans"/>
                <a:sym typeface="Nunito Sans"/>
              </a:rPr>
              <a:t>  </a:t>
            </a:r>
            <a:endParaRPr sz="3600" b="1" dirty="0">
              <a:solidFill>
                <a:schemeClr val="lt1"/>
              </a:solidFill>
              <a:latin typeface="Nunito Sans"/>
              <a:ea typeface="Nunito Sans"/>
              <a:cs typeface="Nunito Sans"/>
              <a:sym typeface="Nunito Sans"/>
            </a:endParaRPr>
          </a:p>
        </p:txBody>
      </p:sp>
      <p:pic>
        <p:nvPicPr>
          <p:cNvPr id="168" name="Google Shape;168;p26"/>
          <p:cNvPicPr preferRelativeResize="0"/>
          <p:nvPr/>
        </p:nvPicPr>
        <p:blipFill rotWithShape="1">
          <a:blip r:embed="rId3">
            <a:alphaModFix/>
          </a:blip>
          <a:srcRect/>
          <a:stretch/>
        </p:blipFill>
        <p:spPr>
          <a:xfrm>
            <a:off x="7144200" y="4652100"/>
            <a:ext cx="1767499" cy="224100"/>
          </a:xfrm>
          <a:prstGeom prst="rect">
            <a:avLst/>
          </a:prstGeom>
          <a:noFill/>
          <a:ln>
            <a:noFill/>
          </a:ln>
        </p:spPr>
      </p:pic>
      <p:sp>
        <p:nvSpPr>
          <p:cNvPr id="169" name="Google Shape;169;p26"/>
          <p:cNvSpPr txBox="1"/>
          <p:nvPr/>
        </p:nvSpPr>
        <p:spPr>
          <a:xfrm>
            <a:off x="167644" y="662457"/>
            <a:ext cx="8976300" cy="3517343"/>
          </a:xfrm>
          <a:prstGeom prst="rect">
            <a:avLst/>
          </a:prstGeom>
          <a:noFill/>
          <a:ln>
            <a:noFill/>
          </a:ln>
        </p:spPr>
        <p:txBody>
          <a:bodyPr spcFirstLastPara="1" wrap="square" lIns="68575" tIns="34275" rIns="68575" bIns="34275" anchor="t" anchorCtr="0">
            <a:spAutoFit/>
          </a:bodyPr>
          <a:lstStyle/>
          <a:p>
            <a:pPr>
              <a:lnSpc>
                <a:spcPct val="107000"/>
              </a:lnSpc>
              <a:spcAft>
                <a:spcPts val="800"/>
              </a:spcAft>
            </a:pPr>
            <a:r>
              <a:rPr lang="en-IN" sz="2000" b="1" dirty="0">
                <a:effectLst/>
                <a:latin typeface="Nunito Sans" pitchFamily="2" charset="0"/>
                <a:ea typeface="Calibri" panose="020F0502020204030204" pitchFamily="34" charset="0"/>
                <a:cs typeface="Times New Roman" panose="02020603050405020304" pitchFamily="18" charset="0"/>
              </a:rPr>
              <a:t>Example 1</a:t>
            </a:r>
          </a:p>
          <a:p>
            <a:pPr>
              <a:lnSpc>
                <a:spcPct val="107000"/>
              </a:lnSpc>
              <a:spcAft>
                <a:spcPts val="800"/>
              </a:spcAft>
            </a:pPr>
            <a:r>
              <a:rPr lang="en-IN" sz="2000" b="1" dirty="0">
                <a:effectLst/>
                <a:latin typeface="Nunito Sans" pitchFamily="2" charset="0"/>
                <a:ea typeface="Calibri" panose="020F0502020204030204" pitchFamily="34" charset="0"/>
                <a:cs typeface="Times New Roman" panose="02020603050405020304" pitchFamily="18" charset="0"/>
              </a:rPr>
              <a:t>Input</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input1: aa</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input2: </a:t>
            </a:r>
            <a:r>
              <a:rPr lang="en-IN" sz="2000" dirty="0" err="1">
                <a:effectLst/>
                <a:latin typeface="Nunito Sans" pitchFamily="2" charset="0"/>
                <a:ea typeface="Calibri" panose="020F0502020204030204" pitchFamily="34" charset="0"/>
                <a:cs typeface="Times New Roman" panose="02020603050405020304" pitchFamily="18" charset="0"/>
              </a:rPr>
              <a:t>wabsbdwasbajsud</a:t>
            </a:r>
            <a:endParaRPr lang="en-IN" sz="2000" dirty="0">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input3: 1</a:t>
            </a:r>
          </a:p>
          <a:p>
            <a:pPr>
              <a:lnSpc>
                <a:spcPct val="107000"/>
              </a:lnSpc>
              <a:spcAft>
                <a:spcPts val="800"/>
              </a:spcAft>
            </a:pPr>
            <a:r>
              <a:rPr lang="en-IN" sz="2000" b="1" dirty="0">
                <a:effectLst/>
                <a:latin typeface="Nunito Sans" pitchFamily="2" charset="0"/>
                <a:ea typeface="Calibri" panose="020F0502020204030204" pitchFamily="34" charset="0"/>
                <a:cs typeface="Times New Roman" panose="02020603050405020304" pitchFamily="18" charset="0"/>
              </a:rPr>
              <a:t>Output </a:t>
            </a:r>
          </a:p>
          <a:p>
            <a:pPr>
              <a:lnSpc>
                <a:spcPct val="107000"/>
              </a:lnSpc>
              <a:spcAft>
                <a:spcPts val="800"/>
              </a:spcAft>
            </a:pPr>
            <a:r>
              <a:rPr lang="en-IN" sz="2000" dirty="0" err="1">
                <a:effectLst/>
                <a:latin typeface="Nunito Sans" pitchFamily="2" charset="0"/>
                <a:ea typeface="Calibri" panose="020F0502020204030204" pitchFamily="34" charset="0"/>
                <a:cs typeface="Times New Roman" panose="02020603050405020304" pitchFamily="18" charset="0"/>
              </a:rPr>
              <a:t>aaab</a:t>
            </a:r>
            <a:endParaRPr lang="en-IN" sz="2000" dirty="0">
              <a:effectLst/>
              <a:latin typeface="Nunito Sans" pitchFamily="2" charset="0"/>
              <a:ea typeface="Calibri" panose="020F0502020204030204" pitchFamily="34" charset="0"/>
              <a:cs typeface="Times New Roman" panose="02020603050405020304" pitchFamily="18" charset="0"/>
            </a:endParaRPr>
          </a:p>
          <a:p>
            <a:pPr marL="0" lvl="0" indent="0" algn="l" rtl="0">
              <a:lnSpc>
                <a:spcPct val="115000"/>
              </a:lnSpc>
              <a:spcBef>
                <a:spcPts val="0"/>
              </a:spcBef>
              <a:spcAft>
                <a:spcPts val="0"/>
              </a:spcAft>
              <a:buSzPts val="800"/>
              <a:buNone/>
            </a:pPr>
            <a:endParaRPr sz="2400" b="1" dirty="0">
              <a:solidFill>
                <a:schemeClr val="dk1"/>
              </a:solidFill>
              <a:highlight>
                <a:srgbClr val="FFFFFF"/>
              </a:highlight>
              <a:latin typeface="Nunito Sans" pitchFamily="2" charset="0"/>
              <a:ea typeface="Nunito Sans"/>
              <a:cs typeface="Nunito Sans"/>
              <a:sym typeface="Nunito Sans"/>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99"/>
          <p:cNvSpPr/>
          <p:nvPr/>
        </p:nvSpPr>
        <p:spPr>
          <a:xfrm>
            <a:off x="0" y="0"/>
            <a:ext cx="9144000" cy="662700"/>
          </a:xfrm>
          <a:prstGeom prst="rect">
            <a:avLst/>
          </a:prstGeom>
          <a:solidFill>
            <a:srgbClr val="F0513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Nunito Sans"/>
              <a:ea typeface="Nunito Sans"/>
              <a:cs typeface="Nunito Sans"/>
              <a:sym typeface="Nunito Sans"/>
            </a:endParaRPr>
          </a:p>
        </p:txBody>
      </p:sp>
      <p:sp>
        <p:nvSpPr>
          <p:cNvPr id="753" name="Google Shape;753;p99"/>
          <p:cNvSpPr txBox="1"/>
          <p:nvPr/>
        </p:nvSpPr>
        <p:spPr>
          <a:xfrm>
            <a:off x="1325880" y="40481"/>
            <a:ext cx="7472123" cy="807883"/>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 sz="4800" b="1" dirty="0">
                <a:solidFill>
                  <a:schemeClr val="lt1"/>
                </a:solidFill>
                <a:latin typeface="Nunito Sans"/>
                <a:ea typeface="Nunito Sans"/>
                <a:cs typeface="Nunito Sans"/>
                <a:sym typeface="Nunito Sans"/>
              </a:rPr>
              <a:t>Question 21</a:t>
            </a:r>
            <a:endParaRPr sz="4800" b="1" dirty="0">
              <a:solidFill>
                <a:schemeClr val="lt1"/>
              </a:solidFill>
              <a:latin typeface="Nunito Sans"/>
              <a:ea typeface="Nunito Sans"/>
              <a:cs typeface="Nunito Sans"/>
              <a:sym typeface="Nunito Sans"/>
            </a:endParaRPr>
          </a:p>
        </p:txBody>
      </p:sp>
      <p:pic>
        <p:nvPicPr>
          <p:cNvPr id="754" name="Google Shape;754;p99"/>
          <p:cNvPicPr preferRelativeResize="0"/>
          <p:nvPr/>
        </p:nvPicPr>
        <p:blipFill rotWithShape="1">
          <a:blip r:embed="rId3">
            <a:alphaModFix/>
          </a:blip>
          <a:srcRect/>
          <a:stretch/>
        </p:blipFill>
        <p:spPr>
          <a:xfrm>
            <a:off x="7144200" y="4652100"/>
            <a:ext cx="1767499" cy="224100"/>
          </a:xfrm>
          <a:prstGeom prst="rect">
            <a:avLst/>
          </a:prstGeom>
          <a:noFill/>
          <a:ln>
            <a:noFill/>
          </a:ln>
        </p:spPr>
      </p:pic>
      <p:sp>
        <p:nvSpPr>
          <p:cNvPr id="755" name="Google Shape;755;p99"/>
          <p:cNvSpPr txBox="1"/>
          <p:nvPr/>
        </p:nvSpPr>
        <p:spPr>
          <a:xfrm>
            <a:off x="167644" y="662457"/>
            <a:ext cx="8976300" cy="4233180"/>
          </a:xfrm>
          <a:prstGeom prst="rect">
            <a:avLst/>
          </a:prstGeom>
          <a:noFill/>
          <a:ln>
            <a:noFill/>
          </a:ln>
        </p:spPr>
        <p:txBody>
          <a:bodyPr spcFirstLastPara="1" wrap="square" lIns="68575" tIns="34275" rIns="68575" bIns="34275" anchor="t" anchorCtr="0">
            <a:spAutoFit/>
          </a:bodyPr>
          <a:lstStyle/>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Example 1</a:t>
            </a: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Input</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input1: 10</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input2: {1, 2, 7, 5, 7, 4, 1, 1, 2, 5}</a:t>
            </a: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Output</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20</a:t>
            </a: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Explanation</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pairs of points satisfying the given scenario are:</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(2, 1), (2, 1), (7, 5), (7, 4), (7, 1), (7, 2), (7, 5), (5, 4), (5, 1), (5, 2), (7, 4), (7, 1), (7, 1), (7, 1), (7, 2), (7, 5), (4, 1), (4, 1), (4, 2).</a:t>
            </a:r>
          </a:p>
          <a:p>
            <a:r>
              <a:rPr lang="en-IN" sz="1800" kern="0" dirty="0">
                <a:effectLst/>
                <a:latin typeface="Calibri" panose="020F0502020204030204" pitchFamily="34" charset="0"/>
                <a:ea typeface="Calibri" panose="020F0502020204030204" pitchFamily="34" charset="0"/>
                <a:cs typeface="Times New Roman" panose="02020603050405020304" pitchFamily="18" charset="0"/>
              </a:rPr>
              <a:t>Hence, 20 is returned as the output</a:t>
            </a:r>
            <a:endParaRPr lang="en-IN" sz="2000" dirty="0">
              <a:effectLst/>
              <a:latin typeface="Nunito Sans"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756414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99"/>
          <p:cNvSpPr/>
          <p:nvPr/>
        </p:nvSpPr>
        <p:spPr>
          <a:xfrm>
            <a:off x="0" y="0"/>
            <a:ext cx="9144000" cy="662700"/>
          </a:xfrm>
          <a:prstGeom prst="rect">
            <a:avLst/>
          </a:prstGeom>
          <a:solidFill>
            <a:srgbClr val="F0513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Nunito Sans"/>
              <a:ea typeface="Nunito Sans"/>
              <a:cs typeface="Nunito Sans"/>
              <a:sym typeface="Nunito Sans"/>
            </a:endParaRPr>
          </a:p>
        </p:txBody>
      </p:sp>
      <p:sp>
        <p:nvSpPr>
          <p:cNvPr id="753" name="Google Shape;753;p99"/>
          <p:cNvSpPr txBox="1"/>
          <p:nvPr/>
        </p:nvSpPr>
        <p:spPr>
          <a:xfrm>
            <a:off x="1325880" y="40481"/>
            <a:ext cx="7472123" cy="807883"/>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 sz="4800" b="1" dirty="0">
                <a:solidFill>
                  <a:schemeClr val="lt1"/>
                </a:solidFill>
                <a:latin typeface="Nunito Sans"/>
                <a:ea typeface="Nunito Sans"/>
                <a:cs typeface="Nunito Sans"/>
                <a:sym typeface="Nunito Sans"/>
              </a:rPr>
              <a:t>Question 21</a:t>
            </a:r>
            <a:endParaRPr sz="4800" b="1" dirty="0">
              <a:solidFill>
                <a:schemeClr val="lt1"/>
              </a:solidFill>
              <a:latin typeface="Nunito Sans"/>
              <a:ea typeface="Nunito Sans"/>
              <a:cs typeface="Nunito Sans"/>
              <a:sym typeface="Nunito Sans"/>
            </a:endParaRPr>
          </a:p>
        </p:txBody>
      </p:sp>
      <p:pic>
        <p:nvPicPr>
          <p:cNvPr id="754" name="Google Shape;754;p99"/>
          <p:cNvPicPr preferRelativeResize="0"/>
          <p:nvPr/>
        </p:nvPicPr>
        <p:blipFill rotWithShape="1">
          <a:blip r:embed="rId3">
            <a:alphaModFix/>
          </a:blip>
          <a:srcRect/>
          <a:stretch/>
        </p:blipFill>
        <p:spPr>
          <a:xfrm>
            <a:off x="7144200" y="4652100"/>
            <a:ext cx="1767499" cy="224100"/>
          </a:xfrm>
          <a:prstGeom prst="rect">
            <a:avLst/>
          </a:prstGeom>
          <a:noFill/>
          <a:ln>
            <a:noFill/>
          </a:ln>
        </p:spPr>
      </p:pic>
      <p:sp>
        <p:nvSpPr>
          <p:cNvPr id="755" name="Google Shape;755;p99"/>
          <p:cNvSpPr txBox="1"/>
          <p:nvPr/>
        </p:nvSpPr>
        <p:spPr>
          <a:xfrm>
            <a:off x="167644" y="662457"/>
            <a:ext cx="8976300" cy="4490686"/>
          </a:xfrm>
          <a:prstGeom prst="rect">
            <a:avLst/>
          </a:prstGeom>
          <a:noFill/>
          <a:ln>
            <a:noFill/>
          </a:ln>
        </p:spPr>
        <p:txBody>
          <a:bodyPr spcFirstLastPara="1" wrap="square" lIns="68575" tIns="34275" rIns="68575" bIns="34275" anchor="t" anchorCtr="0">
            <a:spAutoFit/>
          </a:bodyPr>
          <a:lstStyle/>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Example 2</a:t>
            </a: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Input</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input1: 5</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input2: {1, 1, 3, 6, 2}</a:t>
            </a: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Output</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2</a:t>
            </a: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Explanation</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pairs of points satisfying the given scenario are:</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(3, 2) and (6, 2)</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Hence, 2 is returned as the output.</a:t>
            </a:r>
          </a:p>
          <a:p>
            <a:pPr>
              <a:lnSpc>
                <a:spcPct val="107000"/>
              </a:lnSpc>
              <a:spcAft>
                <a:spcPts val="800"/>
              </a:spcAft>
            </a:pPr>
            <a:endParaRPr lang="en-IN" sz="2000" dirty="0">
              <a:effectLst/>
              <a:latin typeface="Nunito Sans"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6918565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8"/>
          <p:cNvSpPr/>
          <p:nvPr/>
        </p:nvSpPr>
        <p:spPr>
          <a:xfrm>
            <a:off x="0" y="0"/>
            <a:ext cx="9144000" cy="5143500"/>
          </a:xfrm>
          <a:prstGeom prst="rect">
            <a:avLst/>
          </a:prstGeom>
          <a:solidFill>
            <a:srgbClr val="000000"/>
          </a:solidFill>
          <a:ln>
            <a:noFill/>
          </a:ln>
        </p:spPr>
        <p:txBody>
          <a:bodyPr spcFirstLastPara="1" wrap="square" lIns="411475" tIns="75425" rIns="68575" bIns="685800" anchor="t" anchorCtr="0">
            <a:noAutofit/>
          </a:bodyPr>
          <a:lstStyle/>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import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java.util</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class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Annual_Day</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public static int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constructLowerArray</a:t>
            </a:r>
            <a:r>
              <a:rPr lang="en-IN" dirty="0">
                <a:solidFill>
                  <a:schemeClr val="bg1"/>
                </a:solidFill>
                <a:effectLst/>
                <a:latin typeface="Nunito Sans" pitchFamily="2" charset="0"/>
                <a:ea typeface="Calibri" panose="020F0502020204030204" pitchFamily="34" charset="0"/>
                <a:cs typeface="Consolas" panose="020B0609020204030204" pitchFamily="49" charset="0"/>
              </a:rPr>
              <a:t>(int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arr</a:t>
            </a:r>
            <a:r>
              <a:rPr lang="en-IN" dirty="0">
                <a:solidFill>
                  <a:schemeClr val="bg1"/>
                </a:solidFill>
                <a:effectLst/>
                <a:latin typeface="Nunito Sans" pitchFamily="2" charset="0"/>
                <a:ea typeface="Calibri" panose="020F0502020204030204" pitchFamily="34" charset="0"/>
                <a:cs typeface="Consolas" panose="020B0609020204030204" pitchFamily="49" charset="0"/>
              </a:rPr>
              <a:t>[], int n)</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int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j,countSmaller</a:t>
            </a:r>
            <a:r>
              <a:rPr lang="en-IN" dirty="0">
                <a:solidFill>
                  <a:schemeClr val="bg1"/>
                </a:solidFill>
                <a:effectLst/>
                <a:latin typeface="Nunito Sans" pitchFamily="2" charset="0"/>
                <a:ea typeface="Calibri" panose="020F0502020204030204" pitchFamily="34" charset="0"/>
                <a:cs typeface="Consolas" panose="020B0609020204030204" pitchFamily="49" charset="0"/>
              </a:rPr>
              <a:t>=0;</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for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 0;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&lt; n;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for (j = i+1; j &lt; n;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j++</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if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arr</a:t>
            </a:r>
            <a:r>
              <a:rPr lang="en-IN" dirty="0">
                <a:solidFill>
                  <a:schemeClr val="bg1"/>
                </a:solidFill>
                <a:effectLst/>
                <a:latin typeface="Nunito Sans" pitchFamily="2" charset="0"/>
                <a:ea typeface="Calibri" panose="020F0502020204030204" pitchFamily="34" charset="0"/>
                <a:cs typeface="Consolas" panose="020B0609020204030204" pitchFamily="49" charset="0"/>
              </a:rPr>
              <a:t>[j] &lt;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arr</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countSmaller</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return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countSmaller</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p:txBody>
      </p:sp>
      <p:sp>
        <p:nvSpPr>
          <p:cNvPr id="269" name="Google Shape;269;p38"/>
          <p:cNvSpPr/>
          <p:nvPr/>
        </p:nvSpPr>
        <p:spPr>
          <a:xfrm>
            <a:off x="0" y="1"/>
            <a:ext cx="400200" cy="57000"/>
          </a:xfrm>
          <a:prstGeom prst="rect">
            <a:avLst/>
          </a:prstGeom>
          <a:solidFill>
            <a:schemeClr val="dk1">
              <a:alpha val="67840"/>
            </a:schemeClr>
          </a:solidFill>
          <a:ln>
            <a:noFill/>
          </a:ln>
        </p:spPr>
        <p:txBody>
          <a:bodyPr spcFirstLastPara="1" wrap="square" lIns="68575" tIns="34275" rIns="68575" bIns="685800" anchor="t" anchorCtr="0">
            <a:noAutofit/>
          </a:bodyPr>
          <a:lstStyle/>
          <a:p>
            <a:pPr marL="0" marR="0" lvl="0" indent="0" algn="l" rtl="0">
              <a:spcBef>
                <a:spcPts val="0"/>
              </a:spcBef>
              <a:spcAft>
                <a:spcPts val="0"/>
              </a:spcAft>
              <a:buNone/>
            </a:pPr>
            <a:endParaRPr sz="1500" b="1">
              <a:solidFill>
                <a:schemeClr val="lt1"/>
              </a:solidFill>
              <a:latin typeface="Nunito Sans"/>
              <a:ea typeface="Nunito Sans"/>
              <a:cs typeface="Nunito Sans"/>
              <a:sym typeface="Nunito Sans"/>
            </a:endParaRPr>
          </a:p>
        </p:txBody>
      </p:sp>
      <p:sp>
        <p:nvSpPr>
          <p:cNvPr id="270" name="Google Shape;270;p38"/>
          <p:cNvSpPr/>
          <p:nvPr/>
        </p:nvSpPr>
        <p:spPr>
          <a:xfrm>
            <a:off x="0" y="57151"/>
            <a:ext cx="400200" cy="5086500"/>
          </a:xfrm>
          <a:prstGeom prst="rect">
            <a:avLst/>
          </a:prstGeom>
          <a:solidFill>
            <a:schemeClr val="dk1">
              <a:alpha val="67840"/>
            </a:schemeClr>
          </a:solidFill>
          <a:ln>
            <a:noFill/>
          </a:ln>
        </p:spPr>
        <p:txBody>
          <a:bodyPr spcFirstLastPara="1" wrap="square" lIns="68575" tIns="34275" rIns="68575" bIns="685800" anchor="t" anchorCtr="0">
            <a:noAutofit/>
          </a:bodyPr>
          <a:lstStyle/>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3</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4</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5</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6</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7</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8</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9</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10</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12</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13</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14</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15</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16</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17</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18</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19</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20</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22</a:t>
            </a:r>
            <a:endParaRPr sz="1100"/>
          </a:p>
          <a:p>
            <a:pPr marL="0" marR="0" lvl="0" indent="0" algn="l" rtl="0">
              <a:spcBef>
                <a:spcPts val="0"/>
              </a:spcBef>
              <a:spcAft>
                <a:spcPts val="0"/>
              </a:spcAft>
              <a:buNone/>
            </a:pPr>
            <a:endParaRPr sz="1500" b="1">
              <a:solidFill>
                <a:srgbClr val="FFFF00"/>
              </a:solidFill>
              <a:latin typeface="Nunito Sans"/>
              <a:ea typeface="Nunito Sans"/>
              <a:cs typeface="Nunito Sans"/>
              <a:sym typeface="Nunito Sans"/>
            </a:endParaRPr>
          </a:p>
        </p:txBody>
      </p:sp>
      <p:pic>
        <p:nvPicPr>
          <p:cNvPr id="271" name="Google Shape;271;p38"/>
          <p:cNvPicPr preferRelativeResize="0"/>
          <p:nvPr/>
        </p:nvPicPr>
        <p:blipFill rotWithShape="1">
          <a:blip r:embed="rId3">
            <a:alphaModFix/>
          </a:blip>
          <a:srcRect/>
          <a:stretch/>
        </p:blipFill>
        <p:spPr>
          <a:xfrm>
            <a:off x="7144200" y="4652100"/>
            <a:ext cx="1767499" cy="224100"/>
          </a:xfrm>
          <a:prstGeom prst="rect">
            <a:avLst/>
          </a:prstGeom>
          <a:noFill/>
          <a:ln>
            <a:noFill/>
          </a:ln>
        </p:spPr>
      </p:pic>
    </p:spTree>
    <p:extLst>
      <p:ext uri="{BB962C8B-B14F-4D97-AF65-F5344CB8AC3E}">
        <p14:creationId xmlns:p14="http://schemas.microsoft.com/office/powerpoint/2010/main" val="115838047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8"/>
          <p:cNvSpPr/>
          <p:nvPr/>
        </p:nvSpPr>
        <p:spPr>
          <a:xfrm>
            <a:off x="0" y="0"/>
            <a:ext cx="9144000" cy="5143500"/>
          </a:xfrm>
          <a:prstGeom prst="rect">
            <a:avLst/>
          </a:prstGeom>
          <a:solidFill>
            <a:srgbClr val="000000"/>
          </a:solidFill>
          <a:ln>
            <a:noFill/>
          </a:ln>
        </p:spPr>
        <p:txBody>
          <a:bodyPr spcFirstLastPara="1" wrap="square" lIns="411475" tIns="75425" rIns="68575" bIns="685800" anchor="t" anchorCtr="0">
            <a:noAutofit/>
          </a:bodyPr>
          <a:lstStyle/>
          <a:p>
            <a:pPr>
              <a:lnSpc>
                <a:spcPct val="107000"/>
              </a:lnSpc>
              <a:spcAft>
                <a:spcPts val="800"/>
              </a:spcAft>
            </a:pPr>
            <a:r>
              <a:rPr lang="en-IN" b="1" dirty="0">
                <a:solidFill>
                  <a:schemeClr val="bg1"/>
                </a:solidFill>
                <a:effectLst/>
                <a:latin typeface="Nunito Sans" pitchFamily="2" charset="0"/>
                <a:ea typeface="Calibri" panose="020F0502020204030204" pitchFamily="34" charset="0"/>
                <a:cs typeface="Consolas" panose="020B0609020204030204" pitchFamily="49" charset="0"/>
              </a:rPr>
              <a:t>public</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static</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void</a:t>
            </a:r>
            <a:r>
              <a:rPr lang="en-IN" dirty="0">
                <a:solidFill>
                  <a:schemeClr val="bg1"/>
                </a:solidFill>
                <a:effectLst/>
                <a:latin typeface="Nunito Sans" pitchFamily="2" charset="0"/>
                <a:ea typeface="Calibri" panose="020F0502020204030204" pitchFamily="34" charset="0"/>
                <a:cs typeface="Consolas" panose="020B0609020204030204" pitchFamily="49" charset="0"/>
              </a:rPr>
              <a:t> main(String[]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args</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Scanner </a:t>
            </a:r>
            <a:r>
              <a:rPr lang="en-IN" u="sng" dirty="0" err="1">
                <a:solidFill>
                  <a:schemeClr val="bg1"/>
                </a:solidFill>
                <a:effectLst/>
                <a:latin typeface="Nunito Sans" pitchFamily="2" charset="0"/>
                <a:ea typeface="Calibri" panose="020F0502020204030204" pitchFamily="34" charset="0"/>
                <a:cs typeface="Consolas" panose="020B0609020204030204" pitchFamily="49" charset="0"/>
              </a:rPr>
              <a:t>sc</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new</a:t>
            </a:r>
            <a:r>
              <a:rPr lang="en-IN" dirty="0">
                <a:solidFill>
                  <a:schemeClr val="bg1"/>
                </a:solidFill>
                <a:effectLst/>
                <a:latin typeface="Nunito Sans" pitchFamily="2" charset="0"/>
                <a:ea typeface="Calibri" panose="020F0502020204030204" pitchFamily="34" charset="0"/>
                <a:cs typeface="Consolas" panose="020B0609020204030204" pitchFamily="49" charset="0"/>
              </a:rPr>
              <a:t> Scanner(System.</a:t>
            </a:r>
            <a:r>
              <a:rPr lang="en-IN" b="1" i="1" dirty="0">
                <a:solidFill>
                  <a:schemeClr val="bg1"/>
                </a:solidFill>
                <a:effectLst/>
                <a:latin typeface="Nunito Sans" pitchFamily="2" charset="0"/>
                <a:ea typeface="Calibri" panose="020F0502020204030204" pitchFamily="34" charset="0"/>
                <a:cs typeface="Consolas" panose="020B0609020204030204" pitchFamily="49" charset="0"/>
              </a:rPr>
              <a:t>in</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n=</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sc.nextInt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arr</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new</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[n];</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for</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=0;i&lt;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n;i</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arr</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sc.nextInt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System.</a:t>
            </a:r>
            <a:r>
              <a:rPr lang="en-IN" b="1" i="1" dirty="0" err="1">
                <a:solidFill>
                  <a:schemeClr val="bg1"/>
                </a:solidFill>
                <a:effectLst/>
                <a:latin typeface="Nunito Sans" pitchFamily="2" charset="0"/>
                <a:ea typeface="Calibri" panose="020F0502020204030204" pitchFamily="34" charset="0"/>
                <a:cs typeface="Consolas" panose="020B0609020204030204" pitchFamily="49" charset="0"/>
              </a:rPr>
              <a:t>out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.print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i="1" dirty="0" err="1">
                <a:solidFill>
                  <a:schemeClr val="bg1"/>
                </a:solidFill>
                <a:effectLst/>
                <a:latin typeface="Nunito Sans" pitchFamily="2" charset="0"/>
                <a:ea typeface="Calibri" panose="020F0502020204030204" pitchFamily="34" charset="0"/>
                <a:cs typeface="Consolas" panose="020B0609020204030204" pitchFamily="49" charset="0"/>
              </a:rPr>
              <a:t>constructLowerArray</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arr,n</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p:txBody>
      </p:sp>
      <p:sp>
        <p:nvSpPr>
          <p:cNvPr id="269" name="Google Shape;269;p38"/>
          <p:cNvSpPr/>
          <p:nvPr/>
        </p:nvSpPr>
        <p:spPr>
          <a:xfrm>
            <a:off x="0" y="1"/>
            <a:ext cx="400200" cy="57000"/>
          </a:xfrm>
          <a:prstGeom prst="rect">
            <a:avLst/>
          </a:prstGeom>
          <a:solidFill>
            <a:schemeClr val="dk1">
              <a:alpha val="67840"/>
            </a:schemeClr>
          </a:solidFill>
          <a:ln>
            <a:noFill/>
          </a:ln>
        </p:spPr>
        <p:txBody>
          <a:bodyPr spcFirstLastPara="1" wrap="square" lIns="68575" tIns="34275" rIns="68575" bIns="685800" anchor="t" anchorCtr="0">
            <a:noAutofit/>
          </a:bodyPr>
          <a:lstStyle/>
          <a:p>
            <a:pPr marL="0" marR="0" lvl="0" indent="0" algn="l" rtl="0">
              <a:spcBef>
                <a:spcPts val="0"/>
              </a:spcBef>
              <a:spcAft>
                <a:spcPts val="0"/>
              </a:spcAft>
              <a:buNone/>
            </a:pPr>
            <a:endParaRPr sz="1500" b="1">
              <a:solidFill>
                <a:schemeClr val="lt1"/>
              </a:solidFill>
              <a:latin typeface="Nunito Sans"/>
              <a:ea typeface="Nunito Sans"/>
              <a:cs typeface="Nunito Sans"/>
              <a:sym typeface="Nunito Sans"/>
            </a:endParaRPr>
          </a:p>
        </p:txBody>
      </p:sp>
      <p:sp>
        <p:nvSpPr>
          <p:cNvPr id="270" name="Google Shape;270;p38"/>
          <p:cNvSpPr/>
          <p:nvPr/>
        </p:nvSpPr>
        <p:spPr>
          <a:xfrm>
            <a:off x="0" y="57151"/>
            <a:ext cx="400200" cy="5086500"/>
          </a:xfrm>
          <a:prstGeom prst="rect">
            <a:avLst/>
          </a:prstGeom>
          <a:solidFill>
            <a:schemeClr val="dk1">
              <a:alpha val="67840"/>
            </a:schemeClr>
          </a:solidFill>
          <a:ln>
            <a:noFill/>
          </a:ln>
        </p:spPr>
        <p:txBody>
          <a:bodyPr spcFirstLastPara="1" wrap="square" lIns="68575" tIns="34275" rIns="68575" bIns="685800" anchor="t" anchorCtr="0">
            <a:noAutofit/>
          </a:bodyPr>
          <a:lstStyle/>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3</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4</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5</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6</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7</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8</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9</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10</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12</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13</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14</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15</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16</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17</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18</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19</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20</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22</a:t>
            </a:r>
            <a:endParaRPr sz="1100"/>
          </a:p>
          <a:p>
            <a:pPr marL="0" marR="0" lvl="0" indent="0" algn="l" rtl="0">
              <a:spcBef>
                <a:spcPts val="0"/>
              </a:spcBef>
              <a:spcAft>
                <a:spcPts val="0"/>
              </a:spcAft>
              <a:buNone/>
            </a:pPr>
            <a:endParaRPr sz="1500" b="1">
              <a:solidFill>
                <a:srgbClr val="FFFF00"/>
              </a:solidFill>
              <a:latin typeface="Nunito Sans"/>
              <a:ea typeface="Nunito Sans"/>
              <a:cs typeface="Nunito Sans"/>
              <a:sym typeface="Nunito Sans"/>
            </a:endParaRPr>
          </a:p>
        </p:txBody>
      </p:sp>
      <p:pic>
        <p:nvPicPr>
          <p:cNvPr id="271" name="Google Shape;271;p38"/>
          <p:cNvPicPr preferRelativeResize="0"/>
          <p:nvPr/>
        </p:nvPicPr>
        <p:blipFill rotWithShape="1">
          <a:blip r:embed="rId3">
            <a:alphaModFix/>
          </a:blip>
          <a:srcRect/>
          <a:stretch/>
        </p:blipFill>
        <p:spPr>
          <a:xfrm>
            <a:off x="7144200" y="4652100"/>
            <a:ext cx="1767499" cy="224100"/>
          </a:xfrm>
          <a:prstGeom prst="rect">
            <a:avLst/>
          </a:prstGeom>
          <a:noFill/>
          <a:ln>
            <a:noFill/>
          </a:ln>
        </p:spPr>
      </p:pic>
    </p:spTree>
    <p:extLst>
      <p:ext uri="{BB962C8B-B14F-4D97-AF65-F5344CB8AC3E}">
        <p14:creationId xmlns:p14="http://schemas.microsoft.com/office/powerpoint/2010/main" val="262275655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99"/>
          <p:cNvSpPr/>
          <p:nvPr/>
        </p:nvSpPr>
        <p:spPr>
          <a:xfrm>
            <a:off x="0" y="0"/>
            <a:ext cx="9144000" cy="662700"/>
          </a:xfrm>
          <a:prstGeom prst="rect">
            <a:avLst/>
          </a:prstGeom>
          <a:solidFill>
            <a:srgbClr val="F0513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Nunito Sans"/>
              <a:ea typeface="Nunito Sans"/>
              <a:cs typeface="Nunito Sans"/>
              <a:sym typeface="Nunito Sans"/>
            </a:endParaRPr>
          </a:p>
        </p:txBody>
      </p:sp>
      <p:sp>
        <p:nvSpPr>
          <p:cNvPr id="753" name="Google Shape;753;p99"/>
          <p:cNvSpPr txBox="1"/>
          <p:nvPr/>
        </p:nvSpPr>
        <p:spPr>
          <a:xfrm>
            <a:off x="1325880" y="40481"/>
            <a:ext cx="7472123" cy="807883"/>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 sz="4800" b="1" dirty="0">
                <a:solidFill>
                  <a:schemeClr val="lt1"/>
                </a:solidFill>
                <a:latin typeface="Nunito Sans"/>
                <a:ea typeface="Nunito Sans"/>
                <a:cs typeface="Nunito Sans"/>
                <a:sym typeface="Nunito Sans"/>
              </a:rPr>
              <a:t>Question 22</a:t>
            </a:r>
            <a:endParaRPr sz="4800" b="1" dirty="0">
              <a:solidFill>
                <a:schemeClr val="lt1"/>
              </a:solidFill>
              <a:latin typeface="Nunito Sans"/>
              <a:ea typeface="Nunito Sans"/>
              <a:cs typeface="Nunito Sans"/>
              <a:sym typeface="Nunito Sans"/>
            </a:endParaRPr>
          </a:p>
        </p:txBody>
      </p:sp>
      <p:pic>
        <p:nvPicPr>
          <p:cNvPr id="754" name="Google Shape;754;p99"/>
          <p:cNvPicPr preferRelativeResize="0"/>
          <p:nvPr/>
        </p:nvPicPr>
        <p:blipFill rotWithShape="1">
          <a:blip r:embed="rId3">
            <a:alphaModFix/>
          </a:blip>
          <a:srcRect/>
          <a:stretch/>
        </p:blipFill>
        <p:spPr>
          <a:xfrm>
            <a:off x="7144200" y="4652100"/>
            <a:ext cx="1767499" cy="224100"/>
          </a:xfrm>
          <a:prstGeom prst="rect">
            <a:avLst/>
          </a:prstGeom>
          <a:noFill/>
          <a:ln>
            <a:noFill/>
          </a:ln>
        </p:spPr>
      </p:pic>
      <p:sp>
        <p:nvSpPr>
          <p:cNvPr id="755" name="Google Shape;755;p99"/>
          <p:cNvSpPr txBox="1"/>
          <p:nvPr/>
        </p:nvSpPr>
        <p:spPr>
          <a:xfrm>
            <a:off x="167644" y="662457"/>
            <a:ext cx="8976300" cy="4183166"/>
          </a:xfrm>
          <a:prstGeom prst="rect">
            <a:avLst/>
          </a:prstGeom>
          <a:noFill/>
          <a:ln>
            <a:noFill/>
          </a:ln>
        </p:spPr>
        <p:txBody>
          <a:bodyPr spcFirstLastPara="1" wrap="square" lIns="68575" tIns="34275" rIns="68575" bIns="34275" anchor="t" anchorCtr="0">
            <a:spAutoFit/>
          </a:bodyPr>
          <a:lstStyle/>
          <a:p>
            <a:pPr lvl="0">
              <a:lnSpc>
                <a:spcPct val="107000"/>
              </a:lnSpc>
              <a:spcAft>
                <a:spcPts val="800"/>
              </a:spcAft>
            </a:pPr>
            <a:r>
              <a:rPr lang="en-IN" sz="2000" b="1" dirty="0">
                <a:effectLst/>
                <a:latin typeface="Nunito Sans" pitchFamily="2" charset="0"/>
                <a:ea typeface="Calibri" panose="020F0502020204030204" pitchFamily="34" charset="0"/>
                <a:cs typeface="Times New Roman" panose="02020603050405020304" pitchFamily="18" charset="0"/>
              </a:rPr>
              <a:t>Arrangement</a:t>
            </a:r>
            <a:endParaRPr lang="en-IN" sz="2000" dirty="0">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Given an array of size n, write a function to rearrange the numbers of the array in such a way that even and odd numbers are arranged alternatively in increasing order.</a:t>
            </a:r>
          </a:p>
          <a:p>
            <a:pPr>
              <a:lnSpc>
                <a:spcPct val="107000"/>
              </a:lnSpc>
              <a:spcAft>
                <a:spcPts val="800"/>
              </a:spcAft>
            </a:pPr>
            <a:r>
              <a:rPr lang="en-IN" sz="2000" b="1" dirty="0">
                <a:effectLst/>
                <a:latin typeface="Nunito Sans" pitchFamily="2" charset="0"/>
                <a:ea typeface="Calibri" panose="020F0502020204030204" pitchFamily="34" charset="0"/>
                <a:cs typeface="Times New Roman" panose="02020603050405020304" pitchFamily="18" charset="0"/>
              </a:rPr>
              <a:t>Input specification</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input1: Array size i.e. n</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input2: Array elements (separated by comma)</a:t>
            </a:r>
          </a:p>
          <a:p>
            <a:pPr>
              <a:lnSpc>
                <a:spcPct val="107000"/>
              </a:lnSpc>
              <a:spcAft>
                <a:spcPts val="800"/>
              </a:spcAft>
            </a:pPr>
            <a:r>
              <a:rPr lang="en-IN" sz="2000" b="1" dirty="0">
                <a:effectLst/>
                <a:latin typeface="Nunito Sans" pitchFamily="2" charset="0"/>
                <a:ea typeface="Calibri" panose="020F0502020204030204" pitchFamily="34" charset="0"/>
                <a:cs typeface="Times New Roman" panose="02020603050405020304" pitchFamily="18" charset="0"/>
              </a:rPr>
              <a:t>Output specification</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Return the updated array</a:t>
            </a:r>
          </a:p>
          <a:p>
            <a:pPr>
              <a:lnSpc>
                <a:spcPct val="107000"/>
              </a:lnSpc>
              <a:spcAft>
                <a:spcPts val="800"/>
              </a:spcAft>
            </a:pPr>
            <a:endParaRPr lang="en-IN" sz="2000" dirty="0">
              <a:effectLst/>
              <a:latin typeface="Nunito Sans"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9967321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99"/>
          <p:cNvSpPr/>
          <p:nvPr/>
        </p:nvSpPr>
        <p:spPr>
          <a:xfrm>
            <a:off x="0" y="0"/>
            <a:ext cx="9144000" cy="662700"/>
          </a:xfrm>
          <a:prstGeom prst="rect">
            <a:avLst/>
          </a:prstGeom>
          <a:solidFill>
            <a:srgbClr val="F0513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Nunito Sans"/>
              <a:ea typeface="Nunito Sans"/>
              <a:cs typeface="Nunito Sans"/>
              <a:sym typeface="Nunito Sans"/>
            </a:endParaRPr>
          </a:p>
        </p:txBody>
      </p:sp>
      <p:sp>
        <p:nvSpPr>
          <p:cNvPr id="753" name="Google Shape;753;p99"/>
          <p:cNvSpPr txBox="1"/>
          <p:nvPr/>
        </p:nvSpPr>
        <p:spPr>
          <a:xfrm>
            <a:off x="1325880" y="40481"/>
            <a:ext cx="7472123" cy="807883"/>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 sz="4800" b="1" dirty="0">
                <a:solidFill>
                  <a:schemeClr val="lt1"/>
                </a:solidFill>
                <a:latin typeface="Nunito Sans"/>
                <a:ea typeface="Nunito Sans"/>
                <a:cs typeface="Nunito Sans"/>
                <a:sym typeface="Nunito Sans"/>
              </a:rPr>
              <a:t>Question 22</a:t>
            </a:r>
            <a:endParaRPr sz="4800" b="1" dirty="0">
              <a:solidFill>
                <a:schemeClr val="lt1"/>
              </a:solidFill>
              <a:latin typeface="Nunito Sans"/>
              <a:ea typeface="Nunito Sans"/>
              <a:cs typeface="Nunito Sans"/>
              <a:sym typeface="Nunito Sans"/>
            </a:endParaRPr>
          </a:p>
        </p:txBody>
      </p:sp>
      <p:pic>
        <p:nvPicPr>
          <p:cNvPr id="754" name="Google Shape;754;p99"/>
          <p:cNvPicPr preferRelativeResize="0"/>
          <p:nvPr/>
        </p:nvPicPr>
        <p:blipFill rotWithShape="1">
          <a:blip r:embed="rId3">
            <a:alphaModFix/>
          </a:blip>
          <a:srcRect/>
          <a:stretch/>
        </p:blipFill>
        <p:spPr>
          <a:xfrm>
            <a:off x="7144200" y="4652100"/>
            <a:ext cx="1767499" cy="224100"/>
          </a:xfrm>
          <a:prstGeom prst="rect">
            <a:avLst/>
          </a:prstGeom>
          <a:noFill/>
          <a:ln>
            <a:noFill/>
          </a:ln>
        </p:spPr>
      </p:pic>
      <p:sp>
        <p:nvSpPr>
          <p:cNvPr id="755" name="Google Shape;755;p99"/>
          <p:cNvSpPr txBox="1"/>
          <p:nvPr/>
        </p:nvSpPr>
        <p:spPr>
          <a:xfrm>
            <a:off x="167644" y="662457"/>
            <a:ext cx="8976300" cy="4130588"/>
          </a:xfrm>
          <a:prstGeom prst="rect">
            <a:avLst/>
          </a:prstGeom>
          <a:noFill/>
          <a:ln>
            <a:noFill/>
          </a:ln>
        </p:spPr>
        <p:txBody>
          <a:bodyPr spcFirstLastPara="1" wrap="square" lIns="68575" tIns="34275" rIns="68575" bIns="34275" anchor="t" anchorCtr="0">
            <a:spAutoFit/>
          </a:bodyPr>
          <a:lstStyle/>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Example 1</a:t>
            </a: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Input</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input1: 5</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input2: {9, 12, 23, 8, 5}</a:t>
            </a: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Output</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5, 8, 9, 12, 23</a:t>
            </a: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Explanation</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As the numbers are to be arranged in increasing order hence we start with 5 in the given array, also the starting number is odd therefore the next number has to be even and has to be smallest in even number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i.e</a:t>
            </a:r>
            <a:r>
              <a:rPr lang="en-IN" sz="1800" dirty="0">
                <a:effectLst/>
                <a:latin typeface="Calibri" panose="020F0502020204030204" pitchFamily="34" charset="0"/>
                <a:ea typeface="Calibri" panose="020F0502020204030204" pitchFamily="34" charset="0"/>
                <a:cs typeface="Times New Roman" panose="02020603050405020304" pitchFamily="18" charset="0"/>
              </a:rPr>
              <a:t>, 8 ... and so on.</a:t>
            </a:r>
          </a:p>
          <a:p>
            <a:r>
              <a:rPr lang="en-IN" sz="1800" kern="0" dirty="0">
                <a:effectLst/>
                <a:latin typeface="Calibri" panose="020F0502020204030204" pitchFamily="34" charset="0"/>
                <a:ea typeface="Calibri" panose="020F0502020204030204" pitchFamily="34" charset="0"/>
                <a:cs typeface="Times New Roman" panose="02020603050405020304" pitchFamily="18" charset="0"/>
              </a:rPr>
              <a:t>Hence the output is {5, 8, 9, 12, 23}</a:t>
            </a:r>
            <a:endParaRPr lang="en-IN" sz="2000" dirty="0">
              <a:effectLst/>
              <a:latin typeface="Nunito Sans"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6358857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99"/>
          <p:cNvSpPr/>
          <p:nvPr/>
        </p:nvSpPr>
        <p:spPr>
          <a:xfrm>
            <a:off x="0" y="0"/>
            <a:ext cx="9144000" cy="662700"/>
          </a:xfrm>
          <a:prstGeom prst="rect">
            <a:avLst/>
          </a:prstGeom>
          <a:solidFill>
            <a:srgbClr val="F0513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Nunito Sans"/>
              <a:ea typeface="Nunito Sans"/>
              <a:cs typeface="Nunito Sans"/>
              <a:sym typeface="Nunito Sans"/>
            </a:endParaRPr>
          </a:p>
        </p:txBody>
      </p:sp>
      <p:sp>
        <p:nvSpPr>
          <p:cNvPr id="753" name="Google Shape;753;p99"/>
          <p:cNvSpPr txBox="1"/>
          <p:nvPr/>
        </p:nvSpPr>
        <p:spPr>
          <a:xfrm>
            <a:off x="1325880" y="40481"/>
            <a:ext cx="7472123" cy="807883"/>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 sz="4800" b="1" dirty="0">
                <a:solidFill>
                  <a:schemeClr val="lt1"/>
                </a:solidFill>
                <a:latin typeface="Nunito Sans"/>
                <a:ea typeface="Nunito Sans"/>
                <a:cs typeface="Nunito Sans"/>
                <a:sym typeface="Nunito Sans"/>
              </a:rPr>
              <a:t>Question 22</a:t>
            </a:r>
            <a:endParaRPr sz="4800" b="1" dirty="0">
              <a:solidFill>
                <a:schemeClr val="lt1"/>
              </a:solidFill>
              <a:latin typeface="Nunito Sans"/>
              <a:ea typeface="Nunito Sans"/>
              <a:cs typeface="Nunito Sans"/>
              <a:sym typeface="Nunito Sans"/>
            </a:endParaRPr>
          </a:p>
        </p:txBody>
      </p:sp>
      <p:pic>
        <p:nvPicPr>
          <p:cNvPr id="754" name="Google Shape;754;p99"/>
          <p:cNvPicPr preferRelativeResize="0"/>
          <p:nvPr/>
        </p:nvPicPr>
        <p:blipFill rotWithShape="1">
          <a:blip r:embed="rId3">
            <a:alphaModFix/>
          </a:blip>
          <a:srcRect/>
          <a:stretch/>
        </p:blipFill>
        <p:spPr>
          <a:xfrm>
            <a:off x="7144200" y="4652100"/>
            <a:ext cx="1767499" cy="224100"/>
          </a:xfrm>
          <a:prstGeom prst="rect">
            <a:avLst/>
          </a:prstGeom>
          <a:noFill/>
          <a:ln>
            <a:noFill/>
          </a:ln>
        </p:spPr>
      </p:pic>
      <p:sp>
        <p:nvSpPr>
          <p:cNvPr id="755" name="Google Shape;755;p99"/>
          <p:cNvSpPr txBox="1"/>
          <p:nvPr/>
        </p:nvSpPr>
        <p:spPr>
          <a:xfrm>
            <a:off x="167644" y="662457"/>
            <a:ext cx="8976300" cy="3989139"/>
          </a:xfrm>
          <a:prstGeom prst="rect">
            <a:avLst/>
          </a:prstGeom>
          <a:noFill/>
          <a:ln>
            <a:noFill/>
          </a:ln>
        </p:spPr>
        <p:txBody>
          <a:bodyPr spcFirstLastPara="1" wrap="square" lIns="68575" tIns="34275" rIns="68575" bIns="34275" anchor="t" anchorCtr="0">
            <a:spAutoFit/>
          </a:bodyPr>
          <a:lstStyle/>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Example 2</a:t>
            </a: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Input</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input1: 5</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input2: {47, 49, 36, 98, 90}</a:t>
            </a: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Output</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36, 47, 90, 49, 98</a:t>
            </a: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Explanation</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In the given array, 36 is the smallest number hence we start with it and arrange the series as even-odd alternatively.</a:t>
            </a:r>
          </a:p>
          <a:p>
            <a:pPr>
              <a:lnSpc>
                <a:spcPct val="107000"/>
              </a:lnSpc>
              <a:spcAft>
                <a:spcPts val="800"/>
              </a:spcAft>
            </a:pPr>
            <a:endParaRPr lang="en-IN" sz="2000" dirty="0">
              <a:effectLst/>
              <a:latin typeface="Nunito Sans"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5436920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8"/>
          <p:cNvSpPr/>
          <p:nvPr/>
        </p:nvSpPr>
        <p:spPr>
          <a:xfrm>
            <a:off x="0" y="0"/>
            <a:ext cx="9144000" cy="5143500"/>
          </a:xfrm>
          <a:prstGeom prst="rect">
            <a:avLst/>
          </a:prstGeom>
          <a:solidFill>
            <a:srgbClr val="000000"/>
          </a:solidFill>
          <a:ln>
            <a:noFill/>
          </a:ln>
        </p:spPr>
        <p:txBody>
          <a:bodyPr spcFirstLastPara="1" wrap="square" lIns="411475" tIns="75425" rIns="68575" bIns="685800" anchor="t" anchorCtr="0">
            <a:noAutofit/>
          </a:bodyPr>
          <a:lstStyle/>
          <a:p>
            <a:pPr>
              <a:lnSpc>
                <a:spcPct val="107000"/>
              </a:lnSpc>
              <a:spcAft>
                <a:spcPts val="800"/>
              </a:spcAft>
            </a:pPr>
            <a:r>
              <a:rPr lang="en-IN" b="1" dirty="0">
                <a:solidFill>
                  <a:schemeClr val="bg1"/>
                </a:solidFill>
                <a:effectLst/>
                <a:latin typeface="Nunito Sans" pitchFamily="2" charset="0"/>
                <a:ea typeface="Calibri" panose="020F0502020204030204" pitchFamily="34" charset="0"/>
                <a:cs typeface="Consolas" panose="020B0609020204030204" pitchFamily="49" charset="0"/>
              </a:rPr>
              <a:t>import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java.util.*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b="1" dirty="0">
                <a:solidFill>
                  <a:schemeClr val="bg1"/>
                </a:solidFill>
                <a:effectLst/>
                <a:latin typeface="Nunito Sans" pitchFamily="2" charset="0"/>
                <a:ea typeface="Calibri" panose="020F0502020204030204" pitchFamily="34" charset="0"/>
                <a:cs typeface="Consolas" panose="020B0609020204030204" pitchFamily="49" charset="0"/>
              </a:rPr>
              <a:t>class</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Arrangement{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latin typeface="Nunito Sans" pitchFamily="2" charset="0"/>
                <a:ea typeface="Calibri" panose="020F0502020204030204" pitchFamily="34" charset="0"/>
                <a:cs typeface="Times New Roman" panose="02020603050405020304" pitchFamily="18"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static</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void</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AlternateRearrange</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arr</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n){</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Arrays.</a:t>
            </a:r>
            <a:r>
              <a:rPr lang="en-IN" i="1" dirty="0" err="1">
                <a:solidFill>
                  <a:schemeClr val="bg1"/>
                </a:solidFill>
                <a:effectLst/>
                <a:latin typeface="Nunito Sans" pitchFamily="2" charset="0"/>
                <a:ea typeface="Calibri" panose="020F0502020204030204" pitchFamily="34" charset="0"/>
                <a:cs typeface="Consolas" panose="020B0609020204030204" pitchFamily="49" charset="0"/>
              </a:rPr>
              <a:t>sort</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arr</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u="sng" dirty="0">
                <a:solidFill>
                  <a:schemeClr val="bg1"/>
                </a:solidFill>
                <a:effectLst/>
                <a:latin typeface="Nunito Sans" pitchFamily="2" charset="0"/>
                <a:ea typeface="Calibri" panose="020F0502020204030204" pitchFamily="34" charset="0"/>
                <a:cs typeface="Consolas" panose="020B0609020204030204" pitchFamily="49" charset="0"/>
              </a:rPr>
              <a:t>Vector</a:t>
            </a:r>
            <a:r>
              <a:rPr lang="en-IN" dirty="0">
                <a:solidFill>
                  <a:schemeClr val="bg1"/>
                </a:solidFill>
                <a:effectLst/>
                <a:latin typeface="Nunito Sans" pitchFamily="2" charset="0"/>
                <a:ea typeface="Calibri" panose="020F0502020204030204" pitchFamily="34" charset="0"/>
                <a:cs typeface="Consolas" panose="020B0609020204030204" pitchFamily="49" charset="0"/>
              </a:rPr>
              <a:t> v1 =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new</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u="sng" dirty="0">
                <a:solidFill>
                  <a:schemeClr val="bg1"/>
                </a:solidFill>
                <a:effectLst/>
                <a:latin typeface="Nunito Sans" pitchFamily="2" charset="0"/>
                <a:ea typeface="Calibri" panose="020F0502020204030204" pitchFamily="34" charset="0"/>
                <a:cs typeface="Consolas" panose="020B0609020204030204" pitchFamily="49" charset="0"/>
              </a:rPr>
              <a:t>Vector</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u="sng" dirty="0">
                <a:solidFill>
                  <a:schemeClr val="bg1"/>
                </a:solidFill>
                <a:effectLst/>
                <a:latin typeface="Nunito Sans" pitchFamily="2" charset="0"/>
                <a:ea typeface="Calibri" panose="020F0502020204030204" pitchFamily="34" charset="0"/>
                <a:cs typeface="Consolas" panose="020B0609020204030204" pitchFamily="49" charset="0"/>
              </a:rPr>
              <a:t>Vector</a:t>
            </a:r>
            <a:r>
              <a:rPr lang="en-IN" dirty="0">
                <a:solidFill>
                  <a:schemeClr val="bg1"/>
                </a:solidFill>
                <a:effectLst/>
                <a:latin typeface="Nunito Sans" pitchFamily="2" charset="0"/>
                <a:ea typeface="Calibri" panose="020F0502020204030204" pitchFamily="34" charset="0"/>
                <a:cs typeface="Consolas" panose="020B0609020204030204" pitchFamily="49" charset="0"/>
              </a:rPr>
              <a:t> v2 =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new</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u="sng" dirty="0">
                <a:solidFill>
                  <a:schemeClr val="bg1"/>
                </a:solidFill>
                <a:effectLst/>
                <a:latin typeface="Nunito Sans" pitchFamily="2" charset="0"/>
                <a:ea typeface="Calibri" panose="020F0502020204030204" pitchFamily="34" charset="0"/>
                <a:cs typeface="Consolas" panose="020B0609020204030204" pitchFamily="49" charset="0"/>
              </a:rPr>
              <a:t>Vector</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for</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 0;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&lt; n;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a:solidFill>
                  <a:schemeClr val="bg1"/>
                </a:solidFill>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if</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arr</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 2 == 0)</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u="sng" dirty="0">
                <a:solidFill>
                  <a:schemeClr val="bg1"/>
                </a:solidFill>
                <a:effectLst/>
                <a:latin typeface="Nunito Sans" pitchFamily="2" charset="0"/>
                <a:ea typeface="Calibri" panose="020F0502020204030204" pitchFamily="34" charset="0"/>
                <a:cs typeface="Consolas" panose="020B0609020204030204" pitchFamily="49" charset="0"/>
              </a:rPr>
              <a:t>v1.add(</a:t>
            </a:r>
            <a:r>
              <a:rPr lang="en-IN" u="sng" dirty="0" err="1">
                <a:solidFill>
                  <a:schemeClr val="bg1"/>
                </a:solidFill>
                <a:effectLst/>
                <a:latin typeface="Nunito Sans" pitchFamily="2" charset="0"/>
                <a:ea typeface="Calibri" panose="020F0502020204030204" pitchFamily="34" charset="0"/>
                <a:cs typeface="Consolas" panose="020B0609020204030204" pitchFamily="49" charset="0"/>
              </a:rPr>
              <a:t>arr</a:t>
            </a:r>
            <a:r>
              <a:rPr lang="en-IN" u="sng" dirty="0">
                <a:solidFill>
                  <a:schemeClr val="bg1"/>
                </a:solidFill>
                <a:effectLst/>
                <a:latin typeface="Nunito Sans" pitchFamily="2" charset="0"/>
                <a:ea typeface="Calibri" panose="020F0502020204030204" pitchFamily="34" charset="0"/>
                <a:cs typeface="Consolas" panose="020B0609020204030204" pitchFamily="49" charset="0"/>
              </a:rPr>
              <a:t>[</a:t>
            </a:r>
            <a:r>
              <a:rPr lang="en-IN" u="sng"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u="sng" dirty="0">
                <a:solidFill>
                  <a:schemeClr val="bg1"/>
                </a:solidFill>
                <a:effectLst/>
                <a:latin typeface="Nunito Sans" pitchFamily="2" charset="0"/>
                <a:ea typeface="Calibri" panose="020F0502020204030204" pitchFamily="34" charset="0"/>
                <a:cs typeface="Consolas" panose="020B0609020204030204" pitchFamily="49" charset="0"/>
              </a:rPr>
              <a:t>])</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a:solidFill>
                  <a:schemeClr val="bg1"/>
                </a:solidFill>
                <a:latin typeface="Nunito Sans" pitchFamily="2" charset="0"/>
                <a:ea typeface="Calibri" panose="020F0502020204030204" pitchFamily="34" charset="0"/>
                <a:cs typeface="Consolas" panose="020B0609020204030204" pitchFamily="49" charset="0"/>
              </a:rPr>
              <a:t>e</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lse</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u="sng" dirty="0">
                <a:solidFill>
                  <a:schemeClr val="bg1"/>
                </a:solidFill>
                <a:effectLst/>
                <a:latin typeface="Nunito Sans" pitchFamily="2" charset="0"/>
                <a:ea typeface="Calibri" panose="020F0502020204030204" pitchFamily="34" charset="0"/>
                <a:cs typeface="Consolas" panose="020B0609020204030204" pitchFamily="49" charset="0"/>
              </a:rPr>
              <a:t>v2.add(</a:t>
            </a:r>
            <a:r>
              <a:rPr lang="en-IN" u="sng" dirty="0" err="1">
                <a:solidFill>
                  <a:schemeClr val="bg1"/>
                </a:solidFill>
                <a:effectLst/>
                <a:latin typeface="Nunito Sans" pitchFamily="2" charset="0"/>
                <a:ea typeface="Calibri" panose="020F0502020204030204" pitchFamily="34" charset="0"/>
                <a:cs typeface="Consolas" panose="020B0609020204030204" pitchFamily="49" charset="0"/>
              </a:rPr>
              <a:t>arr</a:t>
            </a:r>
            <a:r>
              <a:rPr lang="en-IN" u="sng" dirty="0">
                <a:solidFill>
                  <a:schemeClr val="bg1"/>
                </a:solidFill>
                <a:effectLst/>
                <a:latin typeface="Nunito Sans" pitchFamily="2" charset="0"/>
                <a:ea typeface="Calibri" panose="020F0502020204030204" pitchFamily="34" charset="0"/>
                <a:cs typeface="Consolas" panose="020B0609020204030204" pitchFamily="49" charset="0"/>
              </a:rPr>
              <a:t>[</a:t>
            </a:r>
            <a:r>
              <a:rPr lang="en-IN" u="sng"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u="sng" dirty="0">
                <a:solidFill>
                  <a:schemeClr val="bg1"/>
                </a:solidFill>
                <a:effectLst/>
                <a:latin typeface="Nunito Sans" pitchFamily="2" charset="0"/>
                <a:ea typeface="Calibri" panose="020F0502020204030204" pitchFamily="34" charset="0"/>
                <a:cs typeface="Consolas" panose="020B0609020204030204" pitchFamily="49" charset="0"/>
              </a:rPr>
              <a:t>])</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index = 0,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 0, j = 0;</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err="1">
                <a:solidFill>
                  <a:schemeClr val="bg1"/>
                </a:solidFill>
                <a:effectLst/>
                <a:latin typeface="Nunito Sans" pitchFamily="2" charset="0"/>
                <a:ea typeface="Calibri" panose="020F0502020204030204" pitchFamily="34" charset="0"/>
                <a:cs typeface="Consolas" panose="020B0609020204030204" pitchFamily="49" charset="0"/>
              </a:rPr>
              <a:t>boolean</a:t>
            </a:r>
            <a:r>
              <a:rPr lang="en-IN" dirty="0">
                <a:solidFill>
                  <a:schemeClr val="bg1"/>
                </a:solidFill>
                <a:effectLst/>
                <a:latin typeface="Nunito Sans" pitchFamily="2" charset="0"/>
                <a:ea typeface="Calibri" panose="020F0502020204030204" pitchFamily="34" charset="0"/>
                <a:cs typeface="Consolas" panose="020B0609020204030204" pitchFamily="49" charset="0"/>
              </a:rPr>
              <a:t> flag =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false</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if</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arr</a:t>
            </a:r>
            <a:r>
              <a:rPr lang="en-IN" dirty="0">
                <a:solidFill>
                  <a:schemeClr val="bg1"/>
                </a:solidFill>
                <a:effectLst/>
                <a:latin typeface="Nunito Sans" pitchFamily="2" charset="0"/>
                <a:ea typeface="Calibri" panose="020F0502020204030204" pitchFamily="34" charset="0"/>
                <a:cs typeface="Consolas" panose="020B0609020204030204" pitchFamily="49" charset="0"/>
              </a:rPr>
              <a:t>[0] % 2 == 0)</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a:solidFill>
                  <a:schemeClr val="bg1"/>
                </a:solidFill>
                <a:latin typeface="Nunito Sans" pitchFamily="2" charset="0"/>
                <a:ea typeface="Calibri" panose="020F0502020204030204" pitchFamily="34" charset="0"/>
                <a:cs typeface="Consolas" panose="020B0609020204030204" pitchFamily="49" charset="0"/>
              </a:rPr>
              <a:t>     </a:t>
            </a:r>
            <a:r>
              <a:rPr lang="en-IN" dirty="0">
                <a:solidFill>
                  <a:schemeClr val="bg1"/>
                </a:solidFill>
                <a:effectLst/>
                <a:latin typeface="Nunito Sans" pitchFamily="2" charset="0"/>
                <a:ea typeface="Calibri" panose="020F0502020204030204" pitchFamily="34" charset="0"/>
                <a:cs typeface="Consolas" panose="020B0609020204030204" pitchFamily="49" charset="0"/>
              </a:rPr>
              <a:t>flag =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true</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p:txBody>
      </p:sp>
      <p:sp>
        <p:nvSpPr>
          <p:cNvPr id="269" name="Google Shape;269;p38"/>
          <p:cNvSpPr/>
          <p:nvPr/>
        </p:nvSpPr>
        <p:spPr>
          <a:xfrm>
            <a:off x="0" y="1"/>
            <a:ext cx="400200" cy="57000"/>
          </a:xfrm>
          <a:prstGeom prst="rect">
            <a:avLst/>
          </a:prstGeom>
          <a:solidFill>
            <a:schemeClr val="dk1">
              <a:alpha val="67840"/>
            </a:schemeClr>
          </a:solidFill>
          <a:ln>
            <a:noFill/>
          </a:ln>
        </p:spPr>
        <p:txBody>
          <a:bodyPr spcFirstLastPara="1" wrap="square" lIns="68575" tIns="34275" rIns="68575" bIns="685800" anchor="t" anchorCtr="0">
            <a:noAutofit/>
          </a:bodyPr>
          <a:lstStyle/>
          <a:p>
            <a:pPr marL="0" marR="0" lvl="0" indent="0" algn="l" rtl="0">
              <a:spcBef>
                <a:spcPts val="0"/>
              </a:spcBef>
              <a:spcAft>
                <a:spcPts val="0"/>
              </a:spcAft>
              <a:buNone/>
            </a:pPr>
            <a:endParaRPr sz="1500" b="1">
              <a:solidFill>
                <a:schemeClr val="lt1"/>
              </a:solidFill>
              <a:latin typeface="Nunito Sans"/>
              <a:ea typeface="Nunito Sans"/>
              <a:cs typeface="Nunito Sans"/>
              <a:sym typeface="Nunito Sans"/>
            </a:endParaRPr>
          </a:p>
        </p:txBody>
      </p:sp>
      <p:sp>
        <p:nvSpPr>
          <p:cNvPr id="270" name="Google Shape;270;p38"/>
          <p:cNvSpPr/>
          <p:nvPr/>
        </p:nvSpPr>
        <p:spPr>
          <a:xfrm>
            <a:off x="0" y="57151"/>
            <a:ext cx="400200" cy="5086500"/>
          </a:xfrm>
          <a:prstGeom prst="rect">
            <a:avLst/>
          </a:prstGeom>
          <a:solidFill>
            <a:schemeClr val="dk1">
              <a:alpha val="67840"/>
            </a:schemeClr>
          </a:solidFill>
          <a:ln>
            <a:noFill/>
          </a:ln>
        </p:spPr>
        <p:txBody>
          <a:bodyPr spcFirstLastPara="1" wrap="square" lIns="68575" tIns="34275" rIns="68575" bIns="685800" anchor="t" anchorCtr="0">
            <a:noAutofit/>
          </a:bodyPr>
          <a:lstStyle/>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3</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4</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5</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6</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7</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8</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9</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10</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12</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13</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14</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15</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16</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17</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18</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19</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20</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22</a:t>
            </a:r>
            <a:endParaRPr sz="1100"/>
          </a:p>
          <a:p>
            <a:pPr marL="0" marR="0" lvl="0" indent="0" algn="l" rtl="0">
              <a:spcBef>
                <a:spcPts val="0"/>
              </a:spcBef>
              <a:spcAft>
                <a:spcPts val="0"/>
              </a:spcAft>
              <a:buNone/>
            </a:pPr>
            <a:endParaRPr sz="1500" b="1">
              <a:solidFill>
                <a:srgbClr val="FFFF00"/>
              </a:solidFill>
              <a:latin typeface="Nunito Sans"/>
              <a:ea typeface="Nunito Sans"/>
              <a:cs typeface="Nunito Sans"/>
              <a:sym typeface="Nunito Sans"/>
            </a:endParaRPr>
          </a:p>
        </p:txBody>
      </p:sp>
      <p:pic>
        <p:nvPicPr>
          <p:cNvPr id="271" name="Google Shape;271;p38"/>
          <p:cNvPicPr preferRelativeResize="0"/>
          <p:nvPr/>
        </p:nvPicPr>
        <p:blipFill rotWithShape="1">
          <a:blip r:embed="rId3">
            <a:alphaModFix/>
          </a:blip>
          <a:srcRect/>
          <a:stretch/>
        </p:blipFill>
        <p:spPr>
          <a:xfrm>
            <a:off x="7144200" y="4652100"/>
            <a:ext cx="1767499" cy="224100"/>
          </a:xfrm>
          <a:prstGeom prst="rect">
            <a:avLst/>
          </a:prstGeom>
          <a:noFill/>
          <a:ln>
            <a:noFill/>
          </a:ln>
        </p:spPr>
      </p:pic>
      <p:sp>
        <p:nvSpPr>
          <p:cNvPr id="2" name="TextBox 1">
            <a:extLst>
              <a:ext uri="{FF2B5EF4-FFF2-40B4-BE49-F238E27FC236}">
                <a16:creationId xmlns:a16="http://schemas.microsoft.com/office/drawing/2014/main" id="{962631B9-988B-8598-2609-CF8816B48878}"/>
              </a:ext>
            </a:extLst>
          </p:cNvPr>
          <p:cNvSpPr txBox="1"/>
          <p:nvPr/>
        </p:nvSpPr>
        <p:spPr>
          <a:xfrm>
            <a:off x="5157215" y="438912"/>
            <a:ext cx="3754484" cy="6212406"/>
          </a:xfrm>
          <a:prstGeom prst="rect">
            <a:avLst/>
          </a:prstGeom>
          <a:noFill/>
        </p:spPr>
        <p:txBody>
          <a:bodyPr wrap="square" rtlCol="0">
            <a:spAutoFit/>
          </a:bodyPr>
          <a:lstStyle/>
          <a:p>
            <a:pPr>
              <a:lnSpc>
                <a:spcPct val="107000"/>
              </a:lnSpc>
              <a:spcAft>
                <a:spcPts val="800"/>
              </a:spcAft>
            </a:pPr>
            <a:r>
              <a:rPr lang="en-IN" b="1" dirty="0">
                <a:solidFill>
                  <a:schemeClr val="bg1"/>
                </a:solidFill>
                <a:effectLst/>
                <a:latin typeface="Nunito Sans" pitchFamily="2" charset="0"/>
                <a:ea typeface="Calibri" panose="020F0502020204030204" pitchFamily="34" charset="0"/>
                <a:cs typeface="Consolas" panose="020B0609020204030204" pitchFamily="49" charset="0"/>
              </a:rPr>
              <a:t>while</a:t>
            </a:r>
            <a:r>
              <a:rPr lang="en-IN" dirty="0">
                <a:solidFill>
                  <a:schemeClr val="bg1"/>
                </a:solidFill>
                <a:effectLst/>
                <a:latin typeface="Nunito Sans" pitchFamily="2" charset="0"/>
                <a:ea typeface="Calibri" panose="020F0502020204030204" pitchFamily="34" charset="0"/>
                <a:cs typeface="Consolas" panose="020B0609020204030204" pitchFamily="49" charset="0"/>
              </a:rPr>
              <a:t> (index &lt; n){</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b="1" dirty="0">
                <a:solidFill>
                  <a:schemeClr val="bg1"/>
                </a:solidFill>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if</a:t>
            </a:r>
            <a:r>
              <a:rPr lang="en-IN" dirty="0">
                <a:solidFill>
                  <a:schemeClr val="bg1"/>
                </a:solidFill>
                <a:effectLst/>
                <a:latin typeface="Nunito Sans" pitchFamily="2" charset="0"/>
                <a:ea typeface="Calibri" panose="020F0502020204030204" pitchFamily="34" charset="0"/>
                <a:cs typeface="Consolas" panose="020B0609020204030204" pitchFamily="49" charset="0"/>
              </a:rPr>
              <a:t> (flag ==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true</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latin typeface="Nunito Sans" pitchFamily="2" charset="0"/>
                <a:ea typeface="Calibri" panose="020F0502020204030204" pitchFamily="34" charset="0"/>
                <a:cs typeface="Consolas" panose="020B0609020204030204" pitchFamily="49" charset="0"/>
              </a:rPr>
              <a:t>           </a:t>
            </a:r>
            <a:r>
              <a:rPr lang="en-IN" dirty="0" err="1">
                <a:solidFill>
                  <a:schemeClr val="bg1"/>
                </a:solidFill>
                <a:latin typeface="Nunito Sans" pitchFamily="2" charset="0"/>
                <a:ea typeface="Calibri" panose="020F0502020204030204" pitchFamily="34" charset="0"/>
                <a:cs typeface="Consolas" panose="020B0609020204030204" pitchFamily="49" charset="0"/>
              </a:rPr>
              <a:t>a</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rr</a:t>
            </a:r>
            <a:r>
              <a:rPr lang="en-IN" dirty="0">
                <a:solidFill>
                  <a:schemeClr val="bg1"/>
                </a:solidFill>
                <a:effectLst/>
                <a:latin typeface="Nunito Sans" pitchFamily="2" charset="0"/>
                <a:ea typeface="Calibri" panose="020F0502020204030204" pitchFamily="34" charset="0"/>
                <a:cs typeface="Consolas" panose="020B0609020204030204" pitchFamily="49" charset="0"/>
              </a:rPr>
              <a:t>[index] =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)v1.get(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 1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index += 1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flag = !flag; }</a:t>
            </a:r>
          </a:p>
          <a:p>
            <a:pPr>
              <a:lnSpc>
                <a:spcPct val="107000"/>
              </a:lnSpc>
              <a:spcAft>
                <a:spcPts val="800"/>
              </a:spcAft>
            </a:pPr>
            <a:r>
              <a:rPr lang="en-IN" dirty="0">
                <a:solidFill>
                  <a:schemeClr val="bg1"/>
                </a:solidFill>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else</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arr</a:t>
            </a:r>
            <a:r>
              <a:rPr lang="en-IN" dirty="0">
                <a:solidFill>
                  <a:schemeClr val="bg1"/>
                </a:solidFill>
                <a:effectLst/>
                <a:latin typeface="Nunito Sans" pitchFamily="2" charset="0"/>
                <a:ea typeface="Calibri" panose="020F0502020204030204" pitchFamily="34" charset="0"/>
                <a:cs typeface="Consolas" panose="020B0609020204030204" pitchFamily="49" charset="0"/>
              </a:rPr>
              <a:t>[index] =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)v2.get(j)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j += 1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index += 1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flag = !flag;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latin typeface="Nunito Sans" pitchFamily="2" charset="0"/>
                <a:ea typeface="Calibri" panose="020F0502020204030204" pitchFamily="34" charset="0"/>
                <a:cs typeface="Consolas" panose="020B0609020204030204" pitchFamily="49" charset="0"/>
              </a:rPr>
              <a:t>     </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b="1" dirty="0">
                <a:solidFill>
                  <a:schemeClr val="bg1"/>
                </a:solidFill>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for</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 0;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&lt; n;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System.</a:t>
            </a:r>
            <a:r>
              <a:rPr lang="en-IN" b="1" i="1" dirty="0" err="1">
                <a:solidFill>
                  <a:schemeClr val="bg1"/>
                </a:solidFill>
                <a:effectLst/>
                <a:latin typeface="Nunito Sans" pitchFamily="2" charset="0"/>
                <a:ea typeface="Calibri" panose="020F0502020204030204" pitchFamily="34" charset="0"/>
                <a:cs typeface="Consolas" panose="020B0609020204030204" pitchFamily="49" charset="0"/>
              </a:rPr>
              <a:t>out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.print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arr</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 "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endParaRPr lang="en-IN" dirty="0">
              <a:solidFill>
                <a:schemeClr val="bg1"/>
              </a:solidFill>
              <a:effectLst/>
              <a:latin typeface="Nunito Sans" pitchFamily="2" charset="0"/>
              <a:ea typeface="Calibri" panose="020F0502020204030204" pitchFamily="34" charset="0"/>
              <a:cs typeface="Consolas" panose="020B0609020204030204" pitchFamily="49" charset="0"/>
            </a:endParaRPr>
          </a:p>
          <a:p>
            <a:pPr>
              <a:lnSpc>
                <a:spcPct val="107000"/>
              </a:lnSpc>
              <a:spcAft>
                <a:spcPts val="800"/>
              </a:spcAft>
            </a:pP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8023838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8"/>
          <p:cNvSpPr/>
          <p:nvPr/>
        </p:nvSpPr>
        <p:spPr>
          <a:xfrm>
            <a:off x="0" y="0"/>
            <a:ext cx="9144000" cy="5143500"/>
          </a:xfrm>
          <a:prstGeom prst="rect">
            <a:avLst/>
          </a:prstGeom>
          <a:solidFill>
            <a:srgbClr val="000000"/>
          </a:solidFill>
          <a:ln>
            <a:noFill/>
          </a:ln>
        </p:spPr>
        <p:txBody>
          <a:bodyPr spcFirstLastPara="1" wrap="square" lIns="411475" tIns="75425" rIns="68575" bIns="685800" anchor="t" anchorCtr="0">
            <a:noAutofit/>
          </a:bodyPr>
          <a:lstStyle/>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public</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static</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void</a:t>
            </a:r>
            <a:r>
              <a:rPr lang="en-IN" dirty="0">
                <a:solidFill>
                  <a:schemeClr val="bg1"/>
                </a:solidFill>
                <a:effectLst/>
                <a:latin typeface="Nunito Sans" pitchFamily="2" charset="0"/>
                <a:ea typeface="Calibri" panose="020F0502020204030204" pitchFamily="34" charset="0"/>
                <a:cs typeface="Consolas" panose="020B0609020204030204" pitchFamily="49" charset="0"/>
              </a:rPr>
              <a:t> main(String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args</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Scanner </a:t>
            </a:r>
            <a:r>
              <a:rPr lang="en-IN" u="sng" dirty="0" err="1">
                <a:solidFill>
                  <a:schemeClr val="bg1"/>
                </a:solidFill>
                <a:effectLst/>
                <a:latin typeface="Nunito Sans" pitchFamily="2" charset="0"/>
                <a:ea typeface="Calibri" panose="020F0502020204030204" pitchFamily="34" charset="0"/>
                <a:cs typeface="Consolas" panose="020B0609020204030204" pitchFamily="49" charset="0"/>
              </a:rPr>
              <a:t>sc</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new</a:t>
            </a:r>
            <a:r>
              <a:rPr lang="en-IN" dirty="0">
                <a:solidFill>
                  <a:schemeClr val="bg1"/>
                </a:solidFill>
                <a:effectLst/>
                <a:latin typeface="Nunito Sans" pitchFamily="2" charset="0"/>
                <a:ea typeface="Calibri" panose="020F0502020204030204" pitchFamily="34" charset="0"/>
                <a:cs typeface="Consolas" panose="020B0609020204030204" pitchFamily="49" charset="0"/>
              </a:rPr>
              <a:t> Scanner(System.</a:t>
            </a:r>
            <a:r>
              <a:rPr lang="en-IN" b="1" i="1" dirty="0">
                <a:solidFill>
                  <a:schemeClr val="bg1"/>
                </a:solidFill>
                <a:effectLst/>
                <a:latin typeface="Nunito Sans" pitchFamily="2" charset="0"/>
                <a:ea typeface="Calibri" panose="020F0502020204030204" pitchFamily="34" charset="0"/>
                <a:cs typeface="Consolas" panose="020B0609020204030204" pitchFamily="49" charset="0"/>
              </a:rPr>
              <a:t>in</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n=</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sc.nextInt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arr</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new</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[n];</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for</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=0;i&lt;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n;i</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arr</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sc.nextInt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i="1" dirty="0" err="1">
                <a:solidFill>
                  <a:schemeClr val="bg1"/>
                </a:solidFill>
                <a:effectLst/>
                <a:latin typeface="Nunito Sans" pitchFamily="2" charset="0"/>
                <a:ea typeface="Calibri" panose="020F0502020204030204" pitchFamily="34" charset="0"/>
                <a:cs typeface="Consolas" panose="020B0609020204030204" pitchFamily="49" charset="0"/>
              </a:rPr>
              <a:t>AlternateRearrange</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arr</a:t>
            </a:r>
            <a:r>
              <a:rPr lang="en-IN" dirty="0">
                <a:solidFill>
                  <a:schemeClr val="bg1"/>
                </a:solidFill>
                <a:effectLst/>
                <a:latin typeface="Nunito Sans" pitchFamily="2" charset="0"/>
                <a:ea typeface="Calibri" panose="020F0502020204030204" pitchFamily="34" charset="0"/>
                <a:cs typeface="Consolas" panose="020B0609020204030204" pitchFamily="49" charset="0"/>
              </a:rPr>
              <a:t>, n);</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p:txBody>
      </p:sp>
      <p:sp>
        <p:nvSpPr>
          <p:cNvPr id="269" name="Google Shape;269;p38"/>
          <p:cNvSpPr/>
          <p:nvPr/>
        </p:nvSpPr>
        <p:spPr>
          <a:xfrm>
            <a:off x="0" y="1"/>
            <a:ext cx="400200" cy="57000"/>
          </a:xfrm>
          <a:prstGeom prst="rect">
            <a:avLst/>
          </a:prstGeom>
          <a:solidFill>
            <a:schemeClr val="dk1">
              <a:alpha val="67840"/>
            </a:schemeClr>
          </a:solidFill>
          <a:ln>
            <a:noFill/>
          </a:ln>
        </p:spPr>
        <p:txBody>
          <a:bodyPr spcFirstLastPara="1" wrap="square" lIns="68575" tIns="34275" rIns="68575" bIns="685800" anchor="t" anchorCtr="0">
            <a:noAutofit/>
          </a:bodyPr>
          <a:lstStyle/>
          <a:p>
            <a:pPr marL="0" marR="0" lvl="0" indent="0" algn="l" rtl="0">
              <a:spcBef>
                <a:spcPts val="0"/>
              </a:spcBef>
              <a:spcAft>
                <a:spcPts val="0"/>
              </a:spcAft>
              <a:buNone/>
            </a:pPr>
            <a:endParaRPr sz="1500" b="1">
              <a:solidFill>
                <a:schemeClr val="lt1"/>
              </a:solidFill>
              <a:latin typeface="Nunito Sans"/>
              <a:ea typeface="Nunito Sans"/>
              <a:cs typeface="Nunito Sans"/>
              <a:sym typeface="Nunito Sans"/>
            </a:endParaRPr>
          </a:p>
        </p:txBody>
      </p:sp>
      <p:sp>
        <p:nvSpPr>
          <p:cNvPr id="270" name="Google Shape;270;p38"/>
          <p:cNvSpPr/>
          <p:nvPr/>
        </p:nvSpPr>
        <p:spPr>
          <a:xfrm>
            <a:off x="0" y="57151"/>
            <a:ext cx="400200" cy="5086500"/>
          </a:xfrm>
          <a:prstGeom prst="rect">
            <a:avLst/>
          </a:prstGeom>
          <a:solidFill>
            <a:schemeClr val="dk1">
              <a:alpha val="67840"/>
            </a:schemeClr>
          </a:solidFill>
          <a:ln>
            <a:noFill/>
          </a:ln>
        </p:spPr>
        <p:txBody>
          <a:bodyPr spcFirstLastPara="1" wrap="square" lIns="68575" tIns="34275" rIns="68575" bIns="685800" anchor="t" anchorCtr="0">
            <a:noAutofit/>
          </a:bodyPr>
          <a:lstStyle/>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3</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4</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5</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6</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7</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8</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9</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10</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12</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13</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14</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15</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16</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17</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18</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19</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20</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22</a:t>
            </a:r>
            <a:endParaRPr sz="1100"/>
          </a:p>
          <a:p>
            <a:pPr marL="0" marR="0" lvl="0" indent="0" algn="l" rtl="0">
              <a:spcBef>
                <a:spcPts val="0"/>
              </a:spcBef>
              <a:spcAft>
                <a:spcPts val="0"/>
              </a:spcAft>
              <a:buNone/>
            </a:pPr>
            <a:endParaRPr sz="1500" b="1">
              <a:solidFill>
                <a:srgbClr val="FFFF00"/>
              </a:solidFill>
              <a:latin typeface="Nunito Sans"/>
              <a:ea typeface="Nunito Sans"/>
              <a:cs typeface="Nunito Sans"/>
              <a:sym typeface="Nunito Sans"/>
            </a:endParaRPr>
          </a:p>
        </p:txBody>
      </p:sp>
      <p:pic>
        <p:nvPicPr>
          <p:cNvPr id="271" name="Google Shape;271;p38"/>
          <p:cNvPicPr preferRelativeResize="0"/>
          <p:nvPr/>
        </p:nvPicPr>
        <p:blipFill rotWithShape="1">
          <a:blip r:embed="rId3">
            <a:alphaModFix/>
          </a:blip>
          <a:srcRect/>
          <a:stretch/>
        </p:blipFill>
        <p:spPr>
          <a:xfrm>
            <a:off x="7144200" y="4652100"/>
            <a:ext cx="1767499" cy="224100"/>
          </a:xfrm>
          <a:prstGeom prst="rect">
            <a:avLst/>
          </a:prstGeom>
          <a:noFill/>
          <a:ln>
            <a:noFill/>
          </a:ln>
        </p:spPr>
      </p:pic>
    </p:spTree>
    <p:extLst>
      <p:ext uri="{BB962C8B-B14F-4D97-AF65-F5344CB8AC3E}">
        <p14:creationId xmlns:p14="http://schemas.microsoft.com/office/powerpoint/2010/main" val="287282083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99"/>
          <p:cNvSpPr/>
          <p:nvPr/>
        </p:nvSpPr>
        <p:spPr>
          <a:xfrm>
            <a:off x="0" y="0"/>
            <a:ext cx="9144000" cy="662700"/>
          </a:xfrm>
          <a:prstGeom prst="rect">
            <a:avLst/>
          </a:prstGeom>
          <a:solidFill>
            <a:srgbClr val="F0513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Nunito Sans"/>
              <a:ea typeface="Nunito Sans"/>
              <a:cs typeface="Nunito Sans"/>
              <a:sym typeface="Nunito Sans"/>
            </a:endParaRPr>
          </a:p>
        </p:txBody>
      </p:sp>
      <p:sp>
        <p:nvSpPr>
          <p:cNvPr id="753" name="Google Shape;753;p99"/>
          <p:cNvSpPr txBox="1"/>
          <p:nvPr/>
        </p:nvSpPr>
        <p:spPr>
          <a:xfrm>
            <a:off x="1325880" y="40481"/>
            <a:ext cx="7472123" cy="807883"/>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 sz="4800" b="1" dirty="0">
                <a:solidFill>
                  <a:schemeClr val="lt1"/>
                </a:solidFill>
                <a:latin typeface="Nunito Sans"/>
                <a:ea typeface="Nunito Sans"/>
                <a:cs typeface="Nunito Sans"/>
                <a:sym typeface="Nunito Sans"/>
              </a:rPr>
              <a:t>Question 23</a:t>
            </a:r>
            <a:endParaRPr sz="4800" b="1" dirty="0">
              <a:solidFill>
                <a:schemeClr val="lt1"/>
              </a:solidFill>
              <a:latin typeface="Nunito Sans"/>
              <a:ea typeface="Nunito Sans"/>
              <a:cs typeface="Nunito Sans"/>
              <a:sym typeface="Nunito Sans"/>
            </a:endParaRPr>
          </a:p>
        </p:txBody>
      </p:sp>
      <p:pic>
        <p:nvPicPr>
          <p:cNvPr id="754" name="Google Shape;754;p99"/>
          <p:cNvPicPr preferRelativeResize="0"/>
          <p:nvPr/>
        </p:nvPicPr>
        <p:blipFill rotWithShape="1">
          <a:blip r:embed="rId3">
            <a:alphaModFix/>
          </a:blip>
          <a:srcRect/>
          <a:stretch/>
        </p:blipFill>
        <p:spPr>
          <a:xfrm>
            <a:off x="7144200" y="4652100"/>
            <a:ext cx="1767499" cy="224100"/>
          </a:xfrm>
          <a:prstGeom prst="rect">
            <a:avLst/>
          </a:prstGeom>
          <a:noFill/>
          <a:ln>
            <a:noFill/>
          </a:ln>
        </p:spPr>
      </p:pic>
      <p:sp>
        <p:nvSpPr>
          <p:cNvPr id="755" name="Google Shape;755;p99"/>
          <p:cNvSpPr txBox="1"/>
          <p:nvPr/>
        </p:nvSpPr>
        <p:spPr>
          <a:xfrm>
            <a:off x="167644" y="662457"/>
            <a:ext cx="8976300" cy="4285758"/>
          </a:xfrm>
          <a:prstGeom prst="rect">
            <a:avLst/>
          </a:prstGeom>
          <a:noFill/>
          <a:ln>
            <a:noFill/>
          </a:ln>
        </p:spPr>
        <p:txBody>
          <a:bodyPr spcFirstLastPara="1" wrap="square" lIns="68575" tIns="34275" rIns="68575" bIns="34275" anchor="t" anchorCtr="0">
            <a:spAutoFit/>
          </a:bodyPr>
          <a:lstStyle/>
          <a:p>
            <a:pPr lvl="0">
              <a:lnSpc>
                <a:spcPct val="107000"/>
              </a:lnSpc>
              <a:spcAft>
                <a:spcPts val="800"/>
              </a:spcAft>
            </a:pPr>
            <a:r>
              <a:rPr lang="en-IN" sz="2000" b="1" dirty="0">
                <a:effectLst/>
                <a:latin typeface="Nunito Sans" pitchFamily="2" charset="0"/>
                <a:ea typeface="Calibri" panose="020F0502020204030204" pitchFamily="34" charset="0"/>
                <a:cs typeface="Times New Roman" panose="02020603050405020304" pitchFamily="18" charset="0"/>
              </a:rPr>
              <a:t>String within String</a:t>
            </a:r>
            <a:endParaRPr lang="en-IN" sz="2000" dirty="0">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Given two strings, 'X' and 'Y' (length(X) &gt;= 1, length(Y) &lt;= 10000), find out if 'Y' is </a:t>
            </a:r>
            <a:r>
              <a:rPr lang="en-IN" sz="2000" dirty="0" err="1">
                <a:effectLst/>
                <a:latin typeface="Nunito Sans" pitchFamily="2" charset="0"/>
                <a:ea typeface="Calibri" panose="020F0502020204030204" pitchFamily="34" charset="0"/>
                <a:cs typeface="Times New Roman" panose="02020603050405020304" pitchFamily="18" charset="0"/>
              </a:rPr>
              <a:t>contianed</a:t>
            </a:r>
            <a:r>
              <a:rPr lang="en-IN" sz="2000" dirty="0">
                <a:effectLst/>
                <a:latin typeface="Nunito Sans" pitchFamily="2" charset="0"/>
                <a:ea typeface="Calibri" panose="020F0502020204030204" pitchFamily="34" charset="0"/>
                <a:cs typeface="Times New Roman" panose="02020603050405020304" pitchFamily="18" charset="0"/>
              </a:rPr>
              <a:t> in 'X'.</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Return "yes", if 'Y' is contained in 'X', "no", if not.</a:t>
            </a:r>
          </a:p>
          <a:p>
            <a:pPr>
              <a:lnSpc>
                <a:spcPct val="107000"/>
              </a:lnSpc>
              <a:spcAft>
                <a:spcPts val="800"/>
              </a:spcAft>
            </a:pPr>
            <a:r>
              <a:rPr lang="en-IN" sz="2000" b="1" dirty="0">
                <a:effectLst/>
                <a:latin typeface="Nunito Sans" pitchFamily="2" charset="0"/>
                <a:ea typeface="Calibri" panose="020F0502020204030204" pitchFamily="34" charset="0"/>
                <a:cs typeface="Times New Roman" panose="02020603050405020304" pitchFamily="18" charset="0"/>
              </a:rPr>
              <a:t>Input specification</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input1: the string 'X'</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input2: the string 'Y'</a:t>
            </a:r>
          </a:p>
          <a:p>
            <a:pPr>
              <a:lnSpc>
                <a:spcPct val="107000"/>
              </a:lnSpc>
              <a:spcAft>
                <a:spcPts val="800"/>
              </a:spcAft>
            </a:pPr>
            <a:r>
              <a:rPr lang="en-IN" sz="2000" b="1" dirty="0">
                <a:effectLst/>
                <a:latin typeface="Nunito Sans" pitchFamily="2" charset="0"/>
                <a:ea typeface="Calibri" panose="020F0502020204030204" pitchFamily="34" charset="0"/>
                <a:cs typeface="Times New Roman" panose="02020603050405020304" pitchFamily="18" charset="0"/>
              </a:rPr>
              <a:t>Output specification</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Return "yes" if string "Y" is contained in string "X", else, return "no"</a:t>
            </a:r>
          </a:p>
          <a:p>
            <a:pPr>
              <a:lnSpc>
                <a:spcPct val="107000"/>
              </a:lnSpc>
              <a:spcAft>
                <a:spcPts val="800"/>
              </a:spcAft>
            </a:pPr>
            <a:endParaRPr lang="en-IN" sz="2000" dirty="0">
              <a:effectLst/>
              <a:latin typeface="Nunito Sans"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46189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6"/>
          <p:cNvSpPr/>
          <p:nvPr/>
        </p:nvSpPr>
        <p:spPr>
          <a:xfrm>
            <a:off x="0" y="0"/>
            <a:ext cx="9144000" cy="662700"/>
          </a:xfrm>
          <a:prstGeom prst="rect">
            <a:avLst/>
          </a:prstGeom>
          <a:solidFill>
            <a:srgbClr val="F0513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Nunito Sans"/>
              <a:ea typeface="Nunito Sans"/>
              <a:cs typeface="Nunito Sans"/>
              <a:sym typeface="Nunito Sans"/>
            </a:endParaRPr>
          </a:p>
        </p:txBody>
      </p:sp>
      <p:sp>
        <p:nvSpPr>
          <p:cNvPr id="167" name="Google Shape;167;p26"/>
          <p:cNvSpPr txBox="1"/>
          <p:nvPr/>
        </p:nvSpPr>
        <p:spPr>
          <a:xfrm>
            <a:off x="2953703" y="40481"/>
            <a:ext cx="5844300" cy="807883"/>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 sz="4800" b="1" dirty="0">
                <a:solidFill>
                  <a:schemeClr val="lt1"/>
                </a:solidFill>
                <a:latin typeface="Nunito Sans"/>
                <a:ea typeface="Nunito Sans"/>
                <a:cs typeface="Nunito Sans"/>
                <a:sym typeface="Nunito Sans"/>
              </a:rPr>
              <a:t>Question 2</a:t>
            </a:r>
            <a:r>
              <a:rPr lang="en" sz="3600" b="1" dirty="0">
                <a:solidFill>
                  <a:schemeClr val="lt1"/>
                </a:solidFill>
                <a:latin typeface="Nunito Sans"/>
                <a:ea typeface="Nunito Sans"/>
                <a:cs typeface="Nunito Sans"/>
                <a:sym typeface="Nunito Sans"/>
              </a:rPr>
              <a:t>  </a:t>
            </a:r>
            <a:endParaRPr sz="3600" b="1" dirty="0">
              <a:solidFill>
                <a:schemeClr val="lt1"/>
              </a:solidFill>
              <a:latin typeface="Nunito Sans"/>
              <a:ea typeface="Nunito Sans"/>
              <a:cs typeface="Nunito Sans"/>
              <a:sym typeface="Nunito Sans"/>
            </a:endParaRPr>
          </a:p>
        </p:txBody>
      </p:sp>
      <p:pic>
        <p:nvPicPr>
          <p:cNvPr id="168" name="Google Shape;168;p26"/>
          <p:cNvPicPr preferRelativeResize="0"/>
          <p:nvPr/>
        </p:nvPicPr>
        <p:blipFill rotWithShape="1">
          <a:blip r:embed="rId3">
            <a:alphaModFix/>
          </a:blip>
          <a:srcRect/>
          <a:stretch/>
        </p:blipFill>
        <p:spPr>
          <a:xfrm>
            <a:off x="7144200" y="4652100"/>
            <a:ext cx="1767499" cy="224100"/>
          </a:xfrm>
          <a:prstGeom prst="rect">
            <a:avLst/>
          </a:prstGeom>
          <a:noFill/>
          <a:ln>
            <a:noFill/>
          </a:ln>
        </p:spPr>
      </p:pic>
      <p:sp>
        <p:nvSpPr>
          <p:cNvPr id="169" name="Google Shape;169;p26"/>
          <p:cNvSpPr txBox="1"/>
          <p:nvPr/>
        </p:nvSpPr>
        <p:spPr>
          <a:xfrm>
            <a:off x="167644" y="662457"/>
            <a:ext cx="8976300" cy="3934060"/>
          </a:xfrm>
          <a:prstGeom prst="rect">
            <a:avLst/>
          </a:prstGeom>
          <a:noFill/>
          <a:ln>
            <a:noFill/>
          </a:ln>
        </p:spPr>
        <p:txBody>
          <a:bodyPr spcFirstLastPara="1" wrap="square" lIns="68575" tIns="34275" rIns="68575" bIns="34275" anchor="t" anchorCtr="0">
            <a:spAutoFit/>
          </a:bodyPr>
          <a:lstStyle/>
          <a:p>
            <a:pPr>
              <a:lnSpc>
                <a:spcPct val="107000"/>
              </a:lnSpc>
              <a:spcAft>
                <a:spcPts val="800"/>
              </a:spcAft>
            </a:pPr>
            <a:r>
              <a:rPr lang="en-IN" sz="2000" b="1" dirty="0">
                <a:effectLst/>
                <a:latin typeface="Nunito Sans" pitchFamily="2" charset="0"/>
                <a:ea typeface="Calibri" panose="020F0502020204030204" pitchFamily="34" charset="0"/>
                <a:cs typeface="Times New Roman" panose="02020603050405020304" pitchFamily="18" charset="0"/>
              </a:rPr>
              <a:t>Explanation </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First, Ralph typed aa as the initial string, then as the operation was w, he typed the characters which appeared in the operating string, until he was given the next operation. So, he typed </a:t>
            </a:r>
            <a:r>
              <a:rPr lang="en-IN" sz="2000" dirty="0" err="1">
                <a:effectLst/>
                <a:latin typeface="Nunito Sans" pitchFamily="2" charset="0"/>
                <a:ea typeface="Calibri" panose="020F0502020204030204" pitchFamily="34" charset="0"/>
                <a:cs typeface="Times New Roman" panose="02020603050405020304" pitchFamily="18" charset="0"/>
              </a:rPr>
              <a:t>aaabsb.Next</a:t>
            </a:r>
            <a:r>
              <a:rPr lang="en-IN" sz="2000" dirty="0">
                <a:effectLst/>
                <a:latin typeface="Nunito Sans" pitchFamily="2" charset="0"/>
                <a:ea typeface="Calibri" panose="020F0502020204030204" pitchFamily="34" charset="0"/>
                <a:cs typeface="Times New Roman" panose="02020603050405020304" pitchFamily="18" charset="0"/>
              </a:rPr>
              <a:t>, he had to delete 1 character, so he deleted ‘b’ to get </a:t>
            </a:r>
            <a:r>
              <a:rPr lang="en-IN" sz="2000" dirty="0" err="1">
                <a:effectLst/>
                <a:latin typeface="Nunito Sans" pitchFamily="2" charset="0"/>
                <a:ea typeface="Calibri" panose="020F0502020204030204" pitchFamily="34" charset="0"/>
                <a:cs typeface="Times New Roman" panose="02020603050405020304" pitchFamily="18" charset="0"/>
              </a:rPr>
              <a:t>aaabs</a:t>
            </a:r>
            <a:r>
              <a:rPr lang="en-IN" sz="2000" dirty="0">
                <a:effectLst/>
                <a:latin typeface="Nunito Sans" pitchFamily="2" charset="0"/>
                <a:ea typeface="Calibri" panose="020F0502020204030204" pitchFamily="34" charset="0"/>
                <a:cs typeface="Times New Roman" panose="02020603050405020304" pitchFamily="18" charset="0"/>
              </a:rPr>
              <a:t>.</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For the next operation, again he had to type characters and so he wrote: </a:t>
            </a:r>
            <a:r>
              <a:rPr lang="en-IN" sz="2000" dirty="0" err="1">
                <a:effectLst/>
                <a:latin typeface="Nunito Sans" pitchFamily="2" charset="0"/>
                <a:ea typeface="Calibri" panose="020F0502020204030204" pitchFamily="34" charset="0"/>
                <a:cs typeface="Times New Roman" panose="02020603050405020304" pitchFamily="18" charset="0"/>
              </a:rPr>
              <a:t>aaabsasbajs</a:t>
            </a:r>
            <a:r>
              <a:rPr lang="en-IN" sz="2000" dirty="0">
                <a:effectLst/>
                <a:latin typeface="Nunito Sans" pitchFamily="2" charset="0"/>
                <a:ea typeface="Calibri" panose="020F0502020204030204" pitchFamily="34" charset="0"/>
                <a:cs typeface="Times New Roman" panose="02020603050405020304" pitchFamily="18" charset="0"/>
              </a:rPr>
              <a:t>.</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Next, he had to perform undo, which meant he got </a:t>
            </a:r>
            <a:r>
              <a:rPr lang="en-IN" sz="2000" dirty="0" err="1">
                <a:effectLst/>
                <a:latin typeface="Nunito Sans" pitchFamily="2" charset="0"/>
                <a:ea typeface="Calibri" panose="020F0502020204030204" pitchFamily="34" charset="0"/>
                <a:cs typeface="Times New Roman" panose="02020603050405020304" pitchFamily="18" charset="0"/>
              </a:rPr>
              <a:t>aaabs</a:t>
            </a:r>
            <a:r>
              <a:rPr lang="en-IN" sz="2000" dirty="0">
                <a:effectLst/>
                <a:latin typeface="Nunito Sans" pitchFamily="2" charset="0"/>
                <a:ea typeface="Calibri" panose="020F0502020204030204" pitchFamily="34" charset="0"/>
                <a:cs typeface="Times New Roman" panose="02020603050405020304" pitchFamily="18" charset="0"/>
              </a:rPr>
              <a:t> and finally he deleted 1 character to get </a:t>
            </a:r>
            <a:r>
              <a:rPr lang="en-IN" sz="2000" dirty="0" err="1">
                <a:effectLst/>
                <a:latin typeface="Nunito Sans" pitchFamily="2" charset="0"/>
                <a:ea typeface="Calibri" panose="020F0502020204030204" pitchFamily="34" charset="0"/>
                <a:cs typeface="Times New Roman" panose="02020603050405020304" pitchFamily="18" charset="0"/>
              </a:rPr>
              <a:t>aaab</a:t>
            </a:r>
            <a:r>
              <a:rPr lang="en-IN" sz="2400" dirty="0">
                <a:effectLst/>
                <a:latin typeface="Nunito Sans" pitchFamily="2" charset="0"/>
                <a:ea typeface="Calibri" panose="020F0502020204030204" pitchFamily="34" charset="0"/>
                <a:cs typeface="Times New Roman" panose="02020603050405020304" pitchFamily="18" charset="0"/>
              </a:rPr>
              <a:t>.</a:t>
            </a:r>
          </a:p>
          <a:p>
            <a:pPr marL="0" lvl="0" indent="0" algn="l" rtl="0">
              <a:lnSpc>
                <a:spcPct val="115000"/>
              </a:lnSpc>
              <a:spcBef>
                <a:spcPts val="0"/>
              </a:spcBef>
              <a:spcAft>
                <a:spcPts val="0"/>
              </a:spcAft>
              <a:buSzPts val="800"/>
              <a:buNone/>
            </a:pPr>
            <a:endParaRPr sz="2400" b="1" dirty="0">
              <a:solidFill>
                <a:schemeClr val="dk1"/>
              </a:solidFill>
              <a:highlight>
                <a:srgbClr val="FFFFFF"/>
              </a:highlight>
              <a:latin typeface="Nunito Sans" pitchFamily="2" charset="0"/>
              <a:ea typeface="Nunito Sans"/>
              <a:cs typeface="Nunito Sans"/>
              <a:sym typeface="Nunito Sans"/>
            </a:endParaRPr>
          </a:p>
        </p:txBody>
      </p:sp>
    </p:spTree>
    <p:extLst>
      <p:ext uri="{BB962C8B-B14F-4D97-AF65-F5344CB8AC3E}">
        <p14:creationId xmlns:p14="http://schemas.microsoft.com/office/powerpoint/2010/main" val="261627582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99"/>
          <p:cNvSpPr/>
          <p:nvPr/>
        </p:nvSpPr>
        <p:spPr>
          <a:xfrm>
            <a:off x="0" y="0"/>
            <a:ext cx="9144000" cy="662700"/>
          </a:xfrm>
          <a:prstGeom prst="rect">
            <a:avLst/>
          </a:prstGeom>
          <a:solidFill>
            <a:srgbClr val="F0513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Nunito Sans"/>
              <a:ea typeface="Nunito Sans"/>
              <a:cs typeface="Nunito Sans"/>
              <a:sym typeface="Nunito Sans"/>
            </a:endParaRPr>
          </a:p>
        </p:txBody>
      </p:sp>
      <p:sp>
        <p:nvSpPr>
          <p:cNvPr id="753" name="Google Shape;753;p99"/>
          <p:cNvSpPr txBox="1"/>
          <p:nvPr/>
        </p:nvSpPr>
        <p:spPr>
          <a:xfrm>
            <a:off x="1325880" y="40481"/>
            <a:ext cx="7472123" cy="807883"/>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 sz="4800" b="1" dirty="0">
                <a:solidFill>
                  <a:schemeClr val="lt1"/>
                </a:solidFill>
                <a:latin typeface="Nunito Sans"/>
                <a:ea typeface="Nunito Sans"/>
                <a:cs typeface="Nunito Sans"/>
                <a:sym typeface="Nunito Sans"/>
              </a:rPr>
              <a:t>Question 23</a:t>
            </a:r>
            <a:endParaRPr sz="4800" b="1" dirty="0">
              <a:solidFill>
                <a:schemeClr val="lt1"/>
              </a:solidFill>
              <a:latin typeface="Nunito Sans"/>
              <a:ea typeface="Nunito Sans"/>
              <a:cs typeface="Nunito Sans"/>
              <a:sym typeface="Nunito Sans"/>
            </a:endParaRPr>
          </a:p>
        </p:txBody>
      </p:sp>
      <p:pic>
        <p:nvPicPr>
          <p:cNvPr id="754" name="Google Shape;754;p99"/>
          <p:cNvPicPr preferRelativeResize="0"/>
          <p:nvPr/>
        </p:nvPicPr>
        <p:blipFill rotWithShape="1">
          <a:blip r:embed="rId3">
            <a:alphaModFix/>
          </a:blip>
          <a:srcRect/>
          <a:stretch/>
        </p:blipFill>
        <p:spPr>
          <a:xfrm>
            <a:off x="7144200" y="4652100"/>
            <a:ext cx="1767499" cy="224100"/>
          </a:xfrm>
          <a:prstGeom prst="rect">
            <a:avLst/>
          </a:prstGeom>
          <a:noFill/>
          <a:ln>
            <a:noFill/>
          </a:ln>
        </p:spPr>
      </p:pic>
      <p:sp>
        <p:nvSpPr>
          <p:cNvPr id="755" name="Google Shape;755;p99"/>
          <p:cNvSpPr txBox="1"/>
          <p:nvPr/>
        </p:nvSpPr>
        <p:spPr>
          <a:xfrm>
            <a:off x="167644" y="662457"/>
            <a:ext cx="8976300" cy="4285758"/>
          </a:xfrm>
          <a:prstGeom prst="rect">
            <a:avLst/>
          </a:prstGeom>
          <a:noFill/>
          <a:ln>
            <a:noFill/>
          </a:ln>
        </p:spPr>
        <p:txBody>
          <a:bodyPr spcFirstLastPara="1" wrap="square" lIns="68575" tIns="34275" rIns="68575" bIns="34275" anchor="t" anchorCtr="0">
            <a:spAutoFit/>
          </a:bodyPr>
          <a:lstStyle/>
          <a:p>
            <a:pPr>
              <a:lnSpc>
                <a:spcPct val="107000"/>
              </a:lnSpc>
              <a:spcAft>
                <a:spcPts val="800"/>
              </a:spcAft>
            </a:pPr>
            <a:r>
              <a:rPr lang="en-IN" sz="2000" b="1" dirty="0">
                <a:effectLst/>
                <a:latin typeface="Nunito Sans" pitchFamily="2" charset="0"/>
                <a:ea typeface="Calibri" panose="020F0502020204030204" pitchFamily="34" charset="0"/>
                <a:cs typeface="Times New Roman" panose="02020603050405020304" pitchFamily="18" charset="0"/>
              </a:rPr>
              <a:t>Example 1</a:t>
            </a:r>
          </a:p>
          <a:p>
            <a:pPr>
              <a:lnSpc>
                <a:spcPct val="107000"/>
              </a:lnSpc>
              <a:spcAft>
                <a:spcPts val="800"/>
              </a:spcAft>
            </a:pPr>
            <a:r>
              <a:rPr lang="en-IN" sz="2000" b="1" dirty="0">
                <a:effectLst/>
                <a:latin typeface="Nunito Sans" pitchFamily="2" charset="0"/>
                <a:ea typeface="Calibri" panose="020F0502020204030204" pitchFamily="34" charset="0"/>
                <a:cs typeface="Times New Roman" panose="02020603050405020304" pitchFamily="18" charset="0"/>
              </a:rPr>
              <a:t>Input</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input1: </a:t>
            </a:r>
            <a:r>
              <a:rPr lang="en-IN" sz="2000" dirty="0" err="1">
                <a:effectLst/>
                <a:latin typeface="Nunito Sans" pitchFamily="2" charset="0"/>
                <a:ea typeface="Calibri" panose="020F0502020204030204" pitchFamily="34" charset="0"/>
                <a:cs typeface="Times New Roman" panose="02020603050405020304" pitchFamily="18" charset="0"/>
              </a:rPr>
              <a:t>abab</a:t>
            </a:r>
            <a:endParaRPr lang="en-IN" sz="2000" dirty="0">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input2: </a:t>
            </a:r>
            <a:r>
              <a:rPr lang="en-IN" sz="2000" dirty="0" err="1">
                <a:effectLst/>
                <a:latin typeface="Nunito Sans" pitchFamily="2" charset="0"/>
                <a:ea typeface="Calibri" panose="020F0502020204030204" pitchFamily="34" charset="0"/>
                <a:cs typeface="Times New Roman" panose="02020603050405020304" pitchFamily="18" charset="0"/>
              </a:rPr>
              <a:t>baaa</a:t>
            </a:r>
            <a:endParaRPr lang="en-IN" sz="2000" dirty="0">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sz="2000" b="1" dirty="0">
                <a:effectLst/>
                <a:latin typeface="Nunito Sans" pitchFamily="2" charset="0"/>
                <a:ea typeface="Calibri" panose="020F0502020204030204" pitchFamily="34" charset="0"/>
                <a:cs typeface="Times New Roman" panose="02020603050405020304" pitchFamily="18" charset="0"/>
              </a:rPr>
              <a:t>Output</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no</a:t>
            </a:r>
          </a:p>
          <a:p>
            <a:pPr>
              <a:lnSpc>
                <a:spcPct val="107000"/>
              </a:lnSpc>
              <a:spcAft>
                <a:spcPts val="800"/>
              </a:spcAft>
            </a:pPr>
            <a:r>
              <a:rPr lang="en-IN" sz="2000" b="1" dirty="0">
                <a:effectLst/>
                <a:latin typeface="Nunito Sans" pitchFamily="2" charset="0"/>
                <a:ea typeface="Calibri" panose="020F0502020204030204" pitchFamily="34" charset="0"/>
                <a:cs typeface="Times New Roman" panose="02020603050405020304" pitchFamily="18" charset="0"/>
              </a:rPr>
              <a:t>Explanation</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Since string given in input2 is not a part of the string given in input1, hence, no is returned.</a:t>
            </a:r>
          </a:p>
          <a:p>
            <a:pPr>
              <a:lnSpc>
                <a:spcPct val="107000"/>
              </a:lnSpc>
              <a:spcAft>
                <a:spcPts val="800"/>
              </a:spcAft>
            </a:pPr>
            <a:endParaRPr lang="en-IN" sz="2000" dirty="0">
              <a:effectLst/>
              <a:latin typeface="Nunito Sans"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9121785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8"/>
          <p:cNvSpPr/>
          <p:nvPr/>
        </p:nvSpPr>
        <p:spPr>
          <a:xfrm>
            <a:off x="0" y="0"/>
            <a:ext cx="9144000" cy="5143500"/>
          </a:xfrm>
          <a:prstGeom prst="rect">
            <a:avLst/>
          </a:prstGeom>
          <a:solidFill>
            <a:srgbClr val="000000"/>
          </a:solidFill>
          <a:ln>
            <a:noFill/>
          </a:ln>
        </p:spPr>
        <p:txBody>
          <a:bodyPr spcFirstLastPara="1" wrap="square" lIns="411475" tIns="75425" rIns="68575" bIns="685800" anchor="t" anchorCtr="0">
            <a:noAutofit/>
          </a:bodyPr>
          <a:lstStyle/>
          <a:p>
            <a:pPr>
              <a:lnSpc>
                <a:spcPct val="107000"/>
              </a:lnSpc>
              <a:spcAft>
                <a:spcPts val="800"/>
              </a:spcAft>
            </a:pPr>
            <a:r>
              <a:rPr lang="en-IN" b="1" dirty="0">
                <a:solidFill>
                  <a:schemeClr val="bg1"/>
                </a:solidFill>
                <a:effectLst/>
                <a:latin typeface="Nunito Sans" pitchFamily="2" charset="0"/>
                <a:ea typeface="Calibri" panose="020F0502020204030204" pitchFamily="34" charset="0"/>
                <a:cs typeface="Consolas" panose="020B0609020204030204" pitchFamily="49" charset="0"/>
              </a:rPr>
              <a:t>import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java.util</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b="1" dirty="0">
                <a:solidFill>
                  <a:schemeClr val="bg1"/>
                </a:solidFill>
                <a:effectLst/>
                <a:latin typeface="Nunito Sans" pitchFamily="2" charset="0"/>
                <a:ea typeface="Calibri" panose="020F0502020204030204" pitchFamily="34" charset="0"/>
                <a:cs typeface="Consolas" panose="020B0609020204030204" pitchFamily="49" charset="0"/>
              </a:rPr>
              <a:t>class</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String_Within_String</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latin typeface="Nunito Sans" pitchFamily="2" charset="0"/>
                <a:ea typeface="Calibri" panose="020F0502020204030204" pitchFamily="34" charset="0"/>
                <a:cs typeface="Times New Roman" panose="02020603050405020304" pitchFamily="18"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public</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static</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isSubstring</a:t>
            </a:r>
            <a:r>
              <a:rPr lang="en-IN" dirty="0">
                <a:solidFill>
                  <a:schemeClr val="bg1"/>
                </a:solidFill>
                <a:effectLst/>
                <a:latin typeface="Nunito Sans" pitchFamily="2" charset="0"/>
                <a:ea typeface="Calibri" panose="020F0502020204030204" pitchFamily="34" charset="0"/>
                <a:cs typeface="Consolas" panose="020B0609020204030204" pitchFamily="49" charset="0"/>
              </a:rPr>
              <a:t>(String ss1, String ss2){</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M = ss1.length();</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N = ss2.length();</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char</a:t>
            </a:r>
            <a:r>
              <a:rPr lang="en-IN" dirty="0">
                <a:solidFill>
                  <a:schemeClr val="bg1"/>
                </a:solidFill>
                <a:effectLst/>
                <a:latin typeface="Nunito Sans" pitchFamily="2" charset="0"/>
                <a:ea typeface="Calibri" panose="020F0502020204030204" pitchFamily="34" charset="0"/>
                <a:cs typeface="Consolas" panose="020B0609020204030204" pitchFamily="49" charset="0"/>
              </a:rPr>
              <a:t>[] s1=ss1.toCharArray();</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char</a:t>
            </a:r>
            <a:r>
              <a:rPr lang="en-IN" dirty="0">
                <a:solidFill>
                  <a:schemeClr val="bg1"/>
                </a:solidFill>
                <a:effectLst/>
                <a:latin typeface="Nunito Sans" pitchFamily="2" charset="0"/>
                <a:ea typeface="Calibri" panose="020F0502020204030204" pitchFamily="34" charset="0"/>
                <a:cs typeface="Consolas" panose="020B0609020204030204" pitchFamily="49" charset="0"/>
              </a:rPr>
              <a:t>[] s2=ss2.toCharArray();</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for</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 0;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&lt;= N - M;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j;</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for</a:t>
            </a:r>
            <a:r>
              <a:rPr lang="en-IN" dirty="0">
                <a:solidFill>
                  <a:schemeClr val="bg1"/>
                </a:solidFill>
                <a:effectLst/>
                <a:latin typeface="Nunito Sans" pitchFamily="2" charset="0"/>
                <a:ea typeface="Calibri" panose="020F0502020204030204" pitchFamily="34" charset="0"/>
                <a:cs typeface="Consolas" panose="020B0609020204030204" pitchFamily="49" charset="0"/>
              </a:rPr>
              <a:t> (j = 0; j &lt; M;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j++</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a:solidFill>
                  <a:schemeClr val="bg1"/>
                </a:solidFill>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if</a:t>
            </a:r>
            <a:r>
              <a:rPr lang="en-IN" dirty="0">
                <a:solidFill>
                  <a:schemeClr val="bg1"/>
                </a:solidFill>
                <a:effectLst/>
                <a:latin typeface="Nunito Sans" pitchFamily="2" charset="0"/>
                <a:ea typeface="Calibri" panose="020F0502020204030204" pitchFamily="34" charset="0"/>
                <a:cs typeface="Consolas" panose="020B0609020204030204" pitchFamily="49" charset="0"/>
              </a:rPr>
              <a:t> (s2[</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 j] != s1[j])</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break</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if</a:t>
            </a:r>
            <a:r>
              <a:rPr lang="en-IN" dirty="0">
                <a:solidFill>
                  <a:schemeClr val="bg1"/>
                </a:solidFill>
                <a:effectLst/>
                <a:latin typeface="Nunito Sans" pitchFamily="2" charset="0"/>
                <a:ea typeface="Calibri" panose="020F0502020204030204" pitchFamily="34" charset="0"/>
                <a:cs typeface="Consolas" panose="020B0609020204030204" pitchFamily="49" charset="0"/>
              </a:rPr>
              <a:t> (j == M)</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return</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dirty="0">
                <a:solidFill>
                  <a:schemeClr val="bg1"/>
                </a:solidFill>
                <a:latin typeface="Nunito Sans" pitchFamily="2" charset="0"/>
                <a:ea typeface="Calibri" panose="020F0502020204030204" pitchFamily="34" charset="0"/>
                <a:cs typeface="Times New Roman" panose="02020603050405020304" pitchFamily="18" charset="0"/>
              </a:rPr>
              <a:t>  </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return</a:t>
            </a:r>
            <a:r>
              <a:rPr lang="en-IN" dirty="0">
                <a:solidFill>
                  <a:schemeClr val="bg1"/>
                </a:solidFill>
                <a:effectLst/>
                <a:latin typeface="Nunito Sans" pitchFamily="2" charset="0"/>
                <a:ea typeface="Calibri" panose="020F0502020204030204" pitchFamily="34" charset="0"/>
                <a:cs typeface="Consolas" panose="020B0609020204030204" pitchFamily="49" charset="0"/>
              </a:rPr>
              <a:t> -1;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p:txBody>
      </p:sp>
      <p:sp>
        <p:nvSpPr>
          <p:cNvPr id="269" name="Google Shape;269;p38"/>
          <p:cNvSpPr/>
          <p:nvPr/>
        </p:nvSpPr>
        <p:spPr>
          <a:xfrm>
            <a:off x="0" y="1"/>
            <a:ext cx="400200" cy="57000"/>
          </a:xfrm>
          <a:prstGeom prst="rect">
            <a:avLst/>
          </a:prstGeom>
          <a:solidFill>
            <a:schemeClr val="dk1">
              <a:alpha val="67840"/>
            </a:schemeClr>
          </a:solidFill>
          <a:ln>
            <a:noFill/>
          </a:ln>
        </p:spPr>
        <p:txBody>
          <a:bodyPr spcFirstLastPara="1" wrap="square" lIns="68575" tIns="34275" rIns="68575" bIns="685800" anchor="t" anchorCtr="0">
            <a:noAutofit/>
          </a:bodyPr>
          <a:lstStyle/>
          <a:p>
            <a:pPr marL="0" marR="0" lvl="0" indent="0" algn="l" rtl="0">
              <a:spcBef>
                <a:spcPts val="0"/>
              </a:spcBef>
              <a:spcAft>
                <a:spcPts val="0"/>
              </a:spcAft>
              <a:buNone/>
            </a:pPr>
            <a:endParaRPr sz="1500" b="1">
              <a:solidFill>
                <a:schemeClr val="lt1"/>
              </a:solidFill>
              <a:latin typeface="Nunito Sans"/>
              <a:ea typeface="Nunito Sans"/>
              <a:cs typeface="Nunito Sans"/>
              <a:sym typeface="Nunito Sans"/>
            </a:endParaRPr>
          </a:p>
        </p:txBody>
      </p:sp>
      <p:sp>
        <p:nvSpPr>
          <p:cNvPr id="270" name="Google Shape;270;p38"/>
          <p:cNvSpPr/>
          <p:nvPr/>
        </p:nvSpPr>
        <p:spPr>
          <a:xfrm>
            <a:off x="0" y="57151"/>
            <a:ext cx="400200" cy="5086500"/>
          </a:xfrm>
          <a:prstGeom prst="rect">
            <a:avLst/>
          </a:prstGeom>
          <a:solidFill>
            <a:schemeClr val="dk1">
              <a:alpha val="67840"/>
            </a:schemeClr>
          </a:solidFill>
          <a:ln>
            <a:noFill/>
          </a:ln>
        </p:spPr>
        <p:txBody>
          <a:bodyPr spcFirstLastPara="1" wrap="square" lIns="68575" tIns="34275" rIns="68575" bIns="685800" anchor="t" anchorCtr="0">
            <a:noAutofit/>
          </a:bodyPr>
          <a:lstStyle/>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3</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4</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5</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6</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7</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8</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9</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10</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12</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13</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14</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15</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16</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17</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18</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19</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20</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22</a:t>
            </a:r>
            <a:endParaRPr sz="1100"/>
          </a:p>
          <a:p>
            <a:pPr marL="0" marR="0" lvl="0" indent="0" algn="l" rtl="0">
              <a:spcBef>
                <a:spcPts val="0"/>
              </a:spcBef>
              <a:spcAft>
                <a:spcPts val="0"/>
              </a:spcAft>
              <a:buNone/>
            </a:pPr>
            <a:endParaRPr sz="1500" b="1">
              <a:solidFill>
                <a:srgbClr val="FFFF00"/>
              </a:solidFill>
              <a:latin typeface="Nunito Sans"/>
              <a:ea typeface="Nunito Sans"/>
              <a:cs typeface="Nunito Sans"/>
              <a:sym typeface="Nunito Sans"/>
            </a:endParaRPr>
          </a:p>
        </p:txBody>
      </p:sp>
      <p:pic>
        <p:nvPicPr>
          <p:cNvPr id="271" name="Google Shape;271;p38"/>
          <p:cNvPicPr preferRelativeResize="0"/>
          <p:nvPr/>
        </p:nvPicPr>
        <p:blipFill rotWithShape="1">
          <a:blip r:embed="rId3">
            <a:alphaModFix/>
          </a:blip>
          <a:srcRect/>
          <a:stretch/>
        </p:blipFill>
        <p:spPr>
          <a:xfrm>
            <a:off x="7144200" y="4652100"/>
            <a:ext cx="1767499" cy="224100"/>
          </a:xfrm>
          <a:prstGeom prst="rect">
            <a:avLst/>
          </a:prstGeom>
          <a:noFill/>
          <a:ln>
            <a:noFill/>
          </a:ln>
        </p:spPr>
      </p:pic>
    </p:spTree>
    <p:extLst>
      <p:ext uri="{BB962C8B-B14F-4D97-AF65-F5344CB8AC3E}">
        <p14:creationId xmlns:p14="http://schemas.microsoft.com/office/powerpoint/2010/main" val="275293991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8"/>
          <p:cNvSpPr/>
          <p:nvPr/>
        </p:nvSpPr>
        <p:spPr>
          <a:xfrm>
            <a:off x="0" y="0"/>
            <a:ext cx="9144000" cy="5143500"/>
          </a:xfrm>
          <a:prstGeom prst="rect">
            <a:avLst/>
          </a:prstGeom>
          <a:solidFill>
            <a:srgbClr val="000000"/>
          </a:solidFill>
          <a:ln>
            <a:noFill/>
          </a:ln>
        </p:spPr>
        <p:txBody>
          <a:bodyPr spcFirstLastPara="1" wrap="square" lIns="411475" tIns="75425" rIns="68575" bIns="685800" anchor="t" anchorCtr="0">
            <a:noAutofit/>
          </a:bodyPr>
          <a:lstStyle/>
          <a:p>
            <a:pPr>
              <a:lnSpc>
                <a:spcPct val="107000"/>
              </a:lnSpc>
              <a:spcAft>
                <a:spcPts val="800"/>
              </a:spcAft>
            </a:pPr>
            <a:r>
              <a:rPr lang="en-IN" b="1" dirty="0">
                <a:solidFill>
                  <a:schemeClr val="bg1"/>
                </a:solidFill>
                <a:effectLst/>
                <a:latin typeface="Nunito Sans" pitchFamily="2" charset="0"/>
                <a:ea typeface="Calibri" panose="020F0502020204030204" pitchFamily="34" charset="0"/>
                <a:cs typeface="Consolas" panose="020B0609020204030204" pitchFamily="49" charset="0"/>
              </a:rPr>
              <a:t>public</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static</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void</a:t>
            </a:r>
            <a:r>
              <a:rPr lang="en-IN" dirty="0">
                <a:solidFill>
                  <a:schemeClr val="bg1"/>
                </a:solidFill>
                <a:effectLst/>
                <a:latin typeface="Nunito Sans" pitchFamily="2" charset="0"/>
                <a:ea typeface="Calibri" panose="020F0502020204030204" pitchFamily="34" charset="0"/>
                <a:cs typeface="Consolas" panose="020B0609020204030204" pitchFamily="49" charset="0"/>
              </a:rPr>
              <a:t> main(String[]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args</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Scanner </a:t>
            </a:r>
            <a:r>
              <a:rPr lang="en-IN" u="sng" dirty="0" err="1">
                <a:solidFill>
                  <a:schemeClr val="bg1"/>
                </a:solidFill>
                <a:effectLst/>
                <a:latin typeface="Nunito Sans" pitchFamily="2" charset="0"/>
                <a:ea typeface="Calibri" panose="020F0502020204030204" pitchFamily="34" charset="0"/>
                <a:cs typeface="Consolas" panose="020B0609020204030204" pitchFamily="49" charset="0"/>
              </a:rPr>
              <a:t>sc</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new</a:t>
            </a:r>
            <a:r>
              <a:rPr lang="en-IN" dirty="0">
                <a:solidFill>
                  <a:schemeClr val="bg1"/>
                </a:solidFill>
                <a:effectLst/>
                <a:latin typeface="Nunito Sans" pitchFamily="2" charset="0"/>
                <a:ea typeface="Calibri" panose="020F0502020204030204" pitchFamily="34" charset="0"/>
                <a:cs typeface="Consolas" panose="020B0609020204030204" pitchFamily="49" charset="0"/>
              </a:rPr>
              <a:t> Scanner(System.</a:t>
            </a:r>
            <a:r>
              <a:rPr lang="en-IN" b="1" i="1" dirty="0">
                <a:solidFill>
                  <a:schemeClr val="bg1"/>
                </a:solidFill>
                <a:effectLst/>
                <a:latin typeface="Nunito Sans" pitchFamily="2" charset="0"/>
                <a:ea typeface="Calibri" panose="020F0502020204030204" pitchFamily="34" charset="0"/>
                <a:cs typeface="Consolas" panose="020B0609020204030204" pitchFamily="49" charset="0"/>
              </a:rPr>
              <a:t>in</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String s2=</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sc.nextLine</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String s1=</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sc.nextLine</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res = </a:t>
            </a:r>
            <a:r>
              <a:rPr lang="en-IN" i="1" dirty="0" err="1">
                <a:solidFill>
                  <a:schemeClr val="bg1"/>
                </a:solidFill>
                <a:effectLst/>
                <a:latin typeface="Nunito Sans" pitchFamily="2" charset="0"/>
                <a:ea typeface="Calibri" panose="020F0502020204030204" pitchFamily="34" charset="0"/>
                <a:cs typeface="Consolas" panose="020B0609020204030204" pitchFamily="49" charset="0"/>
              </a:rPr>
              <a:t>isSubstring</a:t>
            </a:r>
            <a:r>
              <a:rPr lang="en-IN" dirty="0">
                <a:solidFill>
                  <a:schemeClr val="bg1"/>
                </a:solidFill>
                <a:effectLst/>
                <a:latin typeface="Nunito Sans" pitchFamily="2" charset="0"/>
                <a:ea typeface="Calibri" panose="020F0502020204030204" pitchFamily="34" charset="0"/>
                <a:cs typeface="Consolas" panose="020B0609020204030204" pitchFamily="49" charset="0"/>
              </a:rPr>
              <a:t>(s1, s2);</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if</a:t>
            </a:r>
            <a:r>
              <a:rPr lang="en-IN" dirty="0">
                <a:solidFill>
                  <a:schemeClr val="bg1"/>
                </a:solidFill>
                <a:effectLst/>
                <a:latin typeface="Nunito Sans" pitchFamily="2" charset="0"/>
                <a:ea typeface="Calibri" panose="020F0502020204030204" pitchFamily="34" charset="0"/>
                <a:cs typeface="Consolas" panose="020B0609020204030204" pitchFamily="49" charset="0"/>
              </a:rPr>
              <a:t> (res == -1)</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System.</a:t>
            </a:r>
            <a:r>
              <a:rPr lang="en-IN" b="1" i="1" dirty="0" err="1">
                <a:solidFill>
                  <a:schemeClr val="bg1"/>
                </a:solidFill>
                <a:effectLst/>
                <a:latin typeface="Nunito Sans" pitchFamily="2" charset="0"/>
                <a:ea typeface="Calibri" panose="020F0502020204030204" pitchFamily="34" charset="0"/>
                <a:cs typeface="Consolas" panose="020B0609020204030204" pitchFamily="49" charset="0"/>
              </a:rPr>
              <a:t>out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.print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("no");</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else</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System.</a:t>
            </a:r>
            <a:r>
              <a:rPr lang="en-IN" b="1" i="1" dirty="0" err="1">
                <a:solidFill>
                  <a:schemeClr val="bg1"/>
                </a:solidFill>
                <a:effectLst/>
                <a:latin typeface="Nunito Sans" pitchFamily="2" charset="0"/>
                <a:ea typeface="Calibri" panose="020F0502020204030204" pitchFamily="34" charset="0"/>
                <a:cs typeface="Consolas" panose="020B0609020204030204" pitchFamily="49" charset="0"/>
              </a:rPr>
              <a:t>out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.print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("yes");</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p:txBody>
      </p:sp>
      <p:sp>
        <p:nvSpPr>
          <p:cNvPr id="269" name="Google Shape;269;p38"/>
          <p:cNvSpPr/>
          <p:nvPr/>
        </p:nvSpPr>
        <p:spPr>
          <a:xfrm>
            <a:off x="0" y="1"/>
            <a:ext cx="400200" cy="57000"/>
          </a:xfrm>
          <a:prstGeom prst="rect">
            <a:avLst/>
          </a:prstGeom>
          <a:solidFill>
            <a:schemeClr val="dk1">
              <a:alpha val="67840"/>
            </a:schemeClr>
          </a:solidFill>
          <a:ln>
            <a:noFill/>
          </a:ln>
        </p:spPr>
        <p:txBody>
          <a:bodyPr spcFirstLastPara="1" wrap="square" lIns="68575" tIns="34275" rIns="68575" bIns="685800" anchor="t" anchorCtr="0">
            <a:noAutofit/>
          </a:bodyPr>
          <a:lstStyle/>
          <a:p>
            <a:pPr marL="0" marR="0" lvl="0" indent="0" algn="l" rtl="0">
              <a:spcBef>
                <a:spcPts val="0"/>
              </a:spcBef>
              <a:spcAft>
                <a:spcPts val="0"/>
              </a:spcAft>
              <a:buNone/>
            </a:pPr>
            <a:endParaRPr sz="1500" b="1">
              <a:solidFill>
                <a:schemeClr val="lt1"/>
              </a:solidFill>
              <a:latin typeface="Nunito Sans"/>
              <a:ea typeface="Nunito Sans"/>
              <a:cs typeface="Nunito Sans"/>
              <a:sym typeface="Nunito Sans"/>
            </a:endParaRPr>
          </a:p>
        </p:txBody>
      </p:sp>
      <p:sp>
        <p:nvSpPr>
          <p:cNvPr id="270" name="Google Shape;270;p38"/>
          <p:cNvSpPr/>
          <p:nvPr/>
        </p:nvSpPr>
        <p:spPr>
          <a:xfrm>
            <a:off x="0" y="57151"/>
            <a:ext cx="400200" cy="5086500"/>
          </a:xfrm>
          <a:prstGeom prst="rect">
            <a:avLst/>
          </a:prstGeom>
          <a:solidFill>
            <a:schemeClr val="dk1">
              <a:alpha val="67840"/>
            </a:schemeClr>
          </a:solidFill>
          <a:ln>
            <a:noFill/>
          </a:ln>
        </p:spPr>
        <p:txBody>
          <a:bodyPr spcFirstLastPara="1" wrap="square" lIns="68575" tIns="34275" rIns="68575" bIns="685800" anchor="t" anchorCtr="0">
            <a:noAutofit/>
          </a:bodyPr>
          <a:lstStyle/>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3</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4</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5</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6</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7</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8</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9</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10</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12</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13</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14</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15</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16</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17</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18</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19</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20</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22</a:t>
            </a:r>
            <a:endParaRPr sz="1100"/>
          </a:p>
          <a:p>
            <a:pPr marL="0" marR="0" lvl="0" indent="0" algn="l" rtl="0">
              <a:spcBef>
                <a:spcPts val="0"/>
              </a:spcBef>
              <a:spcAft>
                <a:spcPts val="0"/>
              </a:spcAft>
              <a:buNone/>
            </a:pPr>
            <a:endParaRPr sz="1500" b="1">
              <a:solidFill>
                <a:srgbClr val="FFFF00"/>
              </a:solidFill>
              <a:latin typeface="Nunito Sans"/>
              <a:ea typeface="Nunito Sans"/>
              <a:cs typeface="Nunito Sans"/>
              <a:sym typeface="Nunito Sans"/>
            </a:endParaRPr>
          </a:p>
        </p:txBody>
      </p:sp>
      <p:pic>
        <p:nvPicPr>
          <p:cNvPr id="271" name="Google Shape;271;p38"/>
          <p:cNvPicPr preferRelativeResize="0"/>
          <p:nvPr/>
        </p:nvPicPr>
        <p:blipFill rotWithShape="1">
          <a:blip r:embed="rId3">
            <a:alphaModFix/>
          </a:blip>
          <a:srcRect/>
          <a:stretch/>
        </p:blipFill>
        <p:spPr>
          <a:xfrm>
            <a:off x="7144200" y="4652100"/>
            <a:ext cx="1767499" cy="224100"/>
          </a:xfrm>
          <a:prstGeom prst="rect">
            <a:avLst/>
          </a:prstGeom>
          <a:noFill/>
          <a:ln>
            <a:noFill/>
          </a:ln>
        </p:spPr>
      </p:pic>
    </p:spTree>
    <p:extLst>
      <p:ext uri="{BB962C8B-B14F-4D97-AF65-F5344CB8AC3E}">
        <p14:creationId xmlns:p14="http://schemas.microsoft.com/office/powerpoint/2010/main" val="1746400677"/>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99"/>
          <p:cNvSpPr/>
          <p:nvPr/>
        </p:nvSpPr>
        <p:spPr>
          <a:xfrm>
            <a:off x="0" y="0"/>
            <a:ext cx="9144000" cy="662700"/>
          </a:xfrm>
          <a:prstGeom prst="rect">
            <a:avLst/>
          </a:prstGeom>
          <a:solidFill>
            <a:srgbClr val="F0513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Nunito Sans"/>
              <a:ea typeface="Nunito Sans"/>
              <a:cs typeface="Nunito Sans"/>
              <a:sym typeface="Nunito Sans"/>
            </a:endParaRPr>
          </a:p>
        </p:txBody>
      </p:sp>
      <p:sp>
        <p:nvSpPr>
          <p:cNvPr id="753" name="Google Shape;753;p99"/>
          <p:cNvSpPr txBox="1"/>
          <p:nvPr/>
        </p:nvSpPr>
        <p:spPr>
          <a:xfrm>
            <a:off x="1325880" y="40481"/>
            <a:ext cx="7472123" cy="807883"/>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 sz="4800" b="1" dirty="0">
                <a:solidFill>
                  <a:schemeClr val="lt1"/>
                </a:solidFill>
                <a:latin typeface="Nunito Sans"/>
                <a:ea typeface="Nunito Sans"/>
                <a:cs typeface="Nunito Sans"/>
                <a:sym typeface="Nunito Sans"/>
              </a:rPr>
              <a:t>Question 24</a:t>
            </a:r>
            <a:endParaRPr sz="4800" b="1" dirty="0">
              <a:solidFill>
                <a:schemeClr val="lt1"/>
              </a:solidFill>
              <a:latin typeface="Nunito Sans"/>
              <a:ea typeface="Nunito Sans"/>
              <a:cs typeface="Nunito Sans"/>
              <a:sym typeface="Nunito Sans"/>
            </a:endParaRPr>
          </a:p>
        </p:txBody>
      </p:sp>
      <p:pic>
        <p:nvPicPr>
          <p:cNvPr id="754" name="Google Shape;754;p99"/>
          <p:cNvPicPr preferRelativeResize="0"/>
          <p:nvPr/>
        </p:nvPicPr>
        <p:blipFill rotWithShape="1">
          <a:blip r:embed="rId3">
            <a:alphaModFix/>
          </a:blip>
          <a:srcRect/>
          <a:stretch/>
        </p:blipFill>
        <p:spPr>
          <a:xfrm>
            <a:off x="7144200" y="4652100"/>
            <a:ext cx="1767499" cy="224100"/>
          </a:xfrm>
          <a:prstGeom prst="rect">
            <a:avLst/>
          </a:prstGeom>
          <a:noFill/>
          <a:ln>
            <a:noFill/>
          </a:ln>
        </p:spPr>
      </p:pic>
      <p:sp>
        <p:nvSpPr>
          <p:cNvPr id="755" name="Google Shape;755;p99"/>
          <p:cNvSpPr txBox="1"/>
          <p:nvPr/>
        </p:nvSpPr>
        <p:spPr>
          <a:xfrm>
            <a:off x="167644" y="662457"/>
            <a:ext cx="8976300" cy="3886546"/>
          </a:xfrm>
          <a:prstGeom prst="rect">
            <a:avLst/>
          </a:prstGeom>
          <a:noFill/>
          <a:ln>
            <a:noFill/>
          </a:ln>
        </p:spPr>
        <p:txBody>
          <a:bodyPr spcFirstLastPara="1" wrap="square" lIns="68575" tIns="34275" rIns="68575" bIns="34275" anchor="t" anchorCtr="0">
            <a:spAutoFit/>
          </a:bodyPr>
          <a:lstStyle/>
          <a:p>
            <a:pPr lvl="0">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Remove duplicates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Write a function to remove all duplicate characters from a given string.</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Note: The duplicate elements are to be removed in such a way that when reading the string from left to right, the repeated element which occurs later should be removed.</a:t>
            </a: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Input format</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input1: a string</a:t>
            </a: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Output format</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Return a string with non-duplicate characters,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i.e</a:t>
            </a:r>
            <a:r>
              <a:rPr lang="en-IN" sz="1800" dirty="0">
                <a:effectLst/>
                <a:latin typeface="Calibri" panose="020F0502020204030204" pitchFamily="34" charset="0"/>
                <a:ea typeface="Calibri" panose="020F0502020204030204" pitchFamily="34" charset="0"/>
                <a:cs typeface="Times New Roman" panose="02020603050405020304" pitchFamily="18" charset="0"/>
              </a:rPr>
              <a:t> if you have a string as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mettl</a:t>
            </a:r>
            <a:r>
              <a:rPr lang="en-IN" sz="1800" dirty="0">
                <a:effectLst/>
                <a:latin typeface="Calibri" panose="020F0502020204030204" pitchFamily="34" charset="0"/>
                <a:ea typeface="Calibri" panose="020F0502020204030204" pitchFamily="34" charset="0"/>
                <a:cs typeface="Times New Roman" panose="02020603050405020304" pitchFamily="18" charset="0"/>
              </a:rPr>
              <a:t> then output should be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metl</a:t>
            </a:r>
            <a:r>
              <a:rPr lang="en-IN" sz="1800" dirty="0">
                <a:effectLst/>
                <a:latin typeface="Calibri" panose="020F0502020204030204" pitchFamily="34" charset="0"/>
                <a:ea typeface="Calibri" panose="020F0502020204030204" pitchFamily="34" charset="0"/>
                <a:cs typeface="Times New Roman" panose="02020603050405020304" pitchFamily="18" charset="0"/>
              </a:rPr>
              <a:t>, keeping the order of characters same.</a:t>
            </a:r>
          </a:p>
          <a:p>
            <a:pPr>
              <a:lnSpc>
                <a:spcPct val="107000"/>
              </a:lnSpc>
              <a:spcAft>
                <a:spcPts val="800"/>
              </a:spcAft>
            </a:pPr>
            <a:endParaRPr lang="en-IN" sz="2000" dirty="0">
              <a:effectLst/>
              <a:latin typeface="Nunito Sans"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3207716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99"/>
          <p:cNvSpPr/>
          <p:nvPr/>
        </p:nvSpPr>
        <p:spPr>
          <a:xfrm>
            <a:off x="0" y="0"/>
            <a:ext cx="9144000" cy="662700"/>
          </a:xfrm>
          <a:prstGeom prst="rect">
            <a:avLst/>
          </a:prstGeom>
          <a:solidFill>
            <a:srgbClr val="F0513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Nunito Sans"/>
              <a:ea typeface="Nunito Sans"/>
              <a:cs typeface="Nunito Sans"/>
              <a:sym typeface="Nunito Sans"/>
            </a:endParaRPr>
          </a:p>
        </p:txBody>
      </p:sp>
      <p:sp>
        <p:nvSpPr>
          <p:cNvPr id="753" name="Google Shape;753;p99"/>
          <p:cNvSpPr txBox="1"/>
          <p:nvPr/>
        </p:nvSpPr>
        <p:spPr>
          <a:xfrm>
            <a:off x="1325880" y="40481"/>
            <a:ext cx="7472123" cy="807883"/>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 sz="4800" b="1" dirty="0">
                <a:solidFill>
                  <a:schemeClr val="lt1"/>
                </a:solidFill>
                <a:latin typeface="Nunito Sans"/>
                <a:ea typeface="Nunito Sans"/>
                <a:cs typeface="Nunito Sans"/>
                <a:sym typeface="Nunito Sans"/>
              </a:rPr>
              <a:t>Question 24</a:t>
            </a:r>
            <a:endParaRPr sz="4800" b="1" dirty="0">
              <a:solidFill>
                <a:schemeClr val="lt1"/>
              </a:solidFill>
              <a:latin typeface="Nunito Sans"/>
              <a:ea typeface="Nunito Sans"/>
              <a:cs typeface="Nunito Sans"/>
              <a:sym typeface="Nunito Sans"/>
            </a:endParaRPr>
          </a:p>
        </p:txBody>
      </p:sp>
      <p:pic>
        <p:nvPicPr>
          <p:cNvPr id="754" name="Google Shape;754;p99"/>
          <p:cNvPicPr preferRelativeResize="0"/>
          <p:nvPr/>
        </p:nvPicPr>
        <p:blipFill rotWithShape="1">
          <a:blip r:embed="rId3">
            <a:alphaModFix/>
          </a:blip>
          <a:srcRect/>
          <a:stretch/>
        </p:blipFill>
        <p:spPr>
          <a:xfrm>
            <a:off x="7144200" y="4652100"/>
            <a:ext cx="1767499" cy="224100"/>
          </a:xfrm>
          <a:prstGeom prst="rect">
            <a:avLst/>
          </a:prstGeom>
          <a:noFill/>
          <a:ln>
            <a:noFill/>
          </a:ln>
        </p:spPr>
      </p:pic>
      <p:sp>
        <p:nvSpPr>
          <p:cNvPr id="755" name="Google Shape;755;p99"/>
          <p:cNvSpPr txBox="1"/>
          <p:nvPr/>
        </p:nvSpPr>
        <p:spPr>
          <a:xfrm>
            <a:off x="167644" y="662457"/>
            <a:ext cx="8976300" cy="2894865"/>
          </a:xfrm>
          <a:prstGeom prst="rect">
            <a:avLst/>
          </a:prstGeom>
          <a:noFill/>
          <a:ln>
            <a:noFill/>
          </a:ln>
        </p:spPr>
        <p:txBody>
          <a:bodyPr spcFirstLastPara="1" wrap="square" lIns="68575" tIns="34275" rIns="68575" bIns="34275" anchor="t" anchorCtr="0">
            <a:spAutoFit/>
          </a:bodyPr>
          <a:lstStyle/>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Example 1</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input1: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CsharpstarZ</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Output</a:t>
            </a:r>
          </a:p>
          <a:p>
            <a:pPr>
              <a:lnSpc>
                <a:spcPct val="107000"/>
              </a:lnSpc>
              <a:spcAft>
                <a:spcPts val="800"/>
              </a:spcAft>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CsharptZ</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Explanation</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On removing duplicate elements from the original string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CsharpstarS</a:t>
            </a:r>
            <a:r>
              <a:rPr lang="en-IN" sz="1800" dirty="0">
                <a:effectLst/>
                <a:latin typeface="Calibri" panose="020F0502020204030204" pitchFamily="34" charset="0"/>
                <a:ea typeface="Calibri" panose="020F0502020204030204" pitchFamily="34" charset="0"/>
                <a:cs typeface="Times New Roman" panose="02020603050405020304" pitchFamily="18" charset="0"/>
              </a:rPr>
              <a:t>, we get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CsharptZ</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endParaRPr lang="en-IN" sz="2000" dirty="0">
              <a:effectLst/>
              <a:latin typeface="Nunito Sans"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8815430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8"/>
          <p:cNvSpPr/>
          <p:nvPr/>
        </p:nvSpPr>
        <p:spPr>
          <a:xfrm>
            <a:off x="0" y="0"/>
            <a:ext cx="9144000" cy="5143500"/>
          </a:xfrm>
          <a:prstGeom prst="rect">
            <a:avLst/>
          </a:prstGeom>
          <a:solidFill>
            <a:srgbClr val="000000"/>
          </a:solidFill>
          <a:ln>
            <a:noFill/>
          </a:ln>
        </p:spPr>
        <p:txBody>
          <a:bodyPr spcFirstLastPara="1" wrap="square" lIns="411475" tIns="75425" rIns="68575" bIns="685800" anchor="t" anchorCtr="0">
            <a:noAutofit/>
          </a:bodyPr>
          <a:lstStyle/>
          <a:p>
            <a:pPr>
              <a:lnSpc>
                <a:spcPct val="107000"/>
              </a:lnSpc>
              <a:spcAft>
                <a:spcPts val="800"/>
              </a:spcAft>
            </a:pPr>
            <a:r>
              <a:rPr lang="en-IN" b="1" dirty="0">
                <a:solidFill>
                  <a:schemeClr val="bg1"/>
                </a:solidFill>
                <a:effectLst/>
                <a:latin typeface="Nunito Sans" pitchFamily="2" charset="0"/>
                <a:ea typeface="Calibri" panose="020F0502020204030204" pitchFamily="34" charset="0"/>
                <a:cs typeface="Consolas" panose="020B0609020204030204" pitchFamily="49" charset="0"/>
              </a:rPr>
              <a:t>import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java.util</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b="1" dirty="0">
                <a:solidFill>
                  <a:schemeClr val="bg1"/>
                </a:solidFill>
                <a:effectLst/>
                <a:latin typeface="Nunito Sans" pitchFamily="2" charset="0"/>
                <a:ea typeface="Calibri" panose="020F0502020204030204" pitchFamily="34" charset="0"/>
                <a:cs typeface="Consolas" panose="020B0609020204030204" pitchFamily="49" charset="0"/>
              </a:rPr>
              <a:t>class</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Remove_Duplicates</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latin typeface="Nunito Sans" pitchFamily="2" charset="0"/>
                <a:ea typeface="Calibri" panose="020F0502020204030204" pitchFamily="34" charset="0"/>
                <a:cs typeface="Times New Roman" panose="02020603050405020304" pitchFamily="18"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static</a:t>
            </a:r>
            <a:r>
              <a:rPr lang="en-IN" dirty="0">
                <a:solidFill>
                  <a:schemeClr val="bg1"/>
                </a:solidFill>
                <a:effectLst/>
                <a:latin typeface="Nunito Sans" pitchFamily="2" charset="0"/>
                <a:ea typeface="Calibri" panose="020F0502020204030204" pitchFamily="34" charset="0"/>
                <a:cs typeface="Consolas" panose="020B0609020204030204" pitchFamily="49" charset="0"/>
              </a:rPr>
              <a:t> String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removedup</a:t>
            </a:r>
            <a:r>
              <a:rPr lang="en-IN" dirty="0">
                <a:solidFill>
                  <a:schemeClr val="bg1"/>
                </a:solidFill>
                <a:effectLst/>
                <a:latin typeface="Nunito Sans" pitchFamily="2" charset="0"/>
                <a:ea typeface="Calibri" panose="020F0502020204030204" pitchFamily="34" charset="0"/>
                <a:cs typeface="Consolas" panose="020B0609020204030204" pitchFamily="49" charset="0"/>
              </a:rPr>
              <a:t>(String s){</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a:solidFill>
                  <a:schemeClr val="bg1"/>
                </a:solidFill>
                <a:latin typeface="Nunito Sans" pitchFamily="2" charset="0"/>
                <a:ea typeface="Calibri" panose="020F0502020204030204" pitchFamily="34" charset="0"/>
                <a:cs typeface="Times New Roman" panose="02020603050405020304" pitchFamily="18" charset="0"/>
              </a:rPr>
              <a:t>     </a:t>
            </a:r>
            <a:r>
              <a:rPr lang="en-IN" dirty="0">
                <a:solidFill>
                  <a:schemeClr val="bg1"/>
                </a:solidFill>
                <a:effectLst/>
                <a:latin typeface="Nunito Sans" pitchFamily="2" charset="0"/>
                <a:ea typeface="Calibri" panose="020F0502020204030204" pitchFamily="34" charset="0"/>
                <a:cs typeface="Consolas" panose="020B0609020204030204" pitchFamily="49" charset="0"/>
              </a:rPr>
              <a:t>String str="";</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for</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=0;i&lt;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s.length</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if</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str.indexOf</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s.charAt</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))==-1)</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a:solidFill>
                  <a:schemeClr val="bg1"/>
                </a:solidFill>
                <a:latin typeface="Nunito Sans" pitchFamily="2" charset="0"/>
                <a:ea typeface="Calibri" panose="020F0502020204030204" pitchFamily="34" charset="0"/>
                <a:cs typeface="Consolas" panose="020B0609020204030204" pitchFamily="49" charset="0"/>
              </a:rPr>
              <a:t>     </a:t>
            </a:r>
            <a:r>
              <a:rPr lang="en-IN" dirty="0">
                <a:solidFill>
                  <a:schemeClr val="bg1"/>
                </a:solidFill>
                <a:effectLst/>
                <a:latin typeface="Nunito Sans" pitchFamily="2" charset="0"/>
                <a:ea typeface="Calibri" panose="020F0502020204030204" pitchFamily="34" charset="0"/>
                <a:cs typeface="Consolas" panose="020B0609020204030204" pitchFamily="49" charset="0"/>
              </a:rPr>
              <a:t>str+=</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s.charAt</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return</a:t>
            </a:r>
            <a:r>
              <a:rPr lang="en-IN" dirty="0">
                <a:solidFill>
                  <a:schemeClr val="bg1"/>
                </a:solidFill>
                <a:effectLst/>
                <a:latin typeface="Nunito Sans" pitchFamily="2" charset="0"/>
                <a:ea typeface="Calibri" panose="020F0502020204030204" pitchFamily="34" charset="0"/>
                <a:cs typeface="Consolas" panose="020B0609020204030204" pitchFamily="49" charset="0"/>
              </a:rPr>
              <a:t> str;</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p>
          <a:p>
            <a:pPr>
              <a:lnSpc>
                <a:spcPct val="107000"/>
              </a:lnSpc>
              <a:spcAft>
                <a:spcPts val="800"/>
              </a:spcAft>
            </a:pPr>
            <a:r>
              <a:rPr lang="en-IN" b="1" dirty="0">
                <a:solidFill>
                  <a:schemeClr val="bg1"/>
                </a:solidFill>
                <a:effectLst/>
                <a:latin typeface="Nunito Sans" pitchFamily="2" charset="0"/>
                <a:ea typeface="Calibri" panose="020F0502020204030204" pitchFamily="34" charset="0"/>
                <a:cs typeface="Consolas" panose="020B0609020204030204" pitchFamily="49" charset="0"/>
              </a:rPr>
              <a:t>    public</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static</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void</a:t>
            </a:r>
            <a:r>
              <a:rPr lang="en-IN" dirty="0">
                <a:solidFill>
                  <a:schemeClr val="bg1"/>
                </a:solidFill>
                <a:effectLst/>
                <a:latin typeface="Nunito Sans" pitchFamily="2" charset="0"/>
                <a:ea typeface="Calibri" panose="020F0502020204030204" pitchFamily="34" charset="0"/>
                <a:cs typeface="Consolas" panose="020B0609020204030204" pitchFamily="49" charset="0"/>
              </a:rPr>
              <a:t> main(String[]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args</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Scanner </a:t>
            </a:r>
            <a:r>
              <a:rPr lang="en-IN" u="sng" dirty="0" err="1">
                <a:solidFill>
                  <a:schemeClr val="bg1"/>
                </a:solidFill>
                <a:effectLst/>
                <a:latin typeface="Nunito Sans" pitchFamily="2" charset="0"/>
                <a:ea typeface="Calibri" panose="020F0502020204030204" pitchFamily="34" charset="0"/>
                <a:cs typeface="Consolas" panose="020B0609020204030204" pitchFamily="49" charset="0"/>
              </a:rPr>
              <a:t>sc</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new</a:t>
            </a:r>
            <a:r>
              <a:rPr lang="en-IN" dirty="0">
                <a:solidFill>
                  <a:schemeClr val="bg1"/>
                </a:solidFill>
                <a:effectLst/>
                <a:latin typeface="Nunito Sans" pitchFamily="2" charset="0"/>
                <a:ea typeface="Calibri" panose="020F0502020204030204" pitchFamily="34" charset="0"/>
                <a:cs typeface="Consolas" panose="020B0609020204030204" pitchFamily="49" charset="0"/>
              </a:rPr>
              <a:t> Scanner(System.</a:t>
            </a:r>
            <a:r>
              <a:rPr lang="en-IN" b="1" i="1" dirty="0">
                <a:solidFill>
                  <a:schemeClr val="bg1"/>
                </a:solidFill>
                <a:effectLst/>
                <a:latin typeface="Nunito Sans" pitchFamily="2" charset="0"/>
                <a:ea typeface="Calibri" panose="020F0502020204030204" pitchFamily="34" charset="0"/>
                <a:cs typeface="Consolas" panose="020B0609020204030204" pitchFamily="49" charset="0"/>
              </a:rPr>
              <a:t>in</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String s=</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sc.nextLine</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System.</a:t>
            </a:r>
            <a:r>
              <a:rPr lang="en-IN" b="1" i="1" dirty="0" err="1">
                <a:solidFill>
                  <a:schemeClr val="bg1"/>
                </a:solidFill>
                <a:effectLst/>
                <a:latin typeface="Nunito Sans" pitchFamily="2" charset="0"/>
                <a:ea typeface="Calibri" panose="020F0502020204030204" pitchFamily="34" charset="0"/>
                <a:cs typeface="Consolas" panose="020B0609020204030204" pitchFamily="49" charset="0"/>
              </a:rPr>
              <a:t>out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.print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i="1" dirty="0" err="1">
                <a:solidFill>
                  <a:schemeClr val="bg1"/>
                </a:solidFill>
                <a:effectLst/>
                <a:latin typeface="Nunito Sans" pitchFamily="2" charset="0"/>
                <a:ea typeface="Calibri" panose="020F0502020204030204" pitchFamily="34" charset="0"/>
                <a:cs typeface="Consolas" panose="020B0609020204030204" pitchFamily="49" charset="0"/>
              </a:rPr>
              <a:t>removedup</a:t>
            </a:r>
            <a:r>
              <a:rPr lang="en-IN" dirty="0">
                <a:solidFill>
                  <a:schemeClr val="bg1"/>
                </a:solidFill>
                <a:effectLst/>
                <a:latin typeface="Nunito Sans" pitchFamily="2" charset="0"/>
                <a:ea typeface="Calibri" panose="020F0502020204030204" pitchFamily="34" charset="0"/>
                <a:cs typeface="Consolas" panose="020B0609020204030204" pitchFamily="49" charset="0"/>
              </a:rPr>
              <a:t>(s));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p:txBody>
      </p:sp>
      <p:sp>
        <p:nvSpPr>
          <p:cNvPr id="269" name="Google Shape;269;p38"/>
          <p:cNvSpPr/>
          <p:nvPr/>
        </p:nvSpPr>
        <p:spPr>
          <a:xfrm>
            <a:off x="0" y="1"/>
            <a:ext cx="400200" cy="57000"/>
          </a:xfrm>
          <a:prstGeom prst="rect">
            <a:avLst/>
          </a:prstGeom>
          <a:solidFill>
            <a:schemeClr val="dk1">
              <a:alpha val="67840"/>
            </a:schemeClr>
          </a:solidFill>
          <a:ln>
            <a:noFill/>
          </a:ln>
        </p:spPr>
        <p:txBody>
          <a:bodyPr spcFirstLastPara="1" wrap="square" lIns="68575" tIns="34275" rIns="68575" bIns="685800" anchor="t" anchorCtr="0">
            <a:noAutofit/>
          </a:bodyPr>
          <a:lstStyle/>
          <a:p>
            <a:pPr marL="0" marR="0" lvl="0" indent="0" algn="l" rtl="0">
              <a:spcBef>
                <a:spcPts val="0"/>
              </a:spcBef>
              <a:spcAft>
                <a:spcPts val="0"/>
              </a:spcAft>
              <a:buNone/>
            </a:pPr>
            <a:endParaRPr sz="1500" b="1">
              <a:solidFill>
                <a:schemeClr val="lt1"/>
              </a:solidFill>
              <a:latin typeface="Nunito Sans"/>
              <a:ea typeface="Nunito Sans"/>
              <a:cs typeface="Nunito Sans"/>
              <a:sym typeface="Nunito Sans"/>
            </a:endParaRPr>
          </a:p>
        </p:txBody>
      </p:sp>
      <p:sp>
        <p:nvSpPr>
          <p:cNvPr id="270" name="Google Shape;270;p38"/>
          <p:cNvSpPr/>
          <p:nvPr/>
        </p:nvSpPr>
        <p:spPr>
          <a:xfrm>
            <a:off x="0" y="57151"/>
            <a:ext cx="400200" cy="5086500"/>
          </a:xfrm>
          <a:prstGeom prst="rect">
            <a:avLst/>
          </a:prstGeom>
          <a:solidFill>
            <a:schemeClr val="dk1">
              <a:alpha val="67840"/>
            </a:schemeClr>
          </a:solidFill>
          <a:ln>
            <a:noFill/>
          </a:ln>
        </p:spPr>
        <p:txBody>
          <a:bodyPr spcFirstLastPara="1" wrap="square" lIns="68575" tIns="34275" rIns="68575" bIns="685800" anchor="t" anchorCtr="0">
            <a:noAutofit/>
          </a:bodyPr>
          <a:lstStyle/>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3</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4</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5</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6</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7</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8</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9</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10</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12</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13</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14</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15</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16</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17</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18</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19</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20</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22</a:t>
            </a:r>
            <a:endParaRPr sz="1100"/>
          </a:p>
          <a:p>
            <a:pPr marL="0" marR="0" lvl="0" indent="0" algn="l" rtl="0">
              <a:spcBef>
                <a:spcPts val="0"/>
              </a:spcBef>
              <a:spcAft>
                <a:spcPts val="0"/>
              </a:spcAft>
              <a:buNone/>
            </a:pPr>
            <a:endParaRPr sz="1500" b="1">
              <a:solidFill>
                <a:srgbClr val="FFFF00"/>
              </a:solidFill>
              <a:latin typeface="Nunito Sans"/>
              <a:ea typeface="Nunito Sans"/>
              <a:cs typeface="Nunito Sans"/>
              <a:sym typeface="Nunito Sans"/>
            </a:endParaRPr>
          </a:p>
        </p:txBody>
      </p:sp>
      <p:pic>
        <p:nvPicPr>
          <p:cNvPr id="271" name="Google Shape;271;p38"/>
          <p:cNvPicPr preferRelativeResize="0"/>
          <p:nvPr/>
        </p:nvPicPr>
        <p:blipFill rotWithShape="1">
          <a:blip r:embed="rId3">
            <a:alphaModFix/>
          </a:blip>
          <a:srcRect/>
          <a:stretch/>
        </p:blipFill>
        <p:spPr>
          <a:xfrm>
            <a:off x="7144200" y="4652100"/>
            <a:ext cx="1767499" cy="224100"/>
          </a:xfrm>
          <a:prstGeom prst="rect">
            <a:avLst/>
          </a:prstGeom>
          <a:noFill/>
          <a:ln>
            <a:noFill/>
          </a:ln>
        </p:spPr>
      </p:pic>
    </p:spTree>
    <p:extLst>
      <p:ext uri="{BB962C8B-B14F-4D97-AF65-F5344CB8AC3E}">
        <p14:creationId xmlns:p14="http://schemas.microsoft.com/office/powerpoint/2010/main" val="60934493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99"/>
          <p:cNvSpPr/>
          <p:nvPr/>
        </p:nvSpPr>
        <p:spPr>
          <a:xfrm>
            <a:off x="0" y="0"/>
            <a:ext cx="9144000" cy="662700"/>
          </a:xfrm>
          <a:prstGeom prst="rect">
            <a:avLst/>
          </a:prstGeom>
          <a:solidFill>
            <a:srgbClr val="F0513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Nunito Sans"/>
              <a:ea typeface="Nunito Sans"/>
              <a:cs typeface="Nunito Sans"/>
              <a:sym typeface="Nunito Sans"/>
            </a:endParaRPr>
          </a:p>
        </p:txBody>
      </p:sp>
      <p:sp>
        <p:nvSpPr>
          <p:cNvPr id="753" name="Google Shape;753;p99"/>
          <p:cNvSpPr txBox="1"/>
          <p:nvPr/>
        </p:nvSpPr>
        <p:spPr>
          <a:xfrm>
            <a:off x="1325880" y="40481"/>
            <a:ext cx="7472123" cy="807883"/>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 sz="4800" b="1" dirty="0">
                <a:solidFill>
                  <a:schemeClr val="lt1"/>
                </a:solidFill>
                <a:latin typeface="Nunito Sans"/>
                <a:ea typeface="Nunito Sans"/>
                <a:cs typeface="Nunito Sans"/>
                <a:sym typeface="Nunito Sans"/>
              </a:rPr>
              <a:t>Question 25</a:t>
            </a:r>
            <a:endParaRPr sz="4800" b="1" dirty="0">
              <a:solidFill>
                <a:schemeClr val="lt1"/>
              </a:solidFill>
              <a:latin typeface="Nunito Sans"/>
              <a:ea typeface="Nunito Sans"/>
              <a:cs typeface="Nunito Sans"/>
              <a:sym typeface="Nunito Sans"/>
            </a:endParaRPr>
          </a:p>
        </p:txBody>
      </p:sp>
      <p:pic>
        <p:nvPicPr>
          <p:cNvPr id="754" name="Google Shape;754;p99"/>
          <p:cNvPicPr preferRelativeResize="0"/>
          <p:nvPr/>
        </p:nvPicPr>
        <p:blipFill rotWithShape="1">
          <a:blip r:embed="rId3">
            <a:alphaModFix/>
          </a:blip>
          <a:srcRect/>
          <a:stretch/>
        </p:blipFill>
        <p:spPr>
          <a:xfrm>
            <a:off x="7144200" y="4652100"/>
            <a:ext cx="1767499" cy="224100"/>
          </a:xfrm>
          <a:prstGeom prst="rect">
            <a:avLst/>
          </a:prstGeom>
          <a:noFill/>
          <a:ln>
            <a:noFill/>
          </a:ln>
        </p:spPr>
      </p:pic>
      <p:sp>
        <p:nvSpPr>
          <p:cNvPr id="755" name="Google Shape;755;p99"/>
          <p:cNvSpPr txBox="1"/>
          <p:nvPr/>
        </p:nvSpPr>
        <p:spPr>
          <a:xfrm>
            <a:off x="167644" y="662457"/>
            <a:ext cx="8976300" cy="4889642"/>
          </a:xfrm>
          <a:prstGeom prst="rect">
            <a:avLst/>
          </a:prstGeom>
          <a:noFill/>
          <a:ln>
            <a:noFill/>
          </a:ln>
        </p:spPr>
        <p:txBody>
          <a:bodyPr spcFirstLastPara="1" wrap="square" lIns="68575" tIns="34275" rIns="68575" bIns="34275" anchor="t" anchorCtr="0">
            <a:spAutoFit/>
          </a:bodyPr>
          <a:lstStyle/>
          <a:p>
            <a:pPr lvl="0">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Reverse array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Problem statement</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Write a function that returns the reverse of the input array</a:t>
            </a: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Example 1</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Input</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3</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1 2 3</a:t>
            </a: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Output</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3 2 1</a:t>
            </a: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Explanation</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reverse of array {1, 2, 3} would be {3, 2, 1}.</a:t>
            </a:r>
          </a:p>
          <a:p>
            <a:pPr>
              <a:lnSpc>
                <a:spcPct val="107000"/>
              </a:lnSpc>
              <a:spcAft>
                <a:spcPts val="800"/>
              </a:spcAft>
            </a:pPr>
            <a:endParaRPr lang="en-IN" sz="2000" dirty="0">
              <a:effectLst/>
              <a:latin typeface="Nunito Sans"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578034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99"/>
          <p:cNvSpPr/>
          <p:nvPr/>
        </p:nvSpPr>
        <p:spPr>
          <a:xfrm>
            <a:off x="0" y="0"/>
            <a:ext cx="9144000" cy="662700"/>
          </a:xfrm>
          <a:prstGeom prst="rect">
            <a:avLst/>
          </a:prstGeom>
          <a:solidFill>
            <a:srgbClr val="F0513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Nunito Sans"/>
              <a:ea typeface="Nunito Sans"/>
              <a:cs typeface="Nunito Sans"/>
              <a:sym typeface="Nunito Sans"/>
            </a:endParaRPr>
          </a:p>
        </p:txBody>
      </p:sp>
      <p:sp>
        <p:nvSpPr>
          <p:cNvPr id="753" name="Google Shape;753;p99"/>
          <p:cNvSpPr txBox="1"/>
          <p:nvPr/>
        </p:nvSpPr>
        <p:spPr>
          <a:xfrm>
            <a:off x="1325880" y="40481"/>
            <a:ext cx="7472123" cy="807883"/>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 sz="4800" b="1" dirty="0">
                <a:solidFill>
                  <a:schemeClr val="lt1"/>
                </a:solidFill>
                <a:latin typeface="Nunito Sans"/>
                <a:ea typeface="Nunito Sans"/>
                <a:cs typeface="Nunito Sans"/>
                <a:sym typeface="Nunito Sans"/>
              </a:rPr>
              <a:t>Question 25</a:t>
            </a:r>
            <a:endParaRPr sz="4800" b="1" dirty="0">
              <a:solidFill>
                <a:schemeClr val="lt1"/>
              </a:solidFill>
              <a:latin typeface="Nunito Sans"/>
              <a:ea typeface="Nunito Sans"/>
              <a:cs typeface="Nunito Sans"/>
              <a:sym typeface="Nunito Sans"/>
            </a:endParaRPr>
          </a:p>
        </p:txBody>
      </p:sp>
      <p:pic>
        <p:nvPicPr>
          <p:cNvPr id="754" name="Google Shape;754;p99"/>
          <p:cNvPicPr preferRelativeResize="0"/>
          <p:nvPr/>
        </p:nvPicPr>
        <p:blipFill rotWithShape="1">
          <a:blip r:embed="rId3">
            <a:alphaModFix/>
          </a:blip>
          <a:srcRect/>
          <a:stretch/>
        </p:blipFill>
        <p:spPr>
          <a:xfrm>
            <a:off x="7144200" y="4652100"/>
            <a:ext cx="1767499" cy="224100"/>
          </a:xfrm>
          <a:prstGeom prst="rect">
            <a:avLst/>
          </a:prstGeom>
          <a:noFill/>
          <a:ln>
            <a:noFill/>
          </a:ln>
        </p:spPr>
      </p:pic>
      <p:sp>
        <p:nvSpPr>
          <p:cNvPr id="755" name="Google Shape;755;p99"/>
          <p:cNvSpPr txBox="1"/>
          <p:nvPr/>
        </p:nvSpPr>
        <p:spPr>
          <a:xfrm>
            <a:off x="167644" y="662457"/>
            <a:ext cx="8976300" cy="3692775"/>
          </a:xfrm>
          <a:prstGeom prst="rect">
            <a:avLst/>
          </a:prstGeom>
          <a:noFill/>
          <a:ln>
            <a:noFill/>
          </a:ln>
        </p:spPr>
        <p:txBody>
          <a:bodyPr spcFirstLastPara="1" wrap="square" lIns="68575" tIns="34275" rIns="68575" bIns="34275" anchor="t" anchorCtr="0">
            <a:spAutoFit/>
          </a:bodyPr>
          <a:lstStyle/>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Example 2</a:t>
            </a: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Input</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5</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2 5 6 0 1</a:t>
            </a: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Output</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1 0 6 5 2</a:t>
            </a: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Explanation</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reverse of array {2, 5, 6, 0, 1} would be {1, 0, 6, 5, 2}.</a:t>
            </a:r>
          </a:p>
          <a:p>
            <a:pPr>
              <a:lnSpc>
                <a:spcPct val="107000"/>
              </a:lnSpc>
              <a:spcAft>
                <a:spcPts val="800"/>
              </a:spcAft>
            </a:pPr>
            <a:endParaRPr lang="en-IN" sz="2000" dirty="0">
              <a:effectLst/>
              <a:latin typeface="Nunito Sans"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94017228"/>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8"/>
          <p:cNvSpPr/>
          <p:nvPr/>
        </p:nvSpPr>
        <p:spPr>
          <a:xfrm>
            <a:off x="0" y="0"/>
            <a:ext cx="9144000" cy="5143500"/>
          </a:xfrm>
          <a:prstGeom prst="rect">
            <a:avLst/>
          </a:prstGeom>
          <a:solidFill>
            <a:srgbClr val="000000"/>
          </a:solidFill>
          <a:ln>
            <a:noFill/>
          </a:ln>
        </p:spPr>
        <p:txBody>
          <a:bodyPr spcFirstLastPara="1" wrap="square" lIns="411475" tIns="75425" rIns="68575" bIns="685800" anchor="t" anchorCtr="0">
            <a:noAutofit/>
          </a:bodyPr>
          <a:lstStyle/>
          <a:p>
            <a:pPr>
              <a:lnSpc>
                <a:spcPct val="107000"/>
              </a:lnSpc>
              <a:spcAft>
                <a:spcPts val="800"/>
              </a:spcAft>
            </a:pPr>
            <a:r>
              <a:rPr lang="en-IN" b="1" dirty="0">
                <a:solidFill>
                  <a:schemeClr val="bg1"/>
                </a:solidFill>
                <a:effectLst/>
                <a:latin typeface="Nunito Sans" pitchFamily="2" charset="0"/>
                <a:ea typeface="Calibri" panose="020F0502020204030204" pitchFamily="34" charset="0"/>
                <a:cs typeface="Consolas" panose="020B0609020204030204" pitchFamily="49" charset="0"/>
              </a:rPr>
              <a:t>import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java.util.Scanner</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b="1" dirty="0">
                <a:solidFill>
                  <a:schemeClr val="bg1"/>
                </a:solidFill>
                <a:effectLst/>
                <a:latin typeface="Nunito Sans" pitchFamily="2" charset="0"/>
                <a:ea typeface="Calibri" panose="020F0502020204030204" pitchFamily="34" charset="0"/>
                <a:cs typeface="Consolas" panose="020B0609020204030204" pitchFamily="49" charset="0"/>
              </a:rPr>
              <a:t>class</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Reverse_Array</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static</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void</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reverse_array</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arr</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n)</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swap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for</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 0 ;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&lt;n/2 ;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swap =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arr</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arr</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arr</a:t>
            </a:r>
            <a:r>
              <a:rPr lang="en-IN" dirty="0">
                <a:solidFill>
                  <a:schemeClr val="bg1"/>
                </a:solidFill>
                <a:effectLst/>
                <a:latin typeface="Nunito Sans" pitchFamily="2" charset="0"/>
                <a:ea typeface="Calibri" panose="020F0502020204030204" pitchFamily="34" charset="0"/>
                <a:cs typeface="Consolas" panose="020B0609020204030204" pitchFamily="49" charset="0"/>
              </a:rPr>
              <a:t>[n-i-1]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arr</a:t>
            </a:r>
            <a:r>
              <a:rPr lang="en-IN" dirty="0">
                <a:solidFill>
                  <a:schemeClr val="bg1"/>
                </a:solidFill>
                <a:effectLst/>
                <a:latin typeface="Nunito Sans" pitchFamily="2" charset="0"/>
                <a:ea typeface="Calibri" panose="020F0502020204030204" pitchFamily="34" charset="0"/>
                <a:cs typeface="Consolas" panose="020B0609020204030204" pitchFamily="49" charset="0"/>
              </a:rPr>
              <a:t>[n-i-1] = swap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p:txBody>
      </p:sp>
      <p:sp>
        <p:nvSpPr>
          <p:cNvPr id="269" name="Google Shape;269;p38"/>
          <p:cNvSpPr/>
          <p:nvPr/>
        </p:nvSpPr>
        <p:spPr>
          <a:xfrm>
            <a:off x="0" y="1"/>
            <a:ext cx="400200" cy="57000"/>
          </a:xfrm>
          <a:prstGeom prst="rect">
            <a:avLst/>
          </a:prstGeom>
          <a:solidFill>
            <a:schemeClr val="dk1">
              <a:alpha val="67840"/>
            </a:schemeClr>
          </a:solidFill>
          <a:ln>
            <a:noFill/>
          </a:ln>
        </p:spPr>
        <p:txBody>
          <a:bodyPr spcFirstLastPara="1" wrap="square" lIns="68575" tIns="34275" rIns="68575" bIns="685800" anchor="t" anchorCtr="0">
            <a:noAutofit/>
          </a:bodyPr>
          <a:lstStyle/>
          <a:p>
            <a:pPr marL="0" marR="0" lvl="0" indent="0" algn="l" rtl="0">
              <a:spcBef>
                <a:spcPts val="0"/>
              </a:spcBef>
              <a:spcAft>
                <a:spcPts val="0"/>
              </a:spcAft>
              <a:buNone/>
            </a:pPr>
            <a:endParaRPr sz="1500" b="1">
              <a:solidFill>
                <a:schemeClr val="lt1"/>
              </a:solidFill>
              <a:latin typeface="Nunito Sans"/>
              <a:ea typeface="Nunito Sans"/>
              <a:cs typeface="Nunito Sans"/>
              <a:sym typeface="Nunito Sans"/>
            </a:endParaRPr>
          </a:p>
        </p:txBody>
      </p:sp>
      <p:sp>
        <p:nvSpPr>
          <p:cNvPr id="270" name="Google Shape;270;p38"/>
          <p:cNvSpPr/>
          <p:nvPr/>
        </p:nvSpPr>
        <p:spPr>
          <a:xfrm>
            <a:off x="0" y="57151"/>
            <a:ext cx="400200" cy="5086500"/>
          </a:xfrm>
          <a:prstGeom prst="rect">
            <a:avLst/>
          </a:prstGeom>
          <a:solidFill>
            <a:schemeClr val="dk1">
              <a:alpha val="67840"/>
            </a:schemeClr>
          </a:solidFill>
          <a:ln>
            <a:noFill/>
          </a:ln>
        </p:spPr>
        <p:txBody>
          <a:bodyPr spcFirstLastPara="1" wrap="square" lIns="68575" tIns="34275" rIns="68575" bIns="685800" anchor="t" anchorCtr="0">
            <a:noAutofit/>
          </a:bodyPr>
          <a:lstStyle/>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3</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4</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5</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6</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7</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8</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9</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10</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12</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13</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14</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15</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16</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17</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18</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19</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20</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22</a:t>
            </a:r>
            <a:endParaRPr sz="1100"/>
          </a:p>
          <a:p>
            <a:pPr marL="0" marR="0" lvl="0" indent="0" algn="l" rtl="0">
              <a:spcBef>
                <a:spcPts val="0"/>
              </a:spcBef>
              <a:spcAft>
                <a:spcPts val="0"/>
              </a:spcAft>
              <a:buNone/>
            </a:pPr>
            <a:endParaRPr sz="1500" b="1">
              <a:solidFill>
                <a:srgbClr val="FFFF00"/>
              </a:solidFill>
              <a:latin typeface="Nunito Sans"/>
              <a:ea typeface="Nunito Sans"/>
              <a:cs typeface="Nunito Sans"/>
              <a:sym typeface="Nunito Sans"/>
            </a:endParaRPr>
          </a:p>
        </p:txBody>
      </p:sp>
      <p:pic>
        <p:nvPicPr>
          <p:cNvPr id="271" name="Google Shape;271;p38"/>
          <p:cNvPicPr preferRelativeResize="0"/>
          <p:nvPr/>
        </p:nvPicPr>
        <p:blipFill rotWithShape="1">
          <a:blip r:embed="rId3">
            <a:alphaModFix/>
          </a:blip>
          <a:srcRect/>
          <a:stretch/>
        </p:blipFill>
        <p:spPr>
          <a:xfrm>
            <a:off x="7144200" y="4652100"/>
            <a:ext cx="1767499" cy="224100"/>
          </a:xfrm>
          <a:prstGeom prst="rect">
            <a:avLst/>
          </a:prstGeom>
          <a:noFill/>
          <a:ln>
            <a:noFill/>
          </a:ln>
        </p:spPr>
      </p:pic>
    </p:spTree>
    <p:extLst>
      <p:ext uri="{BB962C8B-B14F-4D97-AF65-F5344CB8AC3E}">
        <p14:creationId xmlns:p14="http://schemas.microsoft.com/office/powerpoint/2010/main" val="420560228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8"/>
          <p:cNvSpPr/>
          <p:nvPr/>
        </p:nvSpPr>
        <p:spPr>
          <a:xfrm>
            <a:off x="0" y="0"/>
            <a:ext cx="9144000" cy="5143500"/>
          </a:xfrm>
          <a:prstGeom prst="rect">
            <a:avLst/>
          </a:prstGeom>
          <a:solidFill>
            <a:srgbClr val="000000"/>
          </a:solidFill>
          <a:ln>
            <a:noFill/>
          </a:ln>
        </p:spPr>
        <p:txBody>
          <a:bodyPr spcFirstLastPara="1" wrap="square" lIns="411475" tIns="75425" rIns="68575" bIns="685800" anchor="t" anchorCtr="0">
            <a:noAutofit/>
          </a:bodyPr>
          <a:lstStyle/>
          <a:p>
            <a:pPr>
              <a:lnSpc>
                <a:spcPct val="107000"/>
              </a:lnSpc>
              <a:spcAft>
                <a:spcPts val="800"/>
              </a:spcAft>
            </a:pPr>
            <a:r>
              <a:rPr lang="en-IN" b="1" dirty="0">
                <a:solidFill>
                  <a:schemeClr val="bg1"/>
                </a:solidFill>
                <a:effectLst/>
                <a:latin typeface="Nunito Sans" pitchFamily="2" charset="0"/>
                <a:ea typeface="Calibri" panose="020F0502020204030204" pitchFamily="34" charset="0"/>
                <a:cs typeface="Consolas" panose="020B0609020204030204" pitchFamily="49" charset="0"/>
              </a:rPr>
              <a:t>public</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static</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void</a:t>
            </a:r>
            <a:r>
              <a:rPr lang="en-IN" dirty="0">
                <a:solidFill>
                  <a:schemeClr val="bg1"/>
                </a:solidFill>
                <a:effectLst/>
                <a:latin typeface="Nunito Sans" pitchFamily="2" charset="0"/>
                <a:ea typeface="Calibri" panose="020F0502020204030204" pitchFamily="34" charset="0"/>
                <a:cs typeface="Consolas" panose="020B0609020204030204" pitchFamily="49" charset="0"/>
              </a:rPr>
              <a:t> main(String[]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args</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Scanner </a:t>
            </a:r>
            <a:r>
              <a:rPr lang="en-IN" u="sng" dirty="0" err="1">
                <a:solidFill>
                  <a:schemeClr val="bg1"/>
                </a:solidFill>
                <a:effectLst/>
                <a:latin typeface="Nunito Sans" pitchFamily="2" charset="0"/>
                <a:ea typeface="Calibri" panose="020F0502020204030204" pitchFamily="34" charset="0"/>
                <a:cs typeface="Consolas" panose="020B0609020204030204" pitchFamily="49" charset="0"/>
              </a:rPr>
              <a:t>sc</a:t>
            </a:r>
            <a:r>
              <a:rPr lang="en-IN" dirty="0">
                <a:solidFill>
                  <a:schemeClr val="bg1"/>
                </a:solidFill>
                <a:effectLst/>
                <a:latin typeface="Nunito Sans" pitchFamily="2" charset="0"/>
                <a:ea typeface="Calibri" panose="020F0502020204030204" pitchFamily="34" charset="0"/>
                <a:cs typeface="Consolas" panose="020B0609020204030204" pitchFamily="49" charset="0"/>
              </a:rPr>
              <a:t> =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new</a:t>
            </a:r>
            <a:r>
              <a:rPr lang="en-IN" dirty="0">
                <a:solidFill>
                  <a:schemeClr val="bg1"/>
                </a:solidFill>
                <a:effectLst/>
                <a:latin typeface="Nunito Sans" pitchFamily="2" charset="0"/>
                <a:ea typeface="Calibri" panose="020F0502020204030204" pitchFamily="34" charset="0"/>
                <a:cs typeface="Consolas" panose="020B0609020204030204" pitchFamily="49" charset="0"/>
              </a:rPr>
              <a:t> Scanner(System.</a:t>
            </a:r>
            <a:r>
              <a:rPr lang="en-IN" b="1" i="1" dirty="0">
                <a:solidFill>
                  <a:schemeClr val="bg1"/>
                </a:solidFill>
                <a:effectLst/>
                <a:latin typeface="Nunito Sans" pitchFamily="2" charset="0"/>
                <a:ea typeface="Calibri" panose="020F0502020204030204" pitchFamily="34" charset="0"/>
                <a:cs typeface="Consolas" panose="020B0609020204030204" pitchFamily="49" charset="0"/>
              </a:rPr>
              <a:t>in</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n =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sc.nextInt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arr</a:t>
            </a:r>
            <a:r>
              <a:rPr lang="en-IN" dirty="0">
                <a:solidFill>
                  <a:schemeClr val="bg1"/>
                </a:solidFill>
                <a:effectLst/>
                <a:latin typeface="Nunito Sans" pitchFamily="2" charset="0"/>
                <a:ea typeface="Calibri" panose="020F0502020204030204" pitchFamily="34" charset="0"/>
                <a:cs typeface="Consolas" panose="020B0609020204030204" pitchFamily="49" charset="0"/>
              </a:rPr>
              <a:t>[] =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new</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[n]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for</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 0 ;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&lt; n ;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arr</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sc.nextInt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i="1" dirty="0" err="1">
                <a:solidFill>
                  <a:schemeClr val="bg1"/>
                </a:solidFill>
                <a:effectLst/>
                <a:latin typeface="Nunito Sans" pitchFamily="2" charset="0"/>
                <a:ea typeface="Calibri" panose="020F0502020204030204" pitchFamily="34" charset="0"/>
                <a:cs typeface="Consolas" panose="020B0609020204030204" pitchFamily="49" charset="0"/>
              </a:rPr>
              <a:t>reverse_array</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arr</a:t>
            </a:r>
            <a:r>
              <a:rPr lang="en-IN" dirty="0">
                <a:solidFill>
                  <a:schemeClr val="bg1"/>
                </a:solidFill>
                <a:effectLst/>
                <a:latin typeface="Nunito Sans" pitchFamily="2" charset="0"/>
                <a:ea typeface="Calibri" panose="020F0502020204030204" pitchFamily="34" charset="0"/>
                <a:cs typeface="Consolas" panose="020B0609020204030204" pitchFamily="49" charset="0"/>
              </a:rPr>
              <a:t>, n)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for</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 0 ;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&lt; n ;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System.</a:t>
            </a:r>
            <a:r>
              <a:rPr lang="en-IN" b="1" i="1" dirty="0" err="1">
                <a:solidFill>
                  <a:schemeClr val="bg1"/>
                </a:solidFill>
                <a:effectLst/>
                <a:latin typeface="Nunito Sans" pitchFamily="2" charset="0"/>
                <a:ea typeface="Calibri" panose="020F0502020204030204" pitchFamily="34" charset="0"/>
                <a:cs typeface="Consolas" panose="020B0609020204030204" pitchFamily="49" charset="0"/>
              </a:rPr>
              <a:t>out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.print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arr</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r>
              <a:rPr lang="en-IN" kern="0" dirty="0">
                <a:solidFill>
                  <a:schemeClr val="bg1"/>
                </a:solidFill>
                <a:effectLst/>
                <a:latin typeface="Nunito Sans" pitchFamily="2" charset="0"/>
                <a:ea typeface="Calibri" panose="020F0502020204030204" pitchFamily="34" charset="0"/>
                <a:cs typeface="Consolas" panose="020B0609020204030204" pitchFamily="49" charset="0"/>
              </a:rPr>
              <a: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p:txBody>
      </p:sp>
      <p:sp>
        <p:nvSpPr>
          <p:cNvPr id="269" name="Google Shape;269;p38"/>
          <p:cNvSpPr/>
          <p:nvPr/>
        </p:nvSpPr>
        <p:spPr>
          <a:xfrm>
            <a:off x="0" y="1"/>
            <a:ext cx="400200" cy="57000"/>
          </a:xfrm>
          <a:prstGeom prst="rect">
            <a:avLst/>
          </a:prstGeom>
          <a:solidFill>
            <a:schemeClr val="dk1">
              <a:alpha val="67840"/>
            </a:schemeClr>
          </a:solidFill>
          <a:ln>
            <a:noFill/>
          </a:ln>
        </p:spPr>
        <p:txBody>
          <a:bodyPr spcFirstLastPara="1" wrap="square" lIns="68575" tIns="34275" rIns="68575" bIns="685800" anchor="t" anchorCtr="0">
            <a:noAutofit/>
          </a:bodyPr>
          <a:lstStyle/>
          <a:p>
            <a:pPr marL="0" marR="0" lvl="0" indent="0" algn="l" rtl="0">
              <a:spcBef>
                <a:spcPts val="0"/>
              </a:spcBef>
              <a:spcAft>
                <a:spcPts val="0"/>
              </a:spcAft>
              <a:buNone/>
            </a:pPr>
            <a:endParaRPr sz="1500" b="1">
              <a:solidFill>
                <a:schemeClr val="lt1"/>
              </a:solidFill>
              <a:latin typeface="Nunito Sans"/>
              <a:ea typeface="Nunito Sans"/>
              <a:cs typeface="Nunito Sans"/>
              <a:sym typeface="Nunito Sans"/>
            </a:endParaRPr>
          </a:p>
        </p:txBody>
      </p:sp>
      <p:sp>
        <p:nvSpPr>
          <p:cNvPr id="270" name="Google Shape;270;p38"/>
          <p:cNvSpPr/>
          <p:nvPr/>
        </p:nvSpPr>
        <p:spPr>
          <a:xfrm>
            <a:off x="0" y="57151"/>
            <a:ext cx="400200" cy="5086500"/>
          </a:xfrm>
          <a:prstGeom prst="rect">
            <a:avLst/>
          </a:prstGeom>
          <a:solidFill>
            <a:schemeClr val="dk1">
              <a:alpha val="67840"/>
            </a:schemeClr>
          </a:solidFill>
          <a:ln>
            <a:noFill/>
          </a:ln>
        </p:spPr>
        <p:txBody>
          <a:bodyPr spcFirstLastPara="1" wrap="square" lIns="68575" tIns="34275" rIns="68575" bIns="685800" anchor="t" anchorCtr="0">
            <a:noAutofit/>
          </a:bodyPr>
          <a:lstStyle/>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3</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4</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5</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6</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7</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8</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9</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10</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12</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13</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14</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15</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16</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17</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18</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19</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20</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22</a:t>
            </a:r>
            <a:endParaRPr sz="1100"/>
          </a:p>
          <a:p>
            <a:pPr marL="0" marR="0" lvl="0" indent="0" algn="l" rtl="0">
              <a:spcBef>
                <a:spcPts val="0"/>
              </a:spcBef>
              <a:spcAft>
                <a:spcPts val="0"/>
              </a:spcAft>
              <a:buNone/>
            </a:pPr>
            <a:endParaRPr sz="1500" b="1">
              <a:solidFill>
                <a:srgbClr val="FFFF00"/>
              </a:solidFill>
              <a:latin typeface="Nunito Sans"/>
              <a:ea typeface="Nunito Sans"/>
              <a:cs typeface="Nunito Sans"/>
              <a:sym typeface="Nunito Sans"/>
            </a:endParaRPr>
          </a:p>
        </p:txBody>
      </p:sp>
      <p:pic>
        <p:nvPicPr>
          <p:cNvPr id="271" name="Google Shape;271;p38"/>
          <p:cNvPicPr preferRelativeResize="0"/>
          <p:nvPr/>
        </p:nvPicPr>
        <p:blipFill rotWithShape="1">
          <a:blip r:embed="rId3">
            <a:alphaModFix/>
          </a:blip>
          <a:srcRect/>
          <a:stretch/>
        </p:blipFill>
        <p:spPr>
          <a:xfrm>
            <a:off x="7144200" y="4652100"/>
            <a:ext cx="1767499" cy="224100"/>
          </a:xfrm>
          <a:prstGeom prst="rect">
            <a:avLst/>
          </a:prstGeom>
          <a:noFill/>
          <a:ln>
            <a:noFill/>
          </a:ln>
        </p:spPr>
      </p:pic>
    </p:spTree>
    <p:extLst>
      <p:ext uri="{BB962C8B-B14F-4D97-AF65-F5344CB8AC3E}">
        <p14:creationId xmlns:p14="http://schemas.microsoft.com/office/powerpoint/2010/main" val="26367398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6"/>
          <p:cNvSpPr/>
          <p:nvPr/>
        </p:nvSpPr>
        <p:spPr>
          <a:xfrm>
            <a:off x="0" y="0"/>
            <a:ext cx="9144000" cy="662700"/>
          </a:xfrm>
          <a:prstGeom prst="rect">
            <a:avLst/>
          </a:prstGeom>
          <a:solidFill>
            <a:srgbClr val="F0513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Nunito Sans"/>
              <a:ea typeface="Nunito Sans"/>
              <a:cs typeface="Nunito Sans"/>
              <a:sym typeface="Nunito Sans"/>
            </a:endParaRPr>
          </a:p>
        </p:txBody>
      </p:sp>
      <p:sp>
        <p:nvSpPr>
          <p:cNvPr id="167" name="Google Shape;167;p26"/>
          <p:cNvSpPr txBox="1"/>
          <p:nvPr/>
        </p:nvSpPr>
        <p:spPr>
          <a:xfrm>
            <a:off x="2953703" y="40481"/>
            <a:ext cx="5844300" cy="807883"/>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 sz="4800" b="1" dirty="0">
                <a:solidFill>
                  <a:schemeClr val="lt1"/>
                </a:solidFill>
                <a:latin typeface="Nunito Sans"/>
                <a:ea typeface="Nunito Sans"/>
                <a:cs typeface="Nunito Sans"/>
                <a:sym typeface="Nunito Sans"/>
              </a:rPr>
              <a:t>Question 2</a:t>
            </a:r>
            <a:r>
              <a:rPr lang="en" sz="3600" b="1" dirty="0">
                <a:solidFill>
                  <a:schemeClr val="lt1"/>
                </a:solidFill>
                <a:latin typeface="Nunito Sans"/>
                <a:ea typeface="Nunito Sans"/>
                <a:cs typeface="Nunito Sans"/>
                <a:sym typeface="Nunito Sans"/>
              </a:rPr>
              <a:t>  </a:t>
            </a:r>
            <a:endParaRPr sz="3600" b="1" dirty="0">
              <a:solidFill>
                <a:schemeClr val="lt1"/>
              </a:solidFill>
              <a:latin typeface="Nunito Sans"/>
              <a:ea typeface="Nunito Sans"/>
              <a:cs typeface="Nunito Sans"/>
              <a:sym typeface="Nunito Sans"/>
            </a:endParaRPr>
          </a:p>
        </p:txBody>
      </p:sp>
      <p:pic>
        <p:nvPicPr>
          <p:cNvPr id="168" name="Google Shape;168;p26"/>
          <p:cNvPicPr preferRelativeResize="0"/>
          <p:nvPr/>
        </p:nvPicPr>
        <p:blipFill rotWithShape="1">
          <a:blip r:embed="rId3">
            <a:alphaModFix/>
          </a:blip>
          <a:srcRect/>
          <a:stretch/>
        </p:blipFill>
        <p:spPr>
          <a:xfrm>
            <a:off x="7144200" y="4652100"/>
            <a:ext cx="1767499" cy="224100"/>
          </a:xfrm>
          <a:prstGeom prst="rect">
            <a:avLst/>
          </a:prstGeom>
          <a:noFill/>
          <a:ln>
            <a:noFill/>
          </a:ln>
        </p:spPr>
      </p:pic>
      <p:sp>
        <p:nvSpPr>
          <p:cNvPr id="169" name="Google Shape;169;p26"/>
          <p:cNvSpPr txBox="1"/>
          <p:nvPr/>
        </p:nvSpPr>
        <p:spPr>
          <a:xfrm>
            <a:off x="167644" y="662457"/>
            <a:ext cx="8976300" cy="3708164"/>
          </a:xfrm>
          <a:prstGeom prst="rect">
            <a:avLst/>
          </a:prstGeom>
          <a:noFill/>
          <a:ln>
            <a:noFill/>
          </a:ln>
        </p:spPr>
        <p:txBody>
          <a:bodyPr spcFirstLastPara="1" wrap="square" lIns="68575" tIns="34275" rIns="68575" bIns="34275" anchor="t" anchorCtr="0">
            <a:spAutoFit/>
          </a:bodyPr>
          <a:lstStyle/>
          <a:p>
            <a:pPr>
              <a:lnSpc>
                <a:spcPct val="107000"/>
              </a:lnSpc>
              <a:spcAft>
                <a:spcPts val="800"/>
              </a:spcAft>
            </a:pPr>
            <a:r>
              <a:rPr lang="en-IN" sz="2000" b="1" dirty="0">
                <a:effectLst/>
                <a:latin typeface="Nunito Sans" pitchFamily="2" charset="0"/>
                <a:ea typeface="Calibri" panose="020F0502020204030204" pitchFamily="34" charset="0"/>
                <a:cs typeface="Times New Roman" panose="02020603050405020304" pitchFamily="18" charset="0"/>
              </a:rPr>
              <a:t>Input </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input1: </a:t>
            </a:r>
            <a:r>
              <a:rPr lang="en-IN" sz="2000" dirty="0" err="1">
                <a:effectLst/>
                <a:latin typeface="Nunito Sans" pitchFamily="2" charset="0"/>
                <a:ea typeface="Calibri" panose="020F0502020204030204" pitchFamily="34" charset="0"/>
                <a:cs typeface="Times New Roman" panose="02020603050405020304" pitchFamily="18" charset="0"/>
              </a:rPr>
              <a:t>bbhfg</a:t>
            </a:r>
            <a:endParaRPr lang="en-IN" sz="2000" dirty="0">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input2: </a:t>
            </a:r>
            <a:r>
              <a:rPr lang="en-IN" sz="2000" dirty="0" err="1">
                <a:effectLst/>
                <a:latin typeface="Nunito Sans" pitchFamily="2" charset="0"/>
                <a:ea typeface="Calibri" panose="020F0502020204030204" pitchFamily="34" charset="0"/>
                <a:cs typeface="Times New Roman" panose="02020603050405020304" pitchFamily="18" charset="0"/>
              </a:rPr>
              <a:t>wbsydwtreaxcbuwsasxasd</a:t>
            </a:r>
            <a:endParaRPr lang="en-IN" sz="2000" dirty="0">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input3: 3</a:t>
            </a:r>
          </a:p>
          <a:p>
            <a:pPr>
              <a:lnSpc>
                <a:spcPct val="107000"/>
              </a:lnSpc>
              <a:spcAft>
                <a:spcPts val="800"/>
              </a:spcAft>
            </a:pPr>
            <a:r>
              <a:rPr lang="en-IN" sz="2000" b="1" dirty="0">
                <a:effectLst/>
                <a:latin typeface="Nunito Sans" pitchFamily="2" charset="0"/>
                <a:ea typeface="Calibri" panose="020F0502020204030204" pitchFamily="34" charset="0"/>
                <a:cs typeface="Times New Roman" panose="02020603050405020304" pitchFamily="18" charset="0"/>
              </a:rPr>
              <a:t>Output</a:t>
            </a:r>
          </a:p>
          <a:p>
            <a:pPr>
              <a:lnSpc>
                <a:spcPct val="107000"/>
              </a:lnSpc>
              <a:spcAft>
                <a:spcPts val="800"/>
              </a:spcAft>
            </a:pPr>
            <a:r>
              <a:rPr lang="en-IN" sz="2000" dirty="0" err="1">
                <a:effectLst/>
                <a:latin typeface="Nunito Sans" pitchFamily="2" charset="0"/>
                <a:ea typeface="Calibri" panose="020F0502020204030204" pitchFamily="34" charset="0"/>
                <a:cs typeface="Times New Roman" panose="02020603050405020304" pitchFamily="18" charset="0"/>
              </a:rPr>
              <a:t>bbhfgsas</a:t>
            </a:r>
            <a:endParaRPr lang="en-IN" sz="2000" dirty="0">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The transformation will be:</a:t>
            </a:r>
          </a:p>
          <a:p>
            <a:r>
              <a:rPr lang="en-IN" sz="2000" kern="0" dirty="0" err="1">
                <a:effectLst/>
                <a:latin typeface="Nunito Sans" pitchFamily="2" charset="0"/>
                <a:ea typeface="Calibri" panose="020F0502020204030204" pitchFamily="34" charset="0"/>
                <a:cs typeface="Times New Roman" panose="02020603050405020304" pitchFamily="18" charset="0"/>
              </a:rPr>
              <a:t>bbhfg</a:t>
            </a:r>
            <a:r>
              <a:rPr lang="en-IN" sz="2000" kern="0" dirty="0">
                <a:effectLst/>
                <a:latin typeface="Nunito Sans" pitchFamily="2" charset="0"/>
                <a:ea typeface="Calibri" panose="020F0502020204030204" pitchFamily="34" charset="0"/>
                <a:cs typeface="Times New Roman" panose="02020603050405020304" pitchFamily="18" charset="0"/>
              </a:rPr>
              <a:t> -&gt; </a:t>
            </a:r>
            <a:r>
              <a:rPr lang="en-IN" sz="2000" kern="0" dirty="0" err="1">
                <a:effectLst/>
                <a:latin typeface="Nunito Sans" pitchFamily="2" charset="0"/>
                <a:ea typeface="Calibri" panose="020F0502020204030204" pitchFamily="34" charset="0"/>
                <a:cs typeface="Times New Roman" panose="02020603050405020304" pitchFamily="18" charset="0"/>
              </a:rPr>
              <a:t>bbhfgbsy</a:t>
            </a:r>
            <a:r>
              <a:rPr lang="en-IN" sz="2000" kern="0" dirty="0">
                <a:effectLst/>
                <a:latin typeface="Nunito Sans" pitchFamily="2" charset="0"/>
                <a:ea typeface="Calibri" panose="020F0502020204030204" pitchFamily="34" charset="0"/>
                <a:cs typeface="Times New Roman" panose="02020603050405020304" pitchFamily="18" charset="0"/>
              </a:rPr>
              <a:t> -&gt; </a:t>
            </a:r>
            <a:r>
              <a:rPr lang="en-IN" sz="2000" kern="0" dirty="0" err="1">
                <a:effectLst/>
                <a:latin typeface="Nunito Sans" pitchFamily="2" charset="0"/>
                <a:ea typeface="Calibri" panose="020F0502020204030204" pitchFamily="34" charset="0"/>
                <a:cs typeface="Times New Roman" panose="02020603050405020304" pitchFamily="18" charset="0"/>
              </a:rPr>
              <a:t>bbhfg</a:t>
            </a:r>
            <a:r>
              <a:rPr lang="en-IN" sz="2000" kern="0" dirty="0">
                <a:effectLst/>
                <a:latin typeface="Nunito Sans" pitchFamily="2" charset="0"/>
                <a:ea typeface="Calibri" panose="020F0502020204030204" pitchFamily="34" charset="0"/>
                <a:cs typeface="Times New Roman" panose="02020603050405020304" pitchFamily="18" charset="0"/>
              </a:rPr>
              <a:t> -&gt; </a:t>
            </a:r>
            <a:r>
              <a:rPr lang="en-IN" sz="2000" kern="0" dirty="0" err="1">
                <a:effectLst/>
                <a:latin typeface="Nunito Sans" pitchFamily="2" charset="0"/>
                <a:ea typeface="Calibri" panose="020F0502020204030204" pitchFamily="34" charset="0"/>
                <a:cs typeface="Times New Roman" panose="02020603050405020304" pitchFamily="18" charset="0"/>
              </a:rPr>
              <a:t>bbhfgtreaxcb</a:t>
            </a:r>
            <a:r>
              <a:rPr lang="en-IN" sz="2000" kern="0" dirty="0">
                <a:effectLst/>
                <a:latin typeface="Nunito Sans" pitchFamily="2" charset="0"/>
                <a:ea typeface="Calibri" panose="020F0502020204030204" pitchFamily="34" charset="0"/>
                <a:cs typeface="Times New Roman" panose="02020603050405020304" pitchFamily="18" charset="0"/>
              </a:rPr>
              <a:t> -&gt; </a:t>
            </a:r>
            <a:r>
              <a:rPr lang="en-IN" sz="2000" kern="0" dirty="0" err="1">
                <a:effectLst/>
                <a:latin typeface="Nunito Sans" pitchFamily="2" charset="0"/>
                <a:ea typeface="Calibri" panose="020F0502020204030204" pitchFamily="34" charset="0"/>
                <a:cs typeface="Times New Roman" panose="02020603050405020304" pitchFamily="18" charset="0"/>
              </a:rPr>
              <a:t>bbhfg</a:t>
            </a:r>
            <a:r>
              <a:rPr lang="en-IN" sz="2000" kern="0" dirty="0">
                <a:effectLst/>
                <a:latin typeface="Nunito Sans" pitchFamily="2" charset="0"/>
                <a:ea typeface="Calibri" panose="020F0502020204030204" pitchFamily="34" charset="0"/>
                <a:cs typeface="Times New Roman" panose="02020603050405020304" pitchFamily="18" charset="0"/>
              </a:rPr>
              <a:t> -&gt; </a:t>
            </a:r>
            <a:r>
              <a:rPr lang="en-IN" sz="2000" kern="0" dirty="0" err="1">
                <a:effectLst/>
                <a:latin typeface="Nunito Sans" pitchFamily="2" charset="0"/>
                <a:ea typeface="Calibri" panose="020F0502020204030204" pitchFamily="34" charset="0"/>
                <a:cs typeface="Times New Roman" panose="02020603050405020304" pitchFamily="18" charset="0"/>
              </a:rPr>
              <a:t>bbhfgsasxas</a:t>
            </a:r>
            <a:r>
              <a:rPr lang="en-IN" sz="2000" kern="0" dirty="0">
                <a:effectLst/>
                <a:latin typeface="Nunito Sans" pitchFamily="2" charset="0"/>
                <a:ea typeface="Calibri" panose="020F0502020204030204" pitchFamily="34" charset="0"/>
                <a:cs typeface="Times New Roman" panose="02020603050405020304" pitchFamily="18" charset="0"/>
              </a:rPr>
              <a:t> -&gt; </a:t>
            </a:r>
            <a:r>
              <a:rPr lang="en-IN" sz="2000" kern="0" dirty="0" err="1">
                <a:effectLst/>
                <a:latin typeface="Nunito Sans" pitchFamily="2" charset="0"/>
                <a:ea typeface="Calibri" panose="020F0502020204030204" pitchFamily="34" charset="0"/>
                <a:cs typeface="Times New Roman" panose="02020603050405020304" pitchFamily="18" charset="0"/>
              </a:rPr>
              <a:t>bbhfgsas</a:t>
            </a:r>
            <a:endParaRPr sz="2000" b="1" dirty="0">
              <a:solidFill>
                <a:schemeClr val="dk1"/>
              </a:solidFill>
              <a:highlight>
                <a:srgbClr val="FFFFFF"/>
              </a:highlight>
              <a:latin typeface="Nunito Sans" pitchFamily="2" charset="0"/>
              <a:ea typeface="Nunito Sans"/>
              <a:cs typeface="Nunito Sans"/>
              <a:sym typeface="Nunito Sans"/>
            </a:endParaRPr>
          </a:p>
        </p:txBody>
      </p:sp>
    </p:spTree>
    <p:extLst>
      <p:ext uri="{BB962C8B-B14F-4D97-AF65-F5344CB8AC3E}">
        <p14:creationId xmlns:p14="http://schemas.microsoft.com/office/powerpoint/2010/main" val="236417999"/>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99"/>
          <p:cNvSpPr/>
          <p:nvPr/>
        </p:nvSpPr>
        <p:spPr>
          <a:xfrm>
            <a:off x="0" y="0"/>
            <a:ext cx="9144000" cy="662700"/>
          </a:xfrm>
          <a:prstGeom prst="rect">
            <a:avLst/>
          </a:prstGeom>
          <a:solidFill>
            <a:srgbClr val="F0513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Nunito Sans"/>
              <a:ea typeface="Nunito Sans"/>
              <a:cs typeface="Nunito Sans"/>
              <a:sym typeface="Nunito Sans"/>
            </a:endParaRPr>
          </a:p>
        </p:txBody>
      </p:sp>
      <p:sp>
        <p:nvSpPr>
          <p:cNvPr id="753" name="Google Shape;753;p99"/>
          <p:cNvSpPr txBox="1"/>
          <p:nvPr/>
        </p:nvSpPr>
        <p:spPr>
          <a:xfrm>
            <a:off x="1325880" y="40481"/>
            <a:ext cx="7472123" cy="807883"/>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 sz="4800" b="1" dirty="0">
                <a:solidFill>
                  <a:schemeClr val="lt1"/>
                </a:solidFill>
                <a:latin typeface="Nunito Sans"/>
                <a:ea typeface="Nunito Sans"/>
                <a:cs typeface="Nunito Sans"/>
                <a:sym typeface="Nunito Sans"/>
              </a:rPr>
              <a:t>Question 26</a:t>
            </a:r>
            <a:endParaRPr sz="4800" b="1" dirty="0">
              <a:solidFill>
                <a:schemeClr val="lt1"/>
              </a:solidFill>
              <a:latin typeface="Nunito Sans"/>
              <a:ea typeface="Nunito Sans"/>
              <a:cs typeface="Nunito Sans"/>
              <a:sym typeface="Nunito Sans"/>
            </a:endParaRPr>
          </a:p>
        </p:txBody>
      </p:sp>
      <p:pic>
        <p:nvPicPr>
          <p:cNvPr id="754" name="Google Shape;754;p99"/>
          <p:cNvPicPr preferRelativeResize="0"/>
          <p:nvPr/>
        </p:nvPicPr>
        <p:blipFill rotWithShape="1">
          <a:blip r:embed="rId3">
            <a:alphaModFix/>
          </a:blip>
          <a:srcRect/>
          <a:stretch/>
        </p:blipFill>
        <p:spPr>
          <a:xfrm>
            <a:off x="7144200" y="4652100"/>
            <a:ext cx="1767499" cy="224100"/>
          </a:xfrm>
          <a:prstGeom prst="rect">
            <a:avLst/>
          </a:prstGeom>
          <a:noFill/>
          <a:ln>
            <a:noFill/>
          </a:ln>
        </p:spPr>
      </p:pic>
      <p:sp>
        <p:nvSpPr>
          <p:cNvPr id="755" name="Google Shape;755;p99"/>
          <p:cNvSpPr txBox="1"/>
          <p:nvPr/>
        </p:nvSpPr>
        <p:spPr>
          <a:xfrm>
            <a:off x="167644" y="662457"/>
            <a:ext cx="8976300" cy="4615079"/>
          </a:xfrm>
          <a:prstGeom prst="rect">
            <a:avLst/>
          </a:prstGeom>
          <a:noFill/>
          <a:ln>
            <a:noFill/>
          </a:ln>
        </p:spPr>
        <p:txBody>
          <a:bodyPr spcFirstLastPara="1" wrap="square" lIns="68575" tIns="34275" rIns="68575" bIns="34275" anchor="t" anchorCtr="0">
            <a:spAutoFit/>
          </a:bodyPr>
          <a:lstStyle/>
          <a:p>
            <a:pPr lvl="0">
              <a:lnSpc>
                <a:spcPct val="107000"/>
              </a:lnSpc>
              <a:spcAft>
                <a:spcPts val="800"/>
              </a:spcAft>
            </a:pPr>
            <a:r>
              <a:rPr lang="en-IN" sz="2000" b="1" dirty="0" err="1">
                <a:effectLst/>
                <a:latin typeface="Nunito Sans" pitchFamily="2" charset="0"/>
                <a:ea typeface="Calibri" panose="020F0502020204030204" pitchFamily="34" charset="0"/>
                <a:cs typeface="Times New Roman" panose="02020603050405020304" pitchFamily="18" charset="0"/>
              </a:rPr>
              <a:t>Fannys</a:t>
            </a:r>
            <a:r>
              <a:rPr lang="en-IN" sz="2000" b="1" dirty="0">
                <a:effectLst/>
                <a:latin typeface="Nunito Sans" pitchFamily="2" charset="0"/>
                <a:ea typeface="Calibri" panose="020F0502020204030204" pitchFamily="34" charset="0"/>
                <a:cs typeface="Times New Roman" panose="02020603050405020304" pitchFamily="18" charset="0"/>
              </a:rPr>
              <a:t> occurrence</a:t>
            </a:r>
            <a:endParaRPr lang="en-IN" sz="2000" dirty="0">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sz="2000" b="1" dirty="0">
                <a:effectLst/>
                <a:latin typeface="Nunito Sans" pitchFamily="2" charset="0"/>
                <a:ea typeface="Calibri" panose="020F0502020204030204" pitchFamily="34" charset="0"/>
                <a:cs typeface="Times New Roman" panose="02020603050405020304" pitchFamily="18" charset="0"/>
              </a:rPr>
              <a:t>Problem Description:</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Fanny is given a string along with the string which contains single character x. She has to remove the character x from the given string. Help her write a function to remove all occurrences of x character from the given string.</a:t>
            </a:r>
          </a:p>
          <a:p>
            <a:pPr>
              <a:lnSpc>
                <a:spcPct val="107000"/>
              </a:lnSpc>
              <a:spcAft>
                <a:spcPts val="800"/>
              </a:spcAft>
            </a:pPr>
            <a:r>
              <a:rPr lang="en-IN" sz="2000" b="1" dirty="0">
                <a:effectLst/>
                <a:latin typeface="Nunito Sans" pitchFamily="2" charset="0"/>
                <a:ea typeface="Calibri" panose="020F0502020204030204" pitchFamily="34" charset="0"/>
                <a:cs typeface="Times New Roman" panose="02020603050405020304" pitchFamily="18" charset="0"/>
              </a:rPr>
              <a:t>Input Specification:</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input1: input string s </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input2: String containing any character x</a:t>
            </a:r>
          </a:p>
          <a:p>
            <a:pPr>
              <a:lnSpc>
                <a:spcPct val="107000"/>
              </a:lnSpc>
              <a:spcAft>
                <a:spcPts val="800"/>
              </a:spcAft>
            </a:pPr>
            <a:r>
              <a:rPr lang="en-IN" sz="2000" b="1" dirty="0">
                <a:effectLst/>
                <a:latin typeface="Nunito Sans" pitchFamily="2" charset="0"/>
                <a:ea typeface="Calibri" panose="020F0502020204030204" pitchFamily="34" charset="0"/>
                <a:cs typeface="Times New Roman" panose="02020603050405020304" pitchFamily="18" charset="0"/>
              </a:rPr>
              <a:t>Output Specification:</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String without the occurrence of character x</a:t>
            </a:r>
          </a:p>
          <a:p>
            <a:pPr>
              <a:lnSpc>
                <a:spcPct val="107000"/>
              </a:lnSpc>
              <a:spcAft>
                <a:spcPts val="800"/>
              </a:spcAft>
            </a:pPr>
            <a:endParaRPr lang="en-IN" sz="2000" dirty="0">
              <a:effectLst/>
              <a:latin typeface="Nunito Sans"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3895425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99"/>
          <p:cNvSpPr/>
          <p:nvPr/>
        </p:nvSpPr>
        <p:spPr>
          <a:xfrm>
            <a:off x="0" y="0"/>
            <a:ext cx="9144000" cy="662700"/>
          </a:xfrm>
          <a:prstGeom prst="rect">
            <a:avLst/>
          </a:prstGeom>
          <a:solidFill>
            <a:srgbClr val="F0513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Nunito Sans"/>
              <a:ea typeface="Nunito Sans"/>
              <a:cs typeface="Nunito Sans"/>
              <a:sym typeface="Nunito Sans"/>
            </a:endParaRPr>
          </a:p>
        </p:txBody>
      </p:sp>
      <p:sp>
        <p:nvSpPr>
          <p:cNvPr id="753" name="Google Shape;753;p99"/>
          <p:cNvSpPr txBox="1"/>
          <p:nvPr/>
        </p:nvSpPr>
        <p:spPr>
          <a:xfrm>
            <a:off x="1325880" y="40481"/>
            <a:ext cx="7472123" cy="807883"/>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 sz="4800" b="1" dirty="0">
                <a:solidFill>
                  <a:schemeClr val="lt1"/>
                </a:solidFill>
                <a:latin typeface="Nunito Sans"/>
                <a:ea typeface="Nunito Sans"/>
                <a:cs typeface="Nunito Sans"/>
                <a:sym typeface="Nunito Sans"/>
              </a:rPr>
              <a:t>Question 26</a:t>
            </a:r>
            <a:endParaRPr sz="4800" b="1" dirty="0">
              <a:solidFill>
                <a:schemeClr val="lt1"/>
              </a:solidFill>
              <a:latin typeface="Nunito Sans"/>
              <a:ea typeface="Nunito Sans"/>
              <a:cs typeface="Nunito Sans"/>
              <a:sym typeface="Nunito Sans"/>
            </a:endParaRPr>
          </a:p>
        </p:txBody>
      </p:sp>
      <p:pic>
        <p:nvPicPr>
          <p:cNvPr id="754" name="Google Shape;754;p99"/>
          <p:cNvPicPr preferRelativeResize="0"/>
          <p:nvPr/>
        </p:nvPicPr>
        <p:blipFill rotWithShape="1">
          <a:blip r:embed="rId3">
            <a:alphaModFix/>
          </a:blip>
          <a:srcRect/>
          <a:stretch/>
        </p:blipFill>
        <p:spPr>
          <a:xfrm>
            <a:off x="7144200" y="4652100"/>
            <a:ext cx="1767499" cy="224100"/>
          </a:xfrm>
          <a:prstGeom prst="rect">
            <a:avLst/>
          </a:prstGeom>
          <a:noFill/>
          <a:ln>
            <a:noFill/>
          </a:ln>
        </p:spPr>
      </p:pic>
      <p:sp>
        <p:nvSpPr>
          <p:cNvPr id="755" name="Google Shape;755;p99"/>
          <p:cNvSpPr txBox="1"/>
          <p:nvPr/>
        </p:nvSpPr>
        <p:spPr>
          <a:xfrm>
            <a:off x="167644" y="662457"/>
            <a:ext cx="8976300" cy="3421932"/>
          </a:xfrm>
          <a:prstGeom prst="rect">
            <a:avLst/>
          </a:prstGeom>
          <a:noFill/>
          <a:ln>
            <a:noFill/>
          </a:ln>
        </p:spPr>
        <p:txBody>
          <a:bodyPr spcFirstLastPara="1" wrap="square" lIns="68575" tIns="34275" rIns="68575" bIns="34275" anchor="t" anchorCtr="0">
            <a:spAutoFit/>
          </a:bodyPr>
          <a:lstStyle/>
          <a:p>
            <a:pPr>
              <a:lnSpc>
                <a:spcPct val="107000"/>
              </a:lnSpc>
              <a:spcAft>
                <a:spcPts val="800"/>
              </a:spcAft>
            </a:pPr>
            <a:r>
              <a:rPr lang="en-IN" sz="2000" b="1" dirty="0">
                <a:effectLst/>
                <a:latin typeface="Nunito Sans" pitchFamily="2" charset="0"/>
                <a:ea typeface="Calibri" panose="020F0502020204030204" pitchFamily="34" charset="0"/>
                <a:cs typeface="Times New Roman" panose="02020603050405020304" pitchFamily="18" charset="0"/>
              </a:rPr>
              <a:t>Example 1:</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input1: welcome to </a:t>
            </a:r>
            <a:r>
              <a:rPr lang="en-IN" sz="2000" dirty="0" err="1">
                <a:effectLst/>
                <a:latin typeface="Nunito Sans" pitchFamily="2" charset="0"/>
                <a:ea typeface="Calibri" panose="020F0502020204030204" pitchFamily="34" charset="0"/>
                <a:cs typeface="Times New Roman" panose="02020603050405020304" pitchFamily="18" charset="0"/>
              </a:rPr>
              <a:t>mettl</a:t>
            </a:r>
            <a:r>
              <a:rPr lang="en-IN" sz="2000" dirty="0">
                <a:effectLst/>
                <a:latin typeface="Nunito Sans" pitchFamily="2" charset="0"/>
                <a:ea typeface="Calibri" panose="020F0502020204030204" pitchFamily="34" charset="0"/>
                <a:cs typeface="Times New Roman" panose="02020603050405020304" pitchFamily="18" charset="0"/>
              </a:rPr>
              <a:t> </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input2: 1</a:t>
            </a:r>
          </a:p>
          <a:p>
            <a:pPr>
              <a:lnSpc>
                <a:spcPct val="107000"/>
              </a:lnSpc>
              <a:spcAft>
                <a:spcPts val="800"/>
              </a:spcAft>
            </a:pPr>
            <a:r>
              <a:rPr lang="en-IN" sz="2000" b="1" dirty="0">
                <a:effectLst/>
                <a:latin typeface="Nunito Sans" pitchFamily="2" charset="0"/>
                <a:ea typeface="Calibri" panose="020F0502020204030204" pitchFamily="34" charset="0"/>
                <a:cs typeface="Times New Roman" panose="02020603050405020304" pitchFamily="18" charset="0"/>
              </a:rPr>
              <a:t>Output</a:t>
            </a:r>
            <a:r>
              <a:rPr lang="en-IN" sz="2000" dirty="0">
                <a:effectLst/>
                <a:latin typeface="Nunito Sans" pitchFamily="2" charset="0"/>
                <a:ea typeface="Calibri" panose="020F0502020204030204" pitchFamily="34" charset="0"/>
                <a:cs typeface="Times New Roman" panose="02020603050405020304" pitchFamily="18" charset="0"/>
              </a:rPr>
              <a:t>: </a:t>
            </a:r>
          </a:p>
          <a:p>
            <a:pPr>
              <a:lnSpc>
                <a:spcPct val="107000"/>
              </a:lnSpc>
              <a:spcAft>
                <a:spcPts val="800"/>
              </a:spcAft>
            </a:pPr>
            <a:r>
              <a:rPr lang="en-IN" sz="2000" dirty="0" err="1">
                <a:effectLst/>
                <a:latin typeface="Nunito Sans" pitchFamily="2" charset="0"/>
                <a:ea typeface="Calibri" panose="020F0502020204030204" pitchFamily="34" charset="0"/>
                <a:cs typeface="Times New Roman" panose="02020603050405020304" pitchFamily="18" charset="0"/>
              </a:rPr>
              <a:t>wecome</a:t>
            </a:r>
            <a:r>
              <a:rPr lang="en-IN" sz="2000" dirty="0">
                <a:effectLst/>
                <a:latin typeface="Nunito Sans" pitchFamily="2" charset="0"/>
                <a:ea typeface="Calibri" panose="020F0502020204030204" pitchFamily="34" charset="0"/>
                <a:cs typeface="Times New Roman" panose="02020603050405020304" pitchFamily="18" charset="0"/>
              </a:rPr>
              <a:t> to </a:t>
            </a:r>
            <a:r>
              <a:rPr lang="en-IN" sz="2000" dirty="0" err="1">
                <a:effectLst/>
                <a:latin typeface="Nunito Sans" pitchFamily="2" charset="0"/>
                <a:ea typeface="Calibri" panose="020F0502020204030204" pitchFamily="34" charset="0"/>
                <a:cs typeface="Times New Roman" panose="02020603050405020304" pitchFamily="18" charset="0"/>
              </a:rPr>
              <a:t>mett</a:t>
            </a:r>
            <a:endParaRPr lang="en-IN" sz="2000" dirty="0">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Explanation: As I is the character which is required to be removed, therefore all the occurrences of I are removed, keeping all other characters.</a:t>
            </a:r>
          </a:p>
          <a:p>
            <a:pPr>
              <a:lnSpc>
                <a:spcPct val="107000"/>
              </a:lnSpc>
              <a:spcAft>
                <a:spcPts val="800"/>
              </a:spcAft>
            </a:pPr>
            <a:endParaRPr lang="en-IN" sz="2000" dirty="0">
              <a:effectLst/>
              <a:latin typeface="Nunito Sans"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7562050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99"/>
          <p:cNvSpPr/>
          <p:nvPr/>
        </p:nvSpPr>
        <p:spPr>
          <a:xfrm>
            <a:off x="0" y="0"/>
            <a:ext cx="9144000" cy="662700"/>
          </a:xfrm>
          <a:prstGeom prst="rect">
            <a:avLst/>
          </a:prstGeom>
          <a:solidFill>
            <a:srgbClr val="F0513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Nunito Sans"/>
              <a:ea typeface="Nunito Sans"/>
              <a:cs typeface="Nunito Sans"/>
              <a:sym typeface="Nunito Sans"/>
            </a:endParaRPr>
          </a:p>
        </p:txBody>
      </p:sp>
      <p:sp>
        <p:nvSpPr>
          <p:cNvPr id="753" name="Google Shape;753;p99"/>
          <p:cNvSpPr txBox="1"/>
          <p:nvPr/>
        </p:nvSpPr>
        <p:spPr>
          <a:xfrm>
            <a:off x="1325880" y="40481"/>
            <a:ext cx="7472123" cy="807883"/>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 sz="4800" b="1" dirty="0">
                <a:solidFill>
                  <a:schemeClr val="lt1"/>
                </a:solidFill>
                <a:latin typeface="Nunito Sans"/>
                <a:ea typeface="Nunito Sans"/>
                <a:cs typeface="Nunito Sans"/>
                <a:sym typeface="Nunito Sans"/>
              </a:rPr>
              <a:t>Question 26</a:t>
            </a:r>
            <a:endParaRPr sz="4800" b="1" dirty="0">
              <a:solidFill>
                <a:schemeClr val="lt1"/>
              </a:solidFill>
              <a:latin typeface="Nunito Sans"/>
              <a:ea typeface="Nunito Sans"/>
              <a:cs typeface="Nunito Sans"/>
              <a:sym typeface="Nunito Sans"/>
            </a:endParaRPr>
          </a:p>
        </p:txBody>
      </p:sp>
      <p:pic>
        <p:nvPicPr>
          <p:cNvPr id="754" name="Google Shape;754;p99"/>
          <p:cNvPicPr preferRelativeResize="0"/>
          <p:nvPr/>
        </p:nvPicPr>
        <p:blipFill rotWithShape="1">
          <a:blip r:embed="rId3">
            <a:alphaModFix/>
          </a:blip>
          <a:srcRect/>
          <a:stretch/>
        </p:blipFill>
        <p:spPr>
          <a:xfrm>
            <a:off x="7144200" y="4652100"/>
            <a:ext cx="1767499" cy="224100"/>
          </a:xfrm>
          <a:prstGeom prst="rect">
            <a:avLst/>
          </a:prstGeom>
          <a:noFill/>
          <a:ln>
            <a:noFill/>
          </a:ln>
        </p:spPr>
      </p:pic>
      <p:sp>
        <p:nvSpPr>
          <p:cNvPr id="755" name="Google Shape;755;p99"/>
          <p:cNvSpPr txBox="1"/>
          <p:nvPr/>
        </p:nvSpPr>
        <p:spPr>
          <a:xfrm>
            <a:off x="167644" y="662457"/>
            <a:ext cx="8976300" cy="2990019"/>
          </a:xfrm>
          <a:prstGeom prst="rect">
            <a:avLst/>
          </a:prstGeom>
          <a:noFill/>
          <a:ln>
            <a:noFill/>
          </a:ln>
        </p:spPr>
        <p:txBody>
          <a:bodyPr spcFirstLastPara="1" wrap="square" lIns="68575" tIns="34275" rIns="68575" bIns="34275" anchor="t" anchorCtr="0">
            <a:spAutoFit/>
          </a:bodyPr>
          <a:lstStyle/>
          <a:p>
            <a:pPr>
              <a:lnSpc>
                <a:spcPct val="107000"/>
              </a:lnSpc>
              <a:spcAft>
                <a:spcPts val="800"/>
              </a:spcAft>
            </a:pPr>
            <a:r>
              <a:rPr lang="en-IN" sz="2000" b="1" dirty="0">
                <a:effectLst/>
                <a:latin typeface="Nunito Sans" pitchFamily="2" charset="0"/>
                <a:ea typeface="Calibri" panose="020F0502020204030204" pitchFamily="34" charset="0"/>
                <a:cs typeface="Times New Roman" panose="02020603050405020304" pitchFamily="18" charset="0"/>
              </a:rPr>
              <a:t>Example 2:</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input1: Lord out of Rings</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input2: o</a:t>
            </a:r>
          </a:p>
          <a:p>
            <a:pPr>
              <a:lnSpc>
                <a:spcPct val="107000"/>
              </a:lnSpc>
              <a:spcAft>
                <a:spcPts val="800"/>
              </a:spcAft>
            </a:pPr>
            <a:r>
              <a:rPr lang="en-IN" sz="2000" b="1" dirty="0">
                <a:effectLst/>
                <a:latin typeface="Nunito Sans" pitchFamily="2" charset="0"/>
                <a:ea typeface="Calibri" panose="020F0502020204030204" pitchFamily="34" charset="0"/>
                <a:cs typeface="Times New Roman" panose="02020603050405020304" pitchFamily="18" charset="0"/>
              </a:rPr>
              <a:t>Output: </a:t>
            </a:r>
            <a:r>
              <a:rPr lang="en-IN" sz="2000" dirty="0" err="1">
                <a:effectLst/>
                <a:latin typeface="Nunito Sans" pitchFamily="2" charset="0"/>
                <a:ea typeface="Calibri" panose="020F0502020204030204" pitchFamily="34" charset="0"/>
                <a:cs typeface="Times New Roman" panose="02020603050405020304" pitchFamily="18" charset="0"/>
              </a:rPr>
              <a:t>Lrd</a:t>
            </a:r>
            <a:r>
              <a:rPr lang="en-IN" sz="2000" dirty="0">
                <a:effectLst/>
                <a:latin typeface="Nunito Sans" pitchFamily="2" charset="0"/>
                <a:ea typeface="Calibri" panose="020F0502020204030204" pitchFamily="34" charset="0"/>
                <a:cs typeface="Times New Roman" panose="02020603050405020304" pitchFamily="18" charset="0"/>
              </a:rPr>
              <a:t> f Rings</a:t>
            </a:r>
          </a:p>
          <a:p>
            <a:pPr>
              <a:lnSpc>
                <a:spcPct val="107000"/>
              </a:lnSpc>
              <a:spcAft>
                <a:spcPts val="800"/>
              </a:spcAft>
            </a:pPr>
            <a:r>
              <a:rPr lang="en-IN" sz="2000" b="1" dirty="0">
                <a:effectLst/>
                <a:latin typeface="Nunito Sans" pitchFamily="2" charset="0"/>
                <a:ea typeface="Calibri" panose="020F0502020204030204" pitchFamily="34" charset="0"/>
                <a:cs typeface="Times New Roman" panose="02020603050405020304" pitchFamily="18" charset="0"/>
              </a:rPr>
              <a:t>Explanation</a:t>
            </a:r>
            <a:r>
              <a:rPr lang="en-IN" sz="2000" dirty="0">
                <a:effectLst/>
                <a:latin typeface="Nunito Sans" pitchFamily="2" charset="0"/>
                <a:ea typeface="Calibri" panose="020F0502020204030204" pitchFamily="34" charset="0"/>
                <a:cs typeface="Times New Roman" panose="02020603050405020304" pitchFamily="18" charset="0"/>
              </a:rPr>
              <a:t>: As o is the character which is required to be removed, therefore all the occurrences of o are removed, keeping all other characters.</a:t>
            </a:r>
          </a:p>
          <a:p>
            <a:pPr>
              <a:lnSpc>
                <a:spcPct val="107000"/>
              </a:lnSpc>
              <a:spcAft>
                <a:spcPts val="800"/>
              </a:spcAft>
            </a:pPr>
            <a:endParaRPr lang="en-IN" sz="2000" dirty="0">
              <a:effectLst/>
              <a:latin typeface="Nunito Sans"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5240913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8"/>
          <p:cNvSpPr/>
          <p:nvPr/>
        </p:nvSpPr>
        <p:spPr>
          <a:xfrm>
            <a:off x="0" y="0"/>
            <a:ext cx="9144000" cy="5143500"/>
          </a:xfrm>
          <a:prstGeom prst="rect">
            <a:avLst/>
          </a:prstGeom>
          <a:solidFill>
            <a:srgbClr val="000000"/>
          </a:solidFill>
          <a:ln>
            <a:noFill/>
          </a:ln>
        </p:spPr>
        <p:txBody>
          <a:bodyPr spcFirstLastPara="1" wrap="square" lIns="411475" tIns="75425" rIns="68575" bIns="685800" anchor="t" anchorCtr="0">
            <a:noAutofit/>
          </a:bodyPr>
          <a:lstStyle/>
          <a:p>
            <a:pPr>
              <a:lnSpc>
                <a:spcPct val="107000"/>
              </a:lnSpc>
              <a:spcAft>
                <a:spcPts val="800"/>
              </a:spcAft>
            </a:pPr>
            <a:r>
              <a:rPr lang="en-IN" b="1" dirty="0">
                <a:solidFill>
                  <a:schemeClr val="bg1"/>
                </a:solidFill>
                <a:effectLst/>
                <a:latin typeface="Nunito Sans" pitchFamily="2" charset="0"/>
                <a:ea typeface="Calibri" panose="020F0502020204030204" pitchFamily="34" charset="0"/>
                <a:cs typeface="Consolas" panose="020B0609020204030204" pitchFamily="49" charset="0"/>
              </a:rPr>
              <a:t>import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java.util</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b="1" dirty="0">
                <a:solidFill>
                  <a:schemeClr val="bg1"/>
                </a:solidFill>
                <a:effectLst/>
                <a:latin typeface="Nunito Sans" pitchFamily="2" charset="0"/>
                <a:ea typeface="Calibri" panose="020F0502020204030204" pitchFamily="34" charset="0"/>
                <a:cs typeface="Consolas" panose="020B0609020204030204" pitchFamily="49" charset="0"/>
              </a:rPr>
              <a:t>class</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Fanny_Occurrence</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static</a:t>
            </a:r>
            <a:r>
              <a:rPr lang="en-IN" dirty="0">
                <a:solidFill>
                  <a:schemeClr val="bg1"/>
                </a:solidFill>
                <a:effectLst/>
                <a:latin typeface="Nunito Sans" pitchFamily="2" charset="0"/>
                <a:ea typeface="Calibri" panose="020F0502020204030204" pitchFamily="34" charset="0"/>
                <a:cs typeface="Consolas" panose="020B0609020204030204" pitchFamily="49" charset="0"/>
              </a:rPr>
              <a:t> StringBuilder fanny(String s,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char</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ch</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StringBuilder str =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new</a:t>
            </a:r>
            <a:r>
              <a:rPr lang="en-IN" dirty="0">
                <a:solidFill>
                  <a:schemeClr val="bg1"/>
                </a:solidFill>
                <a:effectLst/>
                <a:latin typeface="Nunito Sans" pitchFamily="2" charset="0"/>
                <a:ea typeface="Calibri" panose="020F0502020204030204" pitchFamily="34" charset="0"/>
                <a:cs typeface="Consolas" panose="020B0609020204030204" pitchFamily="49" charset="0"/>
              </a:rPr>
              <a:t> StringBuilder(s);</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for</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 0;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&lt;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str.length</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if</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str.charAt</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ch</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str.deleteCharAt</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return</a:t>
            </a:r>
            <a:r>
              <a:rPr lang="en-IN" dirty="0">
                <a:solidFill>
                  <a:schemeClr val="bg1"/>
                </a:solidFill>
                <a:effectLst/>
                <a:latin typeface="Nunito Sans" pitchFamily="2" charset="0"/>
                <a:ea typeface="Calibri" panose="020F0502020204030204" pitchFamily="34" charset="0"/>
                <a:cs typeface="Consolas" panose="020B0609020204030204" pitchFamily="49" charset="0"/>
              </a:rPr>
              <a:t> str;</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p:txBody>
      </p:sp>
      <p:sp>
        <p:nvSpPr>
          <p:cNvPr id="269" name="Google Shape;269;p38"/>
          <p:cNvSpPr/>
          <p:nvPr/>
        </p:nvSpPr>
        <p:spPr>
          <a:xfrm>
            <a:off x="0" y="1"/>
            <a:ext cx="400200" cy="57000"/>
          </a:xfrm>
          <a:prstGeom prst="rect">
            <a:avLst/>
          </a:prstGeom>
          <a:solidFill>
            <a:schemeClr val="dk1">
              <a:alpha val="67840"/>
            </a:schemeClr>
          </a:solidFill>
          <a:ln>
            <a:noFill/>
          </a:ln>
        </p:spPr>
        <p:txBody>
          <a:bodyPr spcFirstLastPara="1" wrap="square" lIns="68575" tIns="34275" rIns="68575" bIns="685800" anchor="t" anchorCtr="0">
            <a:noAutofit/>
          </a:bodyPr>
          <a:lstStyle/>
          <a:p>
            <a:pPr marL="0" marR="0" lvl="0" indent="0" algn="l" rtl="0">
              <a:spcBef>
                <a:spcPts val="0"/>
              </a:spcBef>
              <a:spcAft>
                <a:spcPts val="0"/>
              </a:spcAft>
              <a:buNone/>
            </a:pPr>
            <a:endParaRPr sz="1500" b="1">
              <a:solidFill>
                <a:schemeClr val="lt1"/>
              </a:solidFill>
              <a:latin typeface="Nunito Sans"/>
              <a:ea typeface="Nunito Sans"/>
              <a:cs typeface="Nunito Sans"/>
              <a:sym typeface="Nunito Sans"/>
            </a:endParaRPr>
          </a:p>
        </p:txBody>
      </p:sp>
      <p:sp>
        <p:nvSpPr>
          <p:cNvPr id="270" name="Google Shape;270;p38"/>
          <p:cNvSpPr/>
          <p:nvPr/>
        </p:nvSpPr>
        <p:spPr>
          <a:xfrm>
            <a:off x="0" y="57151"/>
            <a:ext cx="400200" cy="5086500"/>
          </a:xfrm>
          <a:prstGeom prst="rect">
            <a:avLst/>
          </a:prstGeom>
          <a:solidFill>
            <a:schemeClr val="dk1">
              <a:alpha val="67840"/>
            </a:schemeClr>
          </a:solidFill>
          <a:ln>
            <a:noFill/>
          </a:ln>
        </p:spPr>
        <p:txBody>
          <a:bodyPr spcFirstLastPara="1" wrap="square" lIns="68575" tIns="34275" rIns="68575" bIns="685800" anchor="t" anchorCtr="0">
            <a:noAutofit/>
          </a:bodyPr>
          <a:lstStyle/>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3</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4</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5</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6</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7</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8</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9</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10</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12</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13</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14</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15</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16</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17</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18</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19</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20</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22</a:t>
            </a:r>
            <a:endParaRPr sz="1100"/>
          </a:p>
          <a:p>
            <a:pPr marL="0" marR="0" lvl="0" indent="0" algn="l" rtl="0">
              <a:spcBef>
                <a:spcPts val="0"/>
              </a:spcBef>
              <a:spcAft>
                <a:spcPts val="0"/>
              </a:spcAft>
              <a:buNone/>
            </a:pPr>
            <a:endParaRPr sz="1500" b="1">
              <a:solidFill>
                <a:srgbClr val="FFFF00"/>
              </a:solidFill>
              <a:latin typeface="Nunito Sans"/>
              <a:ea typeface="Nunito Sans"/>
              <a:cs typeface="Nunito Sans"/>
              <a:sym typeface="Nunito Sans"/>
            </a:endParaRPr>
          </a:p>
        </p:txBody>
      </p:sp>
      <p:pic>
        <p:nvPicPr>
          <p:cNvPr id="271" name="Google Shape;271;p38"/>
          <p:cNvPicPr preferRelativeResize="0"/>
          <p:nvPr/>
        </p:nvPicPr>
        <p:blipFill rotWithShape="1">
          <a:blip r:embed="rId3">
            <a:alphaModFix/>
          </a:blip>
          <a:srcRect/>
          <a:stretch/>
        </p:blipFill>
        <p:spPr>
          <a:xfrm>
            <a:off x="7144200" y="4652100"/>
            <a:ext cx="1767499" cy="224100"/>
          </a:xfrm>
          <a:prstGeom prst="rect">
            <a:avLst/>
          </a:prstGeom>
          <a:noFill/>
          <a:ln>
            <a:noFill/>
          </a:ln>
        </p:spPr>
      </p:pic>
    </p:spTree>
    <p:extLst>
      <p:ext uri="{BB962C8B-B14F-4D97-AF65-F5344CB8AC3E}">
        <p14:creationId xmlns:p14="http://schemas.microsoft.com/office/powerpoint/2010/main" val="2535941208"/>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8"/>
          <p:cNvSpPr/>
          <p:nvPr/>
        </p:nvSpPr>
        <p:spPr>
          <a:xfrm>
            <a:off x="0" y="0"/>
            <a:ext cx="9144000" cy="5143500"/>
          </a:xfrm>
          <a:prstGeom prst="rect">
            <a:avLst/>
          </a:prstGeom>
          <a:solidFill>
            <a:srgbClr val="000000"/>
          </a:solidFill>
          <a:ln>
            <a:noFill/>
          </a:ln>
        </p:spPr>
        <p:txBody>
          <a:bodyPr spcFirstLastPara="1" wrap="square" lIns="411475" tIns="75425" rIns="68575" bIns="685800" anchor="t" anchorCtr="0">
            <a:noAutofit/>
          </a:bodyPr>
          <a:lstStyle/>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public</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static</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void</a:t>
            </a:r>
            <a:r>
              <a:rPr lang="en-IN" dirty="0">
                <a:solidFill>
                  <a:schemeClr val="bg1"/>
                </a:solidFill>
                <a:effectLst/>
                <a:latin typeface="Nunito Sans" pitchFamily="2" charset="0"/>
                <a:ea typeface="Calibri" panose="020F0502020204030204" pitchFamily="34" charset="0"/>
                <a:cs typeface="Consolas" panose="020B0609020204030204" pitchFamily="49" charset="0"/>
              </a:rPr>
              <a:t> main(String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args</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Scanner </a:t>
            </a:r>
            <a:r>
              <a:rPr lang="en-IN" u="sng" dirty="0" err="1">
                <a:solidFill>
                  <a:schemeClr val="bg1"/>
                </a:solidFill>
                <a:effectLst/>
                <a:latin typeface="Nunito Sans" pitchFamily="2" charset="0"/>
                <a:ea typeface="Calibri" panose="020F0502020204030204" pitchFamily="34" charset="0"/>
                <a:cs typeface="Consolas" panose="020B0609020204030204" pitchFamily="49" charset="0"/>
              </a:rPr>
              <a:t>sc</a:t>
            </a:r>
            <a:r>
              <a:rPr lang="en-IN" dirty="0">
                <a:solidFill>
                  <a:schemeClr val="bg1"/>
                </a:solidFill>
                <a:effectLst/>
                <a:latin typeface="Nunito Sans" pitchFamily="2" charset="0"/>
                <a:ea typeface="Calibri" panose="020F0502020204030204" pitchFamily="34" charset="0"/>
                <a:cs typeface="Consolas" panose="020B0609020204030204" pitchFamily="49" charset="0"/>
              </a:rPr>
              <a:t> =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new</a:t>
            </a:r>
            <a:r>
              <a:rPr lang="en-IN" dirty="0">
                <a:solidFill>
                  <a:schemeClr val="bg1"/>
                </a:solidFill>
                <a:effectLst/>
                <a:latin typeface="Nunito Sans" pitchFamily="2" charset="0"/>
                <a:ea typeface="Calibri" panose="020F0502020204030204" pitchFamily="34" charset="0"/>
                <a:cs typeface="Consolas" panose="020B0609020204030204" pitchFamily="49" charset="0"/>
              </a:rPr>
              <a:t> Scanner(System.</a:t>
            </a:r>
            <a:r>
              <a:rPr lang="en-IN" b="1" i="1" dirty="0">
                <a:solidFill>
                  <a:schemeClr val="bg1"/>
                </a:solidFill>
                <a:effectLst/>
                <a:latin typeface="Nunito Sans" pitchFamily="2" charset="0"/>
                <a:ea typeface="Calibri" panose="020F0502020204030204" pitchFamily="34" charset="0"/>
                <a:cs typeface="Consolas" panose="020B0609020204030204" pitchFamily="49" charset="0"/>
              </a:rPr>
              <a:t>in</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String s =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sc.nextLine</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char</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ch</a:t>
            </a:r>
            <a:r>
              <a:rPr lang="en-IN" dirty="0">
                <a:solidFill>
                  <a:schemeClr val="bg1"/>
                </a:solidFill>
                <a:effectLst/>
                <a:latin typeface="Nunito Sans" pitchFamily="2" charset="0"/>
                <a:ea typeface="Calibri" panose="020F0502020204030204" pitchFamily="34" charset="0"/>
                <a:cs typeface="Consolas" panose="020B0609020204030204" pitchFamily="49" charset="0"/>
              </a:rPr>
              <a:t> =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sc.next</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charAt</a:t>
            </a:r>
            <a:r>
              <a:rPr lang="en-IN" dirty="0">
                <a:solidFill>
                  <a:schemeClr val="bg1"/>
                </a:solidFill>
                <a:effectLst/>
                <a:latin typeface="Nunito Sans" pitchFamily="2" charset="0"/>
                <a:ea typeface="Calibri" panose="020F0502020204030204" pitchFamily="34" charset="0"/>
                <a:cs typeface="Consolas" panose="020B0609020204030204" pitchFamily="49" charset="0"/>
              </a:rPr>
              <a:t>(0);</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System.</a:t>
            </a:r>
            <a:r>
              <a:rPr lang="en-IN" b="1" i="1" dirty="0" err="1">
                <a:solidFill>
                  <a:schemeClr val="bg1"/>
                </a:solidFill>
                <a:effectLst/>
                <a:latin typeface="Nunito Sans" pitchFamily="2" charset="0"/>
                <a:ea typeface="Calibri" panose="020F0502020204030204" pitchFamily="34" charset="0"/>
                <a:cs typeface="Consolas" panose="020B0609020204030204" pitchFamily="49" charset="0"/>
              </a:rPr>
              <a:t>out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.println</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i="1" dirty="0">
                <a:solidFill>
                  <a:schemeClr val="bg1"/>
                </a:solidFill>
                <a:effectLst/>
                <a:latin typeface="Nunito Sans" pitchFamily="2" charset="0"/>
                <a:ea typeface="Calibri" panose="020F0502020204030204" pitchFamily="34" charset="0"/>
                <a:cs typeface="Consolas" panose="020B0609020204030204" pitchFamily="49" charset="0"/>
              </a:rPr>
              <a:t>fanny</a:t>
            </a:r>
            <a:r>
              <a:rPr lang="en-IN" dirty="0">
                <a:solidFill>
                  <a:schemeClr val="bg1"/>
                </a:solidFill>
                <a:effectLst/>
                <a:latin typeface="Nunito Sans" pitchFamily="2" charset="0"/>
                <a:ea typeface="Calibri" panose="020F0502020204030204" pitchFamily="34" charset="0"/>
                <a:cs typeface="Consolas" panose="020B0609020204030204" pitchFamily="49" charset="0"/>
              </a:rPr>
              <a:t>(s,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ch</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p:txBody>
      </p:sp>
      <p:sp>
        <p:nvSpPr>
          <p:cNvPr id="269" name="Google Shape;269;p38"/>
          <p:cNvSpPr/>
          <p:nvPr/>
        </p:nvSpPr>
        <p:spPr>
          <a:xfrm>
            <a:off x="0" y="1"/>
            <a:ext cx="400200" cy="57000"/>
          </a:xfrm>
          <a:prstGeom prst="rect">
            <a:avLst/>
          </a:prstGeom>
          <a:solidFill>
            <a:schemeClr val="dk1">
              <a:alpha val="67840"/>
            </a:schemeClr>
          </a:solidFill>
          <a:ln>
            <a:noFill/>
          </a:ln>
        </p:spPr>
        <p:txBody>
          <a:bodyPr spcFirstLastPara="1" wrap="square" lIns="68575" tIns="34275" rIns="68575" bIns="685800" anchor="t" anchorCtr="0">
            <a:noAutofit/>
          </a:bodyPr>
          <a:lstStyle/>
          <a:p>
            <a:pPr marL="0" marR="0" lvl="0" indent="0" algn="l" rtl="0">
              <a:spcBef>
                <a:spcPts val="0"/>
              </a:spcBef>
              <a:spcAft>
                <a:spcPts val="0"/>
              </a:spcAft>
              <a:buNone/>
            </a:pPr>
            <a:endParaRPr sz="1500" b="1">
              <a:solidFill>
                <a:schemeClr val="lt1"/>
              </a:solidFill>
              <a:latin typeface="Nunito Sans"/>
              <a:ea typeface="Nunito Sans"/>
              <a:cs typeface="Nunito Sans"/>
              <a:sym typeface="Nunito Sans"/>
            </a:endParaRPr>
          </a:p>
        </p:txBody>
      </p:sp>
      <p:sp>
        <p:nvSpPr>
          <p:cNvPr id="270" name="Google Shape;270;p38"/>
          <p:cNvSpPr/>
          <p:nvPr/>
        </p:nvSpPr>
        <p:spPr>
          <a:xfrm>
            <a:off x="0" y="57151"/>
            <a:ext cx="400200" cy="5086500"/>
          </a:xfrm>
          <a:prstGeom prst="rect">
            <a:avLst/>
          </a:prstGeom>
          <a:solidFill>
            <a:schemeClr val="dk1">
              <a:alpha val="67840"/>
            </a:schemeClr>
          </a:solidFill>
          <a:ln>
            <a:noFill/>
          </a:ln>
        </p:spPr>
        <p:txBody>
          <a:bodyPr spcFirstLastPara="1" wrap="square" lIns="68575" tIns="34275" rIns="68575" bIns="685800" anchor="t" anchorCtr="0">
            <a:noAutofit/>
          </a:bodyPr>
          <a:lstStyle/>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3</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4</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5</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6</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7</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8</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9</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10</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12</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13</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14</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15</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16</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17</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18</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19</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20</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22</a:t>
            </a:r>
            <a:endParaRPr sz="1100"/>
          </a:p>
          <a:p>
            <a:pPr marL="0" marR="0" lvl="0" indent="0" algn="l" rtl="0">
              <a:spcBef>
                <a:spcPts val="0"/>
              </a:spcBef>
              <a:spcAft>
                <a:spcPts val="0"/>
              </a:spcAft>
              <a:buNone/>
            </a:pPr>
            <a:endParaRPr sz="1500" b="1">
              <a:solidFill>
                <a:srgbClr val="FFFF00"/>
              </a:solidFill>
              <a:latin typeface="Nunito Sans"/>
              <a:ea typeface="Nunito Sans"/>
              <a:cs typeface="Nunito Sans"/>
              <a:sym typeface="Nunito Sans"/>
            </a:endParaRPr>
          </a:p>
        </p:txBody>
      </p:sp>
      <p:pic>
        <p:nvPicPr>
          <p:cNvPr id="271" name="Google Shape;271;p38"/>
          <p:cNvPicPr preferRelativeResize="0"/>
          <p:nvPr/>
        </p:nvPicPr>
        <p:blipFill rotWithShape="1">
          <a:blip r:embed="rId3">
            <a:alphaModFix/>
          </a:blip>
          <a:srcRect/>
          <a:stretch/>
        </p:blipFill>
        <p:spPr>
          <a:xfrm>
            <a:off x="7144200" y="4652100"/>
            <a:ext cx="1767499" cy="224100"/>
          </a:xfrm>
          <a:prstGeom prst="rect">
            <a:avLst/>
          </a:prstGeom>
          <a:noFill/>
          <a:ln>
            <a:noFill/>
          </a:ln>
        </p:spPr>
      </p:pic>
    </p:spTree>
    <p:extLst>
      <p:ext uri="{BB962C8B-B14F-4D97-AF65-F5344CB8AC3E}">
        <p14:creationId xmlns:p14="http://schemas.microsoft.com/office/powerpoint/2010/main" val="27164554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p:cNvPicPr>
            <a:picLocks noChangeAspect="1"/>
          </p:cNvPicPr>
          <p:nvPr/>
        </p:nvPicPr>
        <p:blipFill>
          <a:blip r:embed="rId3">
            <a:extLst>
              <a:ext uri="{28A0092B-C50C-407E-A947-70E740481C1C}">
                <a14:useLocalDpi xmlns:a14="http://schemas.microsoft.com/office/drawing/2010/main" val="0"/>
              </a:ext>
            </a:extLst>
          </a:blip>
          <a:srcRect l="1110" b="849"/>
          <a:stretch>
            <a:fillRect/>
          </a:stretch>
        </p:blipFill>
        <p:spPr>
          <a:xfrm rot="355158">
            <a:off x="-160913" y="2325952"/>
            <a:ext cx="3164847" cy="2957006"/>
          </a:xfrm>
          <a:custGeom>
            <a:avLst/>
            <a:gdLst>
              <a:gd name="connsiteX0" fmla="*/ 0 w 4219796"/>
              <a:gd name="connsiteY0" fmla="*/ 0 h 3942674"/>
              <a:gd name="connsiteX1" fmla="*/ 4219796 w 4219796"/>
              <a:gd name="connsiteY1" fmla="*/ 0 h 3942674"/>
              <a:gd name="connsiteX2" fmla="*/ 4219796 w 4219796"/>
              <a:gd name="connsiteY2" fmla="*/ 3547546 h 3942674"/>
              <a:gd name="connsiteX3" fmla="*/ 408778 w 4219796"/>
              <a:gd name="connsiteY3" fmla="*/ 3942674 h 3942674"/>
            </a:gdLst>
            <a:ahLst/>
            <a:cxnLst>
              <a:cxn ang="0">
                <a:pos x="connsiteX0" y="connsiteY0"/>
              </a:cxn>
              <a:cxn ang="0">
                <a:pos x="connsiteX1" y="connsiteY1"/>
              </a:cxn>
              <a:cxn ang="0">
                <a:pos x="connsiteX2" y="connsiteY2"/>
              </a:cxn>
              <a:cxn ang="0">
                <a:pos x="connsiteX3" y="connsiteY3"/>
              </a:cxn>
            </a:cxnLst>
            <a:rect l="l" t="t" r="r" b="b"/>
            <a:pathLst>
              <a:path w="4219796" h="3942674">
                <a:moveTo>
                  <a:pt x="0" y="0"/>
                </a:moveTo>
                <a:lnTo>
                  <a:pt x="4219796" y="0"/>
                </a:lnTo>
                <a:lnTo>
                  <a:pt x="4219796" y="3547546"/>
                </a:lnTo>
                <a:lnTo>
                  <a:pt x="408778" y="3942674"/>
                </a:lnTo>
                <a:close/>
              </a:path>
            </a:pathLst>
          </a:custGeom>
        </p:spPr>
      </p:pic>
      <p:sp>
        <p:nvSpPr>
          <p:cNvPr id="6" name="Rectangle 5"/>
          <p:cNvSpPr/>
          <p:nvPr/>
        </p:nvSpPr>
        <p:spPr>
          <a:xfrm>
            <a:off x="0" y="1828801"/>
            <a:ext cx="9144000" cy="1015663"/>
          </a:xfrm>
          <a:prstGeom prst="rect">
            <a:avLst/>
          </a:prstGeom>
        </p:spPr>
        <p:txBody>
          <a:bodyPr wrap="square">
            <a:spAutoFit/>
          </a:bodyPr>
          <a:lstStyle/>
          <a:p>
            <a:pPr algn="ctr"/>
            <a:r>
              <a:rPr lang="en-US" sz="6000" b="1" dirty="0">
                <a:solidFill>
                  <a:srgbClr val="F05136"/>
                </a:solidFill>
                <a:latin typeface="Nunito Sans" pitchFamily="2" charset="0"/>
              </a:rPr>
              <a:t>THANK YOU</a:t>
            </a:r>
            <a:endParaRPr lang="en-US" sz="6000" b="1" dirty="0">
              <a:solidFill>
                <a:srgbClr val="F05136"/>
              </a:solidFill>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44200" y="4652100"/>
            <a:ext cx="1768500" cy="22422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p:nvPr/>
        </p:nvSpPr>
        <p:spPr>
          <a:xfrm>
            <a:off x="0" y="0"/>
            <a:ext cx="9144000" cy="5143500"/>
          </a:xfrm>
          <a:prstGeom prst="rect">
            <a:avLst/>
          </a:prstGeom>
          <a:solidFill>
            <a:srgbClr val="000000"/>
          </a:solidFill>
          <a:ln>
            <a:noFill/>
          </a:ln>
        </p:spPr>
        <p:txBody>
          <a:bodyPr spcFirstLastPara="1" wrap="square" lIns="411475" tIns="75425" rIns="68575" bIns="685800" anchor="t" anchorCtr="0">
            <a:noAutofit/>
          </a:bodyPr>
          <a:lstStyle/>
          <a:p>
            <a:pPr marL="0" lvl="0" indent="0" algn="l" rtl="0">
              <a:lnSpc>
                <a:spcPct val="135714"/>
              </a:lnSpc>
              <a:spcBef>
                <a:spcPts val="0"/>
              </a:spcBef>
              <a:spcAft>
                <a:spcPts val="0"/>
              </a:spcAft>
              <a:buSzPts val="800"/>
              <a:buNone/>
            </a:pPr>
            <a:r>
              <a:rPr lang="en-IN" b="1" u="sng" dirty="0">
                <a:solidFill>
                  <a:srgbClr val="D4D4D4"/>
                </a:solidFill>
                <a:latin typeface="Nunito Sans" pitchFamily="2" charset="0"/>
                <a:ea typeface="Nunito Sans"/>
                <a:cs typeface="Nunito Sans"/>
                <a:sym typeface="Nunito Sans"/>
              </a:rPr>
              <a:t>solution:</a:t>
            </a:r>
          </a:p>
          <a:p>
            <a:pPr>
              <a:lnSpc>
                <a:spcPct val="107000"/>
              </a:lnSpc>
              <a:spcAft>
                <a:spcPts val="800"/>
              </a:spcAft>
            </a:pPr>
            <a:r>
              <a:rPr lang="en-IN" b="1" dirty="0">
                <a:solidFill>
                  <a:schemeClr val="bg1"/>
                </a:solidFill>
                <a:effectLst/>
                <a:latin typeface="Nunito Sans" pitchFamily="2" charset="0"/>
                <a:ea typeface="Calibri" panose="020F0502020204030204" pitchFamily="34" charset="0"/>
                <a:cs typeface="Consolas" panose="020B0609020204030204" pitchFamily="49" charset="0"/>
              </a:rPr>
              <a:t>import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java.util</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b="1" dirty="0">
                <a:solidFill>
                  <a:schemeClr val="bg1"/>
                </a:solidFill>
                <a:effectLst/>
                <a:latin typeface="Nunito Sans" pitchFamily="2" charset="0"/>
                <a:ea typeface="Calibri" panose="020F0502020204030204" pitchFamily="34" charset="0"/>
                <a:cs typeface="Consolas" panose="020B0609020204030204" pitchFamily="49" charset="0"/>
              </a:rPr>
              <a:t>class</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Ralph_And_Typing_Test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b="1" dirty="0">
                <a:solidFill>
                  <a:schemeClr val="bg1"/>
                </a:solidFill>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static</a:t>
            </a:r>
            <a:r>
              <a:rPr lang="en-IN" dirty="0">
                <a:solidFill>
                  <a:schemeClr val="bg1"/>
                </a:solidFill>
                <a:effectLst/>
                <a:latin typeface="Nunito Sans" pitchFamily="2" charset="0"/>
                <a:ea typeface="Calibri" panose="020F0502020204030204" pitchFamily="34" charset="0"/>
                <a:cs typeface="Consolas" panose="020B0609020204030204" pitchFamily="49" charset="0"/>
              </a:rPr>
              <a:t> String fun(String str1, String str2,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n)</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latin typeface="Nunito Sans" pitchFamily="2" charset="0"/>
                <a:ea typeface="Calibri" panose="020F0502020204030204" pitchFamily="34" charset="0"/>
                <a:cs typeface="Consolas" panose="020B0609020204030204" pitchFamily="49" charset="0"/>
              </a:rPr>
              <a:t>       </a:t>
            </a:r>
            <a:r>
              <a:rPr lang="en-IN" dirty="0">
                <a:solidFill>
                  <a:schemeClr val="bg1"/>
                </a:solidFill>
                <a:effectLst/>
                <a:latin typeface="Nunito Sans" pitchFamily="2" charset="0"/>
                <a:ea typeface="Calibri" panose="020F0502020204030204" pitchFamily="34" charset="0"/>
                <a:cs typeface="Consolas" panose="020B0609020204030204" pitchFamily="49" charset="0"/>
              </a:rPr>
              <a:t>String temp =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b="1" dirty="0">
                <a:solidFill>
                  <a:schemeClr val="bg1"/>
                </a:solidFill>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t = 0;</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b="1" dirty="0">
                <a:solidFill>
                  <a:schemeClr val="bg1"/>
                </a:solidFill>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for</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 0;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&lt; str2.length();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b="1" dirty="0">
                <a:solidFill>
                  <a:schemeClr val="bg1"/>
                </a:solidFill>
                <a:effectLst/>
                <a:latin typeface="Nunito Sans" pitchFamily="2" charset="0"/>
                <a:ea typeface="Calibri" panose="020F0502020204030204" pitchFamily="34" charset="0"/>
                <a:cs typeface="Times New Roman" panose="02020603050405020304" pitchFamily="18"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if</a:t>
            </a:r>
            <a:r>
              <a:rPr lang="en-IN" dirty="0">
                <a:solidFill>
                  <a:schemeClr val="bg1"/>
                </a:solidFill>
                <a:effectLst/>
                <a:latin typeface="Nunito Sans" pitchFamily="2" charset="0"/>
                <a:ea typeface="Calibri" panose="020F0502020204030204" pitchFamily="34" charset="0"/>
                <a:cs typeface="Consolas" panose="020B0609020204030204" pitchFamily="49" charset="0"/>
              </a:rPr>
              <a:t>(str2.charAt(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 'w’){</a:t>
            </a:r>
          </a:p>
          <a:p>
            <a:pPr>
              <a:lnSpc>
                <a:spcPct val="107000"/>
              </a:lnSpc>
              <a:spcAft>
                <a:spcPts val="800"/>
              </a:spcAft>
            </a:pPr>
            <a:r>
              <a:rPr lang="en-IN" dirty="0">
                <a:solidFill>
                  <a:schemeClr val="bg1"/>
                </a:solidFill>
                <a:latin typeface="Nunito Sans" pitchFamily="2" charset="0"/>
                <a:ea typeface="Calibri" panose="020F0502020204030204" pitchFamily="34" charset="0"/>
                <a:cs typeface="Times New Roman" panose="02020603050405020304" pitchFamily="18" charset="0"/>
              </a:rPr>
              <a:t>                   </a:t>
            </a:r>
            <a:r>
              <a:rPr lang="en-IN" dirty="0">
                <a:solidFill>
                  <a:schemeClr val="bg1"/>
                </a:solidFill>
                <a:effectLst/>
                <a:latin typeface="Nunito Sans" pitchFamily="2" charset="0"/>
                <a:ea typeface="Calibri" panose="020F0502020204030204" pitchFamily="34" charset="0"/>
                <a:cs typeface="Consolas" panose="020B0609020204030204" pitchFamily="49" charset="0"/>
              </a:rPr>
              <a:t> t = 1;</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latin typeface="Nunito Sans" pitchFamily="2" charset="0"/>
                <a:ea typeface="Calibri" panose="020F0502020204030204" pitchFamily="34" charset="0"/>
                <a:cs typeface="Consolas" panose="020B0609020204030204" pitchFamily="49" charset="0"/>
              </a:rPr>
              <a:t>                 </a:t>
            </a:r>
            <a:r>
              <a:rPr lang="en-IN" dirty="0">
                <a:solidFill>
                  <a:schemeClr val="bg1"/>
                </a:solidFill>
                <a:effectLst/>
                <a:latin typeface="Nunito Sans" pitchFamily="2" charset="0"/>
                <a:ea typeface="Calibri" panose="020F0502020204030204" pitchFamily="34" charset="0"/>
                <a:cs typeface="Consolas" panose="020B0609020204030204" pitchFamily="49" charset="0"/>
              </a:rPr>
              <a:t>temp = str1;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b="1" dirty="0">
                <a:solidFill>
                  <a:schemeClr val="bg1"/>
                </a:solidFill>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else</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if</a:t>
            </a:r>
            <a:r>
              <a:rPr lang="en-IN" dirty="0">
                <a:solidFill>
                  <a:schemeClr val="bg1"/>
                </a:solidFill>
                <a:effectLst/>
                <a:latin typeface="Nunito Sans" pitchFamily="2" charset="0"/>
                <a:ea typeface="Calibri" panose="020F0502020204030204" pitchFamily="34" charset="0"/>
                <a:cs typeface="Consolas" panose="020B0609020204030204" pitchFamily="49" charset="0"/>
              </a:rPr>
              <a:t>(str2.charAt(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 ‘d’){</a:t>
            </a:r>
          </a:p>
          <a:p>
            <a:pPr>
              <a:lnSpc>
                <a:spcPct val="107000"/>
              </a:lnSpc>
              <a:spcAft>
                <a:spcPts val="800"/>
              </a:spcAft>
            </a:pPr>
            <a:r>
              <a:rPr lang="en-IN" dirty="0">
                <a:solidFill>
                  <a:schemeClr val="bg1"/>
                </a:solidFill>
                <a:latin typeface="Nunito Sans" pitchFamily="2" charset="0"/>
                <a:ea typeface="Calibri" panose="020F0502020204030204" pitchFamily="34" charset="0"/>
                <a:cs typeface="Times New Roman" panose="02020603050405020304" pitchFamily="18" charset="0"/>
              </a:rPr>
              <a:t>                          </a:t>
            </a:r>
            <a:r>
              <a:rPr lang="en-IN" dirty="0">
                <a:solidFill>
                  <a:schemeClr val="bg1"/>
                </a:solidFill>
                <a:effectLst/>
                <a:latin typeface="Nunito Sans" pitchFamily="2" charset="0"/>
                <a:ea typeface="Calibri" panose="020F0502020204030204" pitchFamily="34" charset="0"/>
                <a:cs typeface="Consolas" panose="020B0609020204030204" pitchFamily="49" charset="0"/>
              </a:rPr>
              <a:t>t = 0;</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a:solidFill>
                  <a:schemeClr val="bg1"/>
                </a:solidFill>
                <a:latin typeface="Nunito Sans" pitchFamily="2" charset="0"/>
                <a:ea typeface="Calibri" panose="020F0502020204030204" pitchFamily="34" charset="0"/>
                <a:cs typeface="Consolas" panose="020B0609020204030204" pitchFamily="49" charset="0"/>
              </a:rPr>
              <a:t>    </a:t>
            </a:r>
            <a:r>
              <a:rPr lang="en-IN" dirty="0">
                <a:solidFill>
                  <a:schemeClr val="bg1"/>
                </a:solidFill>
                <a:effectLst/>
                <a:latin typeface="Nunito Sans" pitchFamily="2" charset="0"/>
                <a:ea typeface="Calibri" panose="020F0502020204030204" pitchFamily="34" charset="0"/>
                <a:cs typeface="Consolas" panose="020B0609020204030204" pitchFamily="49" charset="0"/>
              </a:rPr>
              <a:t>temp = str1;}</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rgbClr val="000000"/>
                </a:solidFill>
                <a:effectLst/>
                <a:latin typeface="Nunito Sans" pitchFamily="2" charset="0"/>
                <a:ea typeface="Calibri" panose="020F0502020204030204" pitchFamily="34" charset="0"/>
                <a:cs typeface="Consolas" panose="020B0609020204030204" pitchFamily="49" charset="0"/>
              </a:rPr>
              <a:t>				</a:t>
            </a:r>
            <a:endParaRPr lang="en-IN" b="1" u="sng" dirty="0">
              <a:solidFill>
                <a:srgbClr val="D4D4D4"/>
              </a:solidFill>
              <a:highlight>
                <a:srgbClr val="1E1E1E"/>
              </a:highlight>
              <a:latin typeface="Nunito Sans" pitchFamily="2" charset="0"/>
              <a:ea typeface="Nunito Sans"/>
              <a:cs typeface="Nunito Sans"/>
              <a:sym typeface="Nunito Sans"/>
            </a:endParaRPr>
          </a:p>
          <a:p>
            <a:pPr marL="0" indent="0">
              <a:lnSpc>
                <a:spcPct val="135714"/>
              </a:lnSpc>
              <a:buSzPts val="800"/>
              <a:buFont typeface="Arial"/>
              <a:buNone/>
            </a:pPr>
            <a:endParaRPr lang="en-IN" b="1" u="sng" dirty="0">
              <a:solidFill>
                <a:schemeClr val="bg1"/>
              </a:solidFill>
              <a:latin typeface="Nunito Sans" pitchFamily="2" charset="0"/>
              <a:cs typeface="Courier New" panose="02070309020205020404" pitchFamily="49" charset="0"/>
              <a:sym typeface="Nunito Sans"/>
            </a:endParaRPr>
          </a:p>
          <a:p>
            <a:pPr lvl="0">
              <a:lnSpc>
                <a:spcPct val="135714"/>
              </a:lnSpc>
              <a:buSzPts val="800"/>
            </a:pPr>
            <a:endParaRPr b="1" dirty="0">
              <a:solidFill>
                <a:srgbClr val="569CD6"/>
              </a:solidFill>
              <a:highlight>
                <a:srgbClr val="1E1E1E"/>
              </a:highlight>
              <a:latin typeface="Nunito Sans" pitchFamily="2" charset="0"/>
              <a:ea typeface="Nunito Sans"/>
              <a:cs typeface="Nunito Sans"/>
              <a:sym typeface="Nunito Sans"/>
            </a:endParaRPr>
          </a:p>
        </p:txBody>
      </p:sp>
      <p:sp>
        <p:nvSpPr>
          <p:cNvPr id="98" name="Google Shape;98;p18"/>
          <p:cNvSpPr/>
          <p:nvPr/>
        </p:nvSpPr>
        <p:spPr>
          <a:xfrm>
            <a:off x="0" y="1"/>
            <a:ext cx="400200" cy="57000"/>
          </a:xfrm>
          <a:prstGeom prst="rect">
            <a:avLst/>
          </a:prstGeom>
          <a:solidFill>
            <a:schemeClr val="dk1">
              <a:alpha val="67840"/>
            </a:schemeClr>
          </a:solidFill>
          <a:ln>
            <a:noFill/>
          </a:ln>
        </p:spPr>
        <p:txBody>
          <a:bodyPr spcFirstLastPara="1" wrap="square" lIns="68575" tIns="34275" rIns="68575" bIns="685800" anchor="t" anchorCtr="0">
            <a:noAutofit/>
          </a:bodyPr>
          <a:lstStyle/>
          <a:p>
            <a:pPr marL="0" marR="0" lvl="0" indent="0" algn="l" rtl="0">
              <a:spcBef>
                <a:spcPts val="0"/>
              </a:spcBef>
              <a:spcAft>
                <a:spcPts val="0"/>
              </a:spcAft>
              <a:buNone/>
            </a:pPr>
            <a:endParaRPr b="1">
              <a:solidFill>
                <a:schemeClr val="lt1"/>
              </a:solidFill>
              <a:latin typeface="Nunito Sans" pitchFamily="2" charset="0"/>
              <a:ea typeface="Nunito Sans"/>
              <a:cs typeface="Nunito Sans"/>
              <a:sym typeface="Nunito Sans"/>
            </a:endParaRPr>
          </a:p>
        </p:txBody>
      </p:sp>
      <p:sp>
        <p:nvSpPr>
          <p:cNvPr id="99" name="Google Shape;99;p18"/>
          <p:cNvSpPr/>
          <p:nvPr/>
        </p:nvSpPr>
        <p:spPr>
          <a:xfrm>
            <a:off x="0" y="57151"/>
            <a:ext cx="400200" cy="5086500"/>
          </a:xfrm>
          <a:prstGeom prst="rect">
            <a:avLst/>
          </a:prstGeom>
          <a:solidFill>
            <a:schemeClr val="dk1">
              <a:alpha val="67840"/>
            </a:schemeClr>
          </a:solidFill>
          <a:ln>
            <a:noFill/>
          </a:ln>
        </p:spPr>
        <p:txBody>
          <a:bodyPr spcFirstLastPara="1" wrap="square" lIns="68575" tIns="34275" rIns="68575" bIns="685800" anchor="t" anchorCtr="0">
            <a:noAutofit/>
          </a:bodyPr>
          <a:lstStyle/>
          <a:p>
            <a:pPr marL="0" marR="0" lvl="0" indent="0" algn="l" rtl="0">
              <a:spcBef>
                <a:spcPts val="0"/>
              </a:spcBef>
              <a:spcAft>
                <a:spcPts val="0"/>
              </a:spcAft>
              <a:buNone/>
            </a:pPr>
            <a:r>
              <a:rPr lang="en" b="1" dirty="0">
                <a:solidFill>
                  <a:srgbClr val="FFFF00"/>
                </a:solidFill>
                <a:latin typeface="Nunito Sans" pitchFamily="2" charset="0"/>
                <a:ea typeface="Nunito Sans"/>
                <a:cs typeface="Nunito Sans"/>
                <a:sym typeface="Nunito Sans"/>
              </a:rPr>
              <a:t>1</a:t>
            </a:r>
            <a:endParaRPr dirty="0">
              <a:latin typeface="Nunito Sans" pitchFamily="2" charset="0"/>
            </a:endParaRPr>
          </a:p>
          <a:p>
            <a:pPr marL="0" marR="0" lvl="0" indent="0" algn="l" rtl="0">
              <a:spcBef>
                <a:spcPts val="0"/>
              </a:spcBef>
              <a:spcAft>
                <a:spcPts val="0"/>
              </a:spcAft>
              <a:buNone/>
            </a:pPr>
            <a:r>
              <a:rPr lang="en" b="1" dirty="0">
                <a:solidFill>
                  <a:srgbClr val="FFFF00"/>
                </a:solidFill>
                <a:latin typeface="Nunito Sans" pitchFamily="2" charset="0"/>
                <a:ea typeface="Nunito Sans"/>
                <a:cs typeface="Nunito Sans"/>
                <a:sym typeface="Nunito Sans"/>
              </a:rPr>
              <a:t>2</a:t>
            </a:r>
            <a:endParaRPr dirty="0">
              <a:latin typeface="Nunito Sans" pitchFamily="2" charset="0"/>
            </a:endParaRPr>
          </a:p>
          <a:p>
            <a:pPr marL="0" marR="0" lvl="0" indent="0" algn="l" rtl="0">
              <a:spcBef>
                <a:spcPts val="0"/>
              </a:spcBef>
              <a:spcAft>
                <a:spcPts val="0"/>
              </a:spcAft>
              <a:buNone/>
            </a:pPr>
            <a:r>
              <a:rPr lang="en" b="1" dirty="0">
                <a:solidFill>
                  <a:srgbClr val="FFFF00"/>
                </a:solidFill>
                <a:latin typeface="Nunito Sans" pitchFamily="2" charset="0"/>
                <a:ea typeface="Nunito Sans"/>
                <a:cs typeface="Nunito Sans"/>
                <a:sym typeface="Nunito Sans"/>
              </a:rPr>
              <a:t>3</a:t>
            </a:r>
            <a:endParaRPr dirty="0">
              <a:latin typeface="Nunito Sans" pitchFamily="2" charset="0"/>
            </a:endParaRPr>
          </a:p>
          <a:p>
            <a:pPr marL="0" marR="0" lvl="0" indent="0" algn="l" rtl="0">
              <a:spcBef>
                <a:spcPts val="0"/>
              </a:spcBef>
              <a:spcAft>
                <a:spcPts val="0"/>
              </a:spcAft>
              <a:buNone/>
            </a:pPr>
            <a:r>
              <a:rPr lang="en" b="1" dirty="0">
                <a:solidFill>
                  <a:srgbClr val="FFFF00"/>
                </a:solidFill>
                <a:latin typeface="Nunito Sans" pitchFamily="2" charset="0"/>
                <a:ea typeface="Nunito Sans"/>
                <a:cs typeface="Nunito Sans"/>
                <a:sym typeface="Nunito Sans"/>
              </a:rPr>
              <a:t>4</a:t>
            </a:r>
            <a:endParaRPr dirty="0">
              <a:latin typeface="Nunito Sans" pitchFamily="2" charset="0"/>
            </a:endParaRPr>
          </a:p>
          <a:p>
            <a:pPr marL="0" marR="0" lvl="0" indent="0" algn="l" rtl="0">
              <a:spcBef>
                <a:spcPts val="0"/>
              </a:spcBef>
              <a:spcAft>
                <a:spcPts val="0"/>
              </a:spcAft>
              <a:buNone/>
            </a:pPr>
            <a:r>
              <a:rPr lang="en" b="1" dirty="0">
                <a:solidFill>
                  <a:srgbClr val="FFFF00"/>
                </a:solidFill>
                <a:latin typeface="Nunito Sans" pitchFamily="2" charset="0"/>
                <a:ea typeface="Nunito Sans"/>
                <a:cs typeface="Nunito Sans"/>
                <a:sym typeface="Nunito Sans"/>
              </a:rPr>
              <a:t>5</a:t>
            </a:r>
            <a:endParaRPr dirty="0">
              <a:latin typeface="Nunito Sans" pitchFamily="2" charset="0"/>
            </a:endParaRPr>
          </a:p>
          <a:p>
            <a:pPr marL="0" marR="0" lvl="0" indent="0" algn="l" rtl="0">
              <a:spcBef>
                <a:spcPts val="0"/>
              </a:spcBef>
              <a:spcAft>
                <a:spcPts val="0"/>
              </a:spcAft>
              <a:buNone/>
            </a:pPr>
            <a:r>
              <a:rPr lang="en" b="1" dirty="0">
                <a:solidFill>
                  <a:srgbClr val="FFFF00"/>
                </a:solidFill>
                <a:latin typeface="Nunito Sans" pitchFamily="2" charset="0"/>
                <a:ea typeface="Nunito Sans"/>
                <a:cs typeface="Nunito Sans"/>
                <a:sym typeface="Nunito Sans"/>
              </a:rPr>
              <a:t>6</a:t>
            </a:r>
            <a:endParaRPr dirty="0">
              <a:latin typeface="Nunito Sans" pitchFamily="2" charset="0"/>
            </a:endParaRPr>
          </a:p>
          <a:p>
            <a:pPr marL="0" marR="0" lvl="0" indent="0" algn="l" rtl="0">
              <a:spcBef>
                <a:spcPts val="0"/>
              </a:spcBef>
              <a:spcAft>
                <a:spcPts val="0"/>
              </a:spcAft>
              <a:buNone/>
            </a:pPr>
            <a:r>
              <a:rPr lang="en" b="1" dirty="0">
                <a:solidFill>
                  <a:srgbClr val="FFFF00"/>
                </a:solidFill>
                <a:latin typeface="Nunito Sans" pitchFamily="2" charset="0"/>
                <a:ea typeface="Nunito Sans"/>
                <a:cs typeface="Nunito Sans"/>
                <a:sym typeface="Nunito Sans"/>
              </a:rPr>
              <a:t>7</a:t>
            </a:r>
            <a:endParaRPr dirty="0">
              <a:latin typeface="Nunito Sans" pitchFamily="2" charset="0"/>
            </a:endParaRPr>
          </a:p>
          <a:p>
            <a:pPr marL="0" marR="0" lvl="0" indent="0" algn="l" rtl="0">
              <a:spcBef>
                <a:spcPts val="0"/>
              </a:spcBef>
              <a:spcAft>
                <a:spcPts val="0"/>
              </a:spcAft>
              <a:buNone/>
            </a:pPr>
            <a:r>
              <a:rPr lang="en" b="1" dirty="0">
                <a:solidFill>
                  <a:srgbClr val="FFFF00"/>
                </a:solidFill>
                <a:latin typeface="Nunito Sans" pitchFamily="2" charset="0"/>
                <a:ea typeface="Nunito Sans"/>
                <a:cs typeface="Nunito Sans"/>
                <a:sym typeface="Nunito Sans"/>
              </a:rPr>
              <a:t>8</a:t>
            </a:r>
            <a:endParaRPr dirty="0">
              <a:latin typeface="Nunito Sans" pitchFamily="2" charset="0"/>
            </a:endParaRPr>
          </a:p>
          <a:p>
            <a:pPr marL="0" marR="0" lvl="0" indent="0" algn="l" rtl="0">
              <a:spcBef>
                <a:spcPts val="0"/>
              </a:spcBef>
              <a:spcAft>
                <a:spcPts val="0"/>
              </a:spcAft>
              <a:buNone/>
            </a:pPr>
            <a:r>
              <a:rPr lang="en" b="1" dirty="0">
                <a:solidFill>
                  <a:srgbClr val="FFFF00"/>
                </a:solidFill>
                <a:latin typeface="Nunito Sans" pitchFamily="2" charset="0"/>
                <a:ea typeface="Nunito Sans"/>
                <a:cs typeface="Nunito Sans"/>
                <a:sym typeface="Nunito Sans"/>
              </a:rPr>
              <a:t>9</a:t>
            </a:r>
            <a:endParaRPr dirty="0">
              <a:latin typeface="Nunito Sans" pitchFamily="2" charset="0"/>
            </a:endParaRPr>
          </a:p>
          <a:p>
            <a:pPr marL="0" marR="0" lvl="0" indent="0" algn="l" rtl="0">
              <a:spcBef>
                <a:spcPts val="0"/>
              </a:spcBef>
              <a:spcAft>
                <a:spcPts val="0"/>
              </a:spcAft>
              <a:buNone/>
            </a:pPr>
            <a:r>
              <a:rPr lang="en" b="1" dirty="0">
                <a:solidFill>
                  <a:srgbClr val="FFFF00"/>
                </a:solidFill>
                <a:latin typeface="Nunito Sans" pitchFamily="2" charset="0"/>
                <a:ea typeface="Nunito Sans"/>
                <a:cs typeface="Nunito Sans"/>
                <a:sym typeface="Nunito Sans"/>
              </a:rPr>
              <a:t>10</a:t>
            </a:r>
            <a:endParaRPr dirty="0">
              <a:latin typeface="Nunito Sans" pitchFamily="2" charset="0"/>
            </a:endParaRPr>
          </a:p>
          <a:p>
            <a:pPr marL="0" marR="0" lvl="0" indent="0" algn="l" rtl="0">
              <a:spcBef>
                <a:spcPts val="0"/>
              </a:spcBef>
              <a:spcAft>
                <a:spcPts val="0"/>
              </a:spcAft>
              <a:buNone/>
            </a:pPr>
            <a:r>
              <a:rPr lang="en" b="1" dirty="0">
                <a:solidFill>
                  <a:srgbClr val="FFFF00"/>
                </a:solidFill>
                <a:latin typeface="Nunito Sans" pitchFamily="2" charset="0"/>
                <a:ea typeface="Nunito Sans"/>
                <a:cs typeface="Nunito Sans"/>
                <a:sym typeface="Nunito Sans"/>
              </a:rPr>
              <a:t>11</a:t>
            </a:r>
            <a:endParaRPr dirty="0">
              <a:latin typeface="Nunito Sans" pitchFamily="2" charset="0"/>
            </a:endParaRPr>
          </a:p>
          <a:p>
            <a:pPr marL="0" marR="0" lvl="0" indent="0" algn="l" rtl="0">
              <a:spcBef>
                <a:spcPts val="0"/>
              </a:spcBef>
              <a:spcAft>
                <a:spcPts val="0"/>
              </a:spcAft>
              <a:buNone/>
            </a:pPr>
            <a:r>
              <a:rPr lang="en" b="1" dirty="0">
                <a:solidFill>
                  <a:srgbClr val="FFFF00"/>
                </a:solidFill>
                <a:latin typeface="Nunito Sans" pitchFamily="2" charset="0"/>
                <a:ea typeface="Nunito Sans"/>
                <a:cs typeface="Nunito Sans"/>
                <a:sym typeface="Nunito Sans"/>
              </a:rPr>
              <a:t>12</a:t>
            </a:r>
            <a:endParaRPr dirty="0">
              <a:latin typeface="Nunito Sans" pitchFamily="2" charset="0"/>
            </a:endParaRPr>
          </a:p>
          <a:p>
            <a:pPr marL="0" marR="0" lvl="0" indent="0" algn="l" rtl="0">
              <a:spcBef>
                <a:spcPts val="0"/>
              </a:spcBef>
              <a:spcAft>
                <a:spcPts val="0"/>
              </a:spcAft>
              <a:buNone/>
            </a:pPr>
            <a:r>
              <a:rPr lang="en" b="1" dirty="0">
                <a:solidFill>
                  <a:srgbClr val="FFFF00"/>
                </a:solidFill>
                <a:latin typeface="Nunito Sans" pitchFamily="2" charset="0"/>
                <a:ea typeface="Nunito Sans"/>
                <a:cs typeface="Nunito Sans"/>
                <a:sym typeface="Nunito Sans"/>
              </a:rPr>
              <a:t>13</a:t>
            </a:r>
            <a:endParaRPr dirty="0">
              <a:latin typeface="Nunito Sans" pitchFamily="2" charset="0"/>
            </a:endParaRPr>
          </a:p>
          <a:p>
            <a:pPr marL="0" marR="0" lvl="0" indent="0" algn="l" rtl="0">
              <a:spcBef>
                <a:spcPts val="0"/>
              </a:spcBef>
              <a:spcAft>
                <a:spcPts val="0"/>
              </a:spcAft>
              <a:buNone/>
            </a:pPr>
            <a:r>
              <a:rPr lang="en" b="1" dirty="0">
                <a:solidFill>
                  <a:srgbClr val="FFFF00"/>
                </a:solidFill>
                <a:latin typeface="Nunito Sans" pitchFamily="2" charset="0"/>
                <a:ea typeface="Nunito Sans"/>
                <a:cs typeface="Nunito Sans"/>
                <a:sym typeface="Nunito Sans"/>
              </a:rPr>
              <a:t>14</a:t>
            </a:r>
            <a:endParaRPr dirty="0">
              <a:latin typeface="Nunito Sans" pitchFamily="2" charset="0"/>
            </a:endParaRPr>
          </a:p>
          <a:p>
            <a:pPr marL="0" marR="0" lvl="0" indent="0" algn="l" rtl="0">
              <a:spcBef>
                <a:spcPts val="0"/>
              </a:spcBef>
              <a:spcAft>
                <a:spcPts val="0"/>
              </a:spcAft>
              <a:buNone/>
            </a:pPr>
            <a:r>
              <a:rPr lang="en" b="1" dirty="0">
                <a:solidFill>
                  <a:srgbClr val="FFFF00"/>
                </a:solidFill>
                <a:latin typeface="Nunito Sans" pitchFamily="2" charset="0"/>
                <a:ea typeface="Nunito Sans"/>
                <a:cs typeface="Nunito Sans"/>
                <a:sym typeface="Nunito Sans"/>
              </a:rPr>
              <a:t>15</a:t>
            </a:r>
            <a:endParaRPr dirty="0">
              <a:latin typeface="Nunito Sans" pitchFamily="2" charset="0"/>
            </a:endParaRPr>
          </a:p>
          <a:p>
            <a:pPr marL="0" marR="0" lvl="0" indent="0" algn="l" rtl="0">
              <a:spcBef>
                <a:spcPts val="0"/>
              </a:spcBef>
              <a:spcAft>
                <a:spcPts val="0"/>
              </a:spcAft>
              <a:buNone/>
            </a:pPr>
            <a:r>
              <a:rPr lang="en" b="1" dirty="0">
                <a:solidFill>
                  <a:srgbClr val="FFFF00"/>
                </a:solidFill>
                <a:latin typeface="Nunito Sans" pitchFamily="2" charset="0"/>
                <a:ea typeface="Nunito Sans"/>
                <a:cs typeface="Nunito Sans"/>
                <a:sym typeface="Nunito Sans"/>
              </a:rPr>
              <a:t>16</a:t>
            </a:r>
            <a:endParaRPr dirty="0">
              <a:latin typeface="Nunito Sans" pitchFamily="2" charset="0"/>
            </a:endParaRPr>
          </a:p>
          <a:p>
            <a:pPr marL="0" marR="0" lvl="0" indent="0" algn="l" rtl="0">
              <a:spcBef>
                <a:spcPts val="0"/>
              </a:spcBef>
              <a:spcAft>
                <a:spcPts val="0"/>
              </a:spcAft>
              <a:buNone/>
            </a:pPr>
            <a:r>
              <a:rPr lang="en" b="1" dirty="0">
                <a:solidFill>
                  <a:srgbClr val="FFFF00"/>
                </a:solidFill>
                <a:latin typeface="Nunito Sans" pitchFamily="2" charset="0"/>
                <a:ea typeface="Nunito Sans"/>
                <a:cs typeface="Nunito Sans"/>
                <a:sym typeface="Nunito Sans"/>
              </a:rPr>
              <a:t>17</a:t>
            </a:r>
            <a:endParaRPr dirty="0">
              <a:latin typeface="Nunito Sans" pitchFamily="2" charset="0"/>
            </a:endParaRPr>
          </a:p>
          <a:p>
            <a:pPr marL="0" marR="0" lvl="0" indent="0" algn="l" rtl="0">
              <a:spcBef>
                <a:spcPts val="0"/>
              </a:spcBef>
              <a:spcAft>
                <a:spcPts val="0"/>
              </a:spcAft>
              <a:buNone/>
            </a:pPr>
            <a:r>
              <a:rPr lang="en" b="1" dirty="0">
                <a:solidFill>
                  <a:srgbClr val="FFFF00"/>
                </a:solidFill>
                <a:latin typeface="Nunito Sans" pitchFamily="2" charset="0"/>
                <a:ea typeface="Nunito Sans"/>
                <a:cs typeface="Nunito Sans"/>
                <a:sym typeface="Nunito Sans"/>
              </a:rPr>
              <a:t>18</a:t>
            </a:r>
            <a:endParaRPr dirty="0">
              <a:latin typeface="Nunito Sans" pitchFamily="2" charset="0"/>
            </a:endParaRPr>
          </a:p>
          <a:p>
            <a:pPr marL="0" marR="0" lvl="0" indent="0" algn="l" rtl="0">
              <a:spcBef>
                <a:spcPts val="0"/>
              </a:spcBef>
              <a:spcAft>
                <a:spcPts val="0"/>
              </a:spcAft>
              <a:buNone/>
            </a:pPr>
            <a:r>
              <a:rPr lang="en" b="1" dirty="0">
                <a:solidFill>
                  <a:srgbClr val="FFFF00"/>
                </a:solidFill>
                <a:latin typeface="Nunito Sans" pitchFamily="2" charset="0"/>
                <a:ea typeface="Nunito Sans"/>
                <a:cs typeface="Nunito Sans"/>
                <a:sym typeface="Nunito Sans"/>
              </a:rPr>
              <a:t>19</a:t>
            </a:r>
            <a:endParaRPr dirty="0">
              <a:latin typeface="Nunito Sans" pitchFamily="2" charset="0"/>
            </a:endParaRPr>
          </a:p>
          <a:p>
            <a:pPr marL="0" marR="0" lvl="0" indent="0" algn="l" rtl="0">
              <a:spcBef>
                <a:spcPts val="0"/>
              </a:spcBef>
              <a:spcAft>
                <a:spcPts val="0"/>
              </a:spcAft>
              <a:buNone/>
            </a:pPr>
            <a:r>
              <a:rPr lang="en" b="1" dirty="0">
                <a:solidFill>
                  <a:srgbClr val="FFFF00"/>
                </a:solidFill>
                <a:latin typeface="Nunito Sans" pitchFamily="2" charset="0"/>
                <a:ea typeface="Nunito Sans"/>
                <a:cs typeface="Nunito Sans"/>
                <a:sym typeface="Nunito Sans"/>
              </a:rPr>
              <a:t>20</a:t>
            </a:r>
            <a:endParaRPr dirty="0">
              <a:latin typeface="Nunito Sans" pitchFamily="2" charset="0"/>
            </a:endParaRPr>
          </a:p>
          <a:p>
            <a:pPr marL="0" marR="0" lvl="0" indent="0" algn="l" rtl="0">
              <a:spcBef>
                <a:spcPts val="0"/>
              </a:spcBef>
              <a:spcAft>
                <a:spcPts val="0"/>
              </a:spcAft>
              <a:buNone/>
            </a:pPr>
            <a:r>
              <a:rPr lang="en" b="1" dirty="0">
                <a:solidFill>
                  <a:srgbClr val="FFFF00"/>
                </a:solidFill>
                <a:latin typeface="Nunito Sans" pitchFamily="2" charset="0"/>
                <a:ea typeface="Nunito Sans"/>
                <a:cs typeface="Nunito Sans"/>
                <a:sym typeface="Nunito Sans"/>
              </a:rPr>
              <a:t>21</a:t>
            </a:r>
            <a:endParaRPr dirty="0">
              <a:latin typeface="Nunito Sans" pitchFamily="2" charset="0"/>
            </a:endParaRPr>
          </a:p>
          <a:p>
            <a:pPr marL="0" marR="0" lvl="0" indent="0" algn="l" rtl="0">
              <a:spcBef>
                <a:spcPts val="0"/>
              </a:spcBef>
              <a:spcAft>
                <a:spcPts val="0"/>
              </a:spcAft>
              <a:buNone/>
            </a:pPr>
            <a:r>
              <a:rPr lang="en" b="1" dirty="0">
                <a:solidFill>
                  <a:srgbClr val="FFFF00"/>
                </a:solidFill>
                <a:latin typeface="Nunito Sans" pitchFamily="2" charset="0"/>
                <a:ea typeface="Nunito Sans"/>
                <a:cs typeface="Nunito Sans"/>
                <a:sym typeface="Nunito Sans"/>
              </a:rPr>
              <a:t>22</a:t>
            </a:r>
            <a:endParaRPr dirty="0">
              <a:latin typeface="Nunito Sans" pitchFamily="2" charset="0"/>
            </a:endParaRPr>
          </a:p>
          <a:p>
            <a:pPr marL="0" marR="0" lvl="0" indent="0" algn="l" rtl="0">
              <a:spcBef>
                <a:spcPts val="0"/>
              </a:spcBef>
              <a:spcAft>
                <a:spcPts val="0"/>
              </a:spcAft>
              <a:buNone/>
            </a:pPr>
            <a:endParaRPr b="1" dirty="0">
              <a:solidFill>
                <a:srgbClr val="FFFF00"/>
              </a:solidFill>
              <a:latin typeface="Nunito Sans" pitchFamily="2" charset="0"/>
              <a:ea typeface="Nunito Sans"/>
              <a:cs typeface="Nunito Sans"/>
              <a:sym typeface="Nunito Sans"/>
            </a:endParaRPr>
          </a:p>
        </p:txBody>
      </p:sp>
      <p:pic>
        <p:nvPicPr>
          <p:cNvPr id="100" name="Google Shape;100;p18"/>
          <p:cNvPicPr preferRelativeResize="0"/>
          <p:nvPr/>
        </p:nvPicPr>
        <p:blipFill rotWithShape="1">
          <a:blip r:embed="rId3">
            <a:alphaModFix/>
          </a:blip>
          <a:srcRect/>
          <a:stretch/>
        </p:blipFill>
        <p:spPr>
          <a:xfrm>
            <a:off x="7144200" y="4652100"/>
            <a:ext cx="1767499" cy="224100"/>
          </a:xfrm>
          <a:prstGeom prst="rect">
            <a:avLst/>
          </a:prstGeom>
          <a:noFill/>
          <a:ln>
            <a:noFill/>
          </a:ln>
        </p:spPr>
      </p:pic>
      <p:sp>
        <p:nvSpPr>
          <p:cNvPr id="2" name="TextBox 1">
            <a:extLst>
              <a:ext uri="{FF2B5EF4-FFF2-40B4-BE49-F238E27FC236}">
                <a16:creationId xmlns:a16="http://schemas.microsoft.com/office/drawing/2014/main" id="{C8C76D0B-DCE8-987A-231D-759316AC0AA1}"/>
              </a:ext>
            </a:extLst>
          </p:cNvPr>
          <p:cNvSpPr txBox="1"/>
          <p:nvPr/>
        </p:nvSpPr>
        <p:spPr>
          <a:xfrm>
            <a:off x="4657343" y="200025"/>
            <a:ext cx="4254356" cy="4982582"/>
          </a:xfrm>
          <a:prstGeom prst="rect">
            <a:avLst/>
          </a:prstGeom>
          <a:noFill/>
        </p:spPr>
        <p:txBody>
          <a:bodyPr wrap="square" rtlCol="0">
            <a:spAutoFit/>
          </a:bodyPr>
          <a:lstStyle/>
          <a:p>
            <a:pPr>
              <a:lnSpc>
                <a:spcPct val="107000"/>
              </a:lnSpc>
              <a:spcAft>
                <a:spcPts val="800"/>
              </a:spcAft>
            </a:pPr>
            <a:r>
              <a:rPr lang="en-IN" b="1" dirty="0">
                <a:solidFill>
                  <a:schemeClr val="bg1"/>
                </a:solidFill>
                <a:effectLst/>
                <a:latin typeface="Nunito Sans" pitchFamily="2" charset="0"/>
                <a:ea typeface="Calibri" panose="020F0502020204030204" pitchFamily="34" charset="0"/>
                <a:cs typeface="Consolas" panose="020B0609020204030204" pitchFamily="49" charset="0"/>
              </a:rPr>
              <a:t>     else</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if</a:t>
            </a:r>
            <a:r>
              <a:rPr lang="en-IN" dirty="0">
                <a:solidFill>
                  <a:schemeClr val="bg1"/>
                </a:solidFill>
                <a:effectLst/>
                <a:latin typeface="Nunito Sans" pitchFamily="2" charset="0"/>
                <a:ea typeface="Calibri" panose="020F0502020204030204" pitchFamily="34" charset="0"/>
                <a:cs typeface="Consolas" panose="020B0609020204030204" pitchFamily="49" charset="0"/>
              </a:rPr>
              <a:t>(str2.charAt(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 'u’){</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t = 0;</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latin typeface="Nunito Sans" pitchFamily="2" charset="0"/>
                <a:ea typeface="Calibri" panose="020F0502020204030204" pitchFamily="34" charset="0"/>
                <a:cs typeface="Consolas" panose="020B0609020204030204" pitchFamily="49" charset="0"/>
              </a:rPr>
              <a:t>                </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u="sng" dirty="0">
                <a:solidFill>
                  <a:schemeClr val="bg1"/>
                </a:solidFill>
                <a:effectLst/>
                <a:latin typeface="Nunito Sans" pitchFamily="2" charset="0"/>
                <a:ea typeface="Calibri" panose="020F0502020204030204" pitchFamily="34" charset="0"/>
                <a:cs typeface="Consolas" panose="020B0609020204030204" pitchFamily="49" charset="0"/>
              </a:rPr>
              <a:t>temp</a:t>
            </a:r>
            <a:r>
              <a:rPr lang="en-IN" dirty="0">
                <a:solidFill>
                  <a:schemeClr val="bg1"/>
                </a:solidFill>
                <a:effectLst/>
                <a:latin typeface="Nunito Sans" pitchFamily="2" charset="0"/>
                <a:ea typeface="Calibri" panose="020F0502020204030204" pitchFamily="34" charset="0"/>
                <a:cs typeface="Consolas" panose="020B0609020204030204" pitchFamily="49" charset="0"/>
              </a:rPr>
              <a:t> = str1;}</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b="1" dirty="0">
                <a:solidFill>
                  <a:schemeClr val="bg1"/>
                </a:solidFill>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if</a:t>
            </a:r>
            <a:r>
              <a:rPr lang="en-IN" dirty="0">
                <a:solidFill>
                  <a:schemeClr val="bg1"/>
                </a:solidFill>
                <a:effectLst/>
                <a:latin typeface="Nunito Sans" pitchFamily="2" charset="0"/>
                <a:ea typeface="Calibri" panose="020F0502020204030204" pitchFamily="34" charset="0"/>
                <a:cs typeface="Consolas" panose="020B0609020204030204" pitchFamily="49" charset="0"/>
              </a:rPr>
              <a:t>(str2.charAt(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 'w' &amp;&amp; t == 1){</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latin typeface="Nunito Sans" pitchFamily="2" charset="0"/>
                <a:ea typeface="Calibri" panose="020F0502020204030204" pitchFamily="34" charset="0"/>
                <a:cs typeface="Consolas" panose="020B0609020204030204" pitchFamily="49" charset="0"/>
              </a:rPr>
              <a:t>            </a:t>
            </a:r>
            <a:r>
              <a:rPr lang="en-IN" dirty="0">
                <a:solidFill>
                  <a:schemeClr val="bg1"/>
                </a:solidFill>
                <a:effectLst/>
                <a:latin typeface="Nunito Sans" pitchFamily="2" charset="0"/>
                <a:ea typeface="Calibri" panose="020F0502020204030204" pitchFamily="34" charset="0"/>
                <a:cs typeface="Consolas" panose="020B0609020204030204" pitchFamily="49" charset="0"/>
              </a:rPr>
              <a:t>str1 = str1 + str2.charAt(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latin typeface="Nunito Sans" pitchFamily="2" charset="0"/>
                <a:ea typeface="Calibri" panose="020F0502020204030204" pitchFamily="34" charset="0"/>
                <a:cs typeface="Consolas" panose="020B0609020204030204" pitchFamily="49" charset="0"/>
              </a:rPr>
              <a:t>          </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System.out.println</a:t>
            </a:r>
            <a:r>
              <a:rPr lang="en-IN" dirty="0">
                <a:solidFill>
                  <a:schemeClr val="bg1"/>
                </a:solidFill>
                <a:effectLst/>
                <a:latin typeface="Nunito Sans" pitchFamily="2" charset="0"/>
                <a:ea typeface="Calibri" panose="020F0502020204030204" pitchFamily="34" charset="0"/>
                <a:cs typeface="Consolas" panose="020B0609020204030204" pitchFamily="49" charset="0"/>
              </a:rPr>
              <a:t>(str1 + "  " + </a:t>
            </a:r>
            <a:r>
              <a:rPr lang="en-IN" u="sng" dirty="0">
                <a:solidFill>
                  <a:schemeClr val="bg1"/>
                </a:solidFill>
                <a:effectLst/>
                <a:latin typeface="Nunito Sans" pitchFamily="2" charset="0"/>
                <a:ea typeface="Calibri" panose="020F0502020204030204" pitchFamily="34" charset="0"/>
                <a:cs typeface="Consolas" panose="020B0609020204030204" pitchFamily="49" charset="0"/>
              </a:rPr>
              <a:t>temp</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b="1" dirty="0">
                <a:solidFill>
                  <a:schemeClr val="bg1"/>
                </a:solidFill>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if</a:t>
            </a:r>
            <a:r>
              <a:rPr lang="en-IN" dirty="0">
                <a:solidFill>
                  <a:schemeClr val="bg1"/>
                </a:solidFill>
                <a:effectLst/>
                <a:latin typeface="Nunito Sans" pitchFamily="2" charset="0"/>
                <a:ea typeface="Calibri" panose="020F0502020204030204" pitchFamily="34" charset="0"/>
                <a:cs typeface="Consolas" panose="020B0609020204030204" pitchFamily="49" charset="0"/>
              </a:rPr>
              <a:t>(str2.charAt(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 'd’){</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b="1" dirty="0">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len</a:t>
            </a:r>
            <a:r>
              <a:rPr lang="en-IN" dirty="0">
                <a:solidFill>
                  <a:schemeClr val="bg1"/>
                </a:solidFill>
                <a:effectLst/>
                <a:latin typeface="Nunito Sans" pitchFamily="2" charset="0"/>
                <a:ea typeface="Calibri" panose="020F0502020204030204" pitchFamily="34" charset="0"/>
                <a:cs typeface="Consolas" panose="020B0609020204030204" pitchFamily="49" charset="0"/>
              </a:rPr>
              <a:t> = str1.length();</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latin typeface="Nunito Sans" pitchFamily="2" charset="0"/>
                <a:ea typeface="Calibri" panose="020F0502020204030204" pitchFamily="34" charset="0"/>
                <a:cs typeface="Consolas" panose="020B0609020204030204" pitchFamily="49" charset="0"/>
              </a:rPr>
              <a:t>                </a:t>
            </a:r>
            <a:r>
              <a:rPr lang="en-IN" dirty="0">
                <a:solidFill>
                  <a:schemeClr val="bg1"/>
                </a:solidFill>
                <a:effectLst/>
                <a:latin typeface="Nunito Sans" pitchFamily="2" charset="0"/>
                <a:ea typeface="Calibri" panose="020F0502020204030204" pitchFamily="34" charset="0"/>
                <a:cs typeface="Consolas" panose="020B0609020204030204" pitchFamily="49" charset="0"/>
              </a:rPr>
              <a:t>str1 = str1.substring(0,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len</a:t>
            </a:r>
            <a:r>
              <a:rPr lang="en-IN" dirty="0">
                <a:solidFill>
                  <a:schemeClr val="bg1"/>
                </a:solidFill>
                <a:effectLst/>
                <a:latin typeface="Nunito Sans" pitchFamily="2" charset="0"/>
                <a:ea typeface="Calibri" panose="020F0502020204030204" pitchFamily="34" charset="0"/>
                <a:cs typeface="Consolas" panose="020B0609020204030204" pitchFamily="49" charset="0"/>
              </a:rPr>
              <a:t>-n);</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latin typeface="Nunito Sans" pitchFamily="2" charset="0"/>
                <a:ea typeface="Calibri" panose="020F0502020204030204" pitchFamily="34" charset="0"/>
                <a:cs typeface="Consolas" panose="020B0609020204030204" pitchFamily="49" charset="0"/>
              </a:rPr>
              <a:t>              </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u="sng" dirty="0">
                <a:solidFill>
                  <a:schemeClr val="bg1"/>
                </a:solidFill>
                <a:effectLst/>
                <a:latin typeface="Nunito Sans" pitchFamily="2" charset="0"/>
                <a:ea typeface="Calibri" panose="020F0502020204030204" pitchFamily="34" charset="0"/>
                <a:cs typeface="Consolas" panose="020B0609020204030204" pitchFamily="49" charset="0"/>
              </a:rPr>
              <a:t>temp</a:t>
            </a:r>
            <a:r>
              <a:rPr lang="en-IN" dirty="0">
                <a:solidFill>
                  <a:schemeClr val="bg1"/>
                </a:solidFill>
                <a:effectLst/>
                <a:latin typeface="Nunito Sans" pitchFamily="2" charset="0"/>
                <a:ea typeface="Calibri" panose="020F0502020204030204" pitchFamily="34" charset="0"/>
                <a:cs typeface="Consolas" panose="020B0609020204030204" pitchFamily="49" charset="0"/>
              </a:rPr>
              <a:t> = str1;</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latin typeface="Nunito Sans" pitchFamily="2" charset="0"/>
                <a:ea typeface="Calibri" panose="020F0502020204030204" pitchFamily="34" charset="0"/>
                <a:cs typeface="Consolas" panose="020B0609020204030204" pitchFamily="49" charset="0"/>
              </a:rPr>
              <a:t>           </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System.out.println</a:t>
            </a:r>
            <a:r>
              <a:rPr lang="en-IN" dirty="0">
                <a:solidFill>
                  <a:schemeClr val="bg1"/>
                </a:solidFill>
                <a:effectLst/>
                <a:latin typeface="Nunito Sans" pitchFamily="2" charset="0"/>
                <a:ea typeface="Calibri" panose="020F0502020204030204" pitchFamily="34" charset="0"/>
                <a:cs typeface="Consolas" panose="020B0609020204030204" pitchFamily="49" charset="0"/>
              </a:rPr>
              <a:t>(str1 + "  " + </a:t>
            </a:r>
            <a:r>
              <a:rPr lang="en-IN" u="sng" dirty="0">
                <a:solidFill>
                  <a:schemeClr val="bg1"/>
                </a:solidFill>
                <a:effectLst/>
                <a:latin typeface="Nunito Sans" pitchFamily="2" charset="0"/>
                <a:ea typeface="Calibri" panose="020F0502020204030204" pitchFamily="34" charset="0"/>
                <a:cs typeface="Consolas" panose="020B0609020204030204" pitchFamily="49" charset="0"/>
              </a:rPr>
              <a:t>temp</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b="1" dirty="0">
                <a:solidFill>
                  <a:schemeClr val="bg1"/>
                </a:solidFill>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if</a:t>
            </a:r>
            <a:r>
              <a:rPr lang="en-IN" dirty="0">
                <a:solidFill>
                  <a:schemeClr val="bg1"/>
                </a:solidFill>
                <a:effectLst/>
                <a:latin typeface="Nunito Sans" pitchFamily="2" charset="0"/>
                <a:ea typeface="Calibri" panose="020F0502020204030204" pitchFamily="34" charset="0"/>
                <a:cs typeface="Consolas" panose="020B0609020204030204" pitchFamily="49" charset="0"/>
              </a:rPr>
              <a:t>(str2.charAt(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 'u’){</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latin typeface="Nunito Sans" pitchFamily="2" charset="0"/>
                <a:ea typeface="Calibri" panose="020F0502020204030204" pitchFamily="34" charset="0"/>
                <a:cs typeface="Consolas" panose="020B0609020204030204" pitchFamily="49" charset="0"/>
              </a:rPr>
              <a:t>            </a:t>
            </a:r>
            <a:r>
              <a:rPr lang="en-IN" dirty="0">
                <a:solidFill>
                  <a:schemeClr val="bg1"/>
                </a:solidFill>
                <a:effectLst/>
                <a:latin typeface="Nunito Sans" pitchFamily="2" charset="0"/>
                <a:ea typeface="Calibri" panose="020F0502020204030204" pitchFamily="34" charset="0"/>
                <a:cs typeface="Consolas" panose="020B0609020204030204" pitchFamily="49" charset="0"/>
              </a:rPr>
              <a:t>str1 = temp;</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latin typeface="Nunito Sans" pitchFamily="2" charset="0"/>
                <a:ea typeface="Calibri" panose="020F0502020204030204" pitchFamily="34" charset="0"/>
                <a:cs typeface="Consolas" panose="020B0609020204030204" pitchFamily="49" charset="0"/>
              </a:rPr>
              <a:t>         </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System.out.println</a:t>
            </a:r>
            <a:r>
              <a:rPr lang="en-IN" dirty="0">
                <a:solidFill>
                  <a:schemeClr val="bg1"/>
                </a:solidFill>
                <a:effectLst/>
                <a:latin typeface="Nunito Sans" pitchFamily="2" charset="0"/>
                <a:ea typeface="Calibri" panose="020F0502020204030204" pitchFamily="34" charset="0"/>
                <a:cs typeface="Consolas" panose="020B0609020204030204" pitchFamily="49" charset="0"/>
              </a:rPr>
              <a:t>(str1 + "  " + </a:t>
            </a:r>
            <a:r>
              <a:rPr lang="en-IN" u="sng" dirty="0">
                <a:solidFill>
                  <a:schemeClr val="bg1"/>
                </a:solidFill>
                <a:effectLst/>
                <a:latin typeface="Nunito Sans" pitchFamily="2" charset="0"/>
                <a:ea typeface="Calibri" panose="020F0502020204030204" pitchFamily="34" charset="0"/>
                <a:cs typeface="Consolas" panose="020B0609020204030204" pitchFamily="49" charset="0"/>
              </a:rPr>
              <a:t>temp</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dirty="0">
                <a:solidFill>
                  <a:schemeClr val="bg1"/>
                </a:solidFill>
                <a:latin typeface="Nunito Sans" pitchFamily="2" charset="0"/>
                <a:ea typeface="Calibri" panose="020F0502020204030204" pitchFamily="34" charset="0"/>
                <a:cs typeface="Times New Roman" panose="02020603050405020304" pitchFamily="18" charset="0"/>
              </a:rPr>
              <a:t>  </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b="1" dirty="0">
                <a:solidFill>
                  <a:schemeClr val="bg1"/>
                </a:solidFill>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return</a:t>
            </a:r>
            <a:r>
              <a:rPr lang="en-IN" dirty="0">
                <a:solidFill>
                  <a:schemeClr val="bg1"/>
                </a:solidFill>
                <a:effectLst/>
                <a:latin typeface="Nunito Sans" pitchFamily="2" charset="0"/>
                <a:ea typeface="Calibri" panose="020F0502020204030204" pitchFamily="34" charset="0"/>
                <a:cs typeface="Consolas" panose="020B0609020204030204" pitchFamily="49" charset="0"/>
              </a:rPr>
              <a:t> str1</a:t>
            </a:r>
            <a:r>
              <a:rPr lang="en-IN" dirty="0">
                <a:solidFill>
                  <a:srgbClr val="000000"/>
                </a:solidFill>
                <a:effectLst/>
                <a:latin typeface="Nunito Sans" pitchFamily="2" charset="0"/>
                <a:ea typeface="Calibri" panose="020F0502020204030204" pitchFamily="34" charset="0"/>
                <a:cs typeface="Consolas" panose="020B0609020204030204" pitchFamily="49" charset="0"/>
              </a:rPr>
              <a:t>;</a:t>
            </a:r>
            <a:endParaRPr lang="en-IN" dirty="0">
              <a:effectLst/>
              <a:latin typeface="Nunito Sans"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23159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p:nvPr/>
        </p:nvSpPr>
        <p:spPr>
          <a:xfrm>
            <a:off x="0" y="-34292"/>
            <a:ext cx="9144000" cy="5143500"/>
          </a:xfrm>
          <a:prstGeom prst="rect">
            <a:avLst/>
          </a:prstGeom>
          <a:solidFill>
            <a:srgbClr val="000000"/>
          </a:solidFill>
          <a:ln>
            <a:noFill/>
          </a:ln>
        </p:spPr>
        <p:txBody>
          <a:bodyPr spcFirstLastPara="1" wrap="square" lIns="411475" tIns="75425" rIns="68575" bIns="685800" anchor="t" anchorCtr="0">
            <a:noAutofit/>
          </a:bodyPr>
          <a:lstStyle/>
          <a:p>
            <a:pPr>
              <a:lnSpc>
                <a:spcPct val="107000"/>
              </a:lnSpc>
              <a:spcAft>
                <a:spcPts val="800"/>
              </a:spcAft>
            </a:pPr>
            <a:r>
              <a:rPr lang="en-IN"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public</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static</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void</a:t>
            </a:r>
            <a:r>
              <a:rPr lang="en-IN" dirty="0">
                <a:solidFill>
                  <a:schemeClr val="bg1"/>
                </a:solidFill>
                <a:effectLst/>
                <a:latin typeface="Nunito Sans" pitchFamily="2" charset="0"/>
                <a:ea typeface="Calibri" panose="020F0502020204030204" pitchFamily="34" charset="0"/>
                <a:cs typeface="Consolas" panose="020B0609020204030204" pitchFamily="49" charset="0"/>
              </a:rPr>
              <a:t> main(String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args</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Scanner </a:t>
            </a:r>
            <a:r>
              <a:rPr lang="en-IN" u="sng" dirty="0" err="1">
                <a:solidFill>
                  <a:schemeClr val="bg1"/>
                </a:solidFill>
                <a:effectLst/>
                <a:latin typeface="Nunito Sans" pitchFamily="2" charset="0"/>
                <a:ea typeface="Calibri" panose="020F0502020204030204" pitchFamily="34" charset="0"/>
                <a:cs typeface="Consolas" panose="020B0609020204030204" pitchFamily="49" charset="0"/>
              </a:rPr>
              <a:t>sc</a:t>
            </a:r>
            <a:r>
              <a:rPr lang="en-IN" dirty="0">
                <a:solidFill>
                  <a:schemeClr val="bg1"/>
                </a:solidFill>
                <a:effectLst/>
                <a:latin typeface="Nunito Sans" pitchFamily="2" charset="0"/>
                <a:ea typeface="Calibri" panose="020F0502020204030204" pitchFamily="34" charset="0"/>
                <a:cs typeface="Consolas" panose="020B0609020204030204" pitchFamily="49" charset="0"/>
              </a:rPr>
              <a:t> =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new</a:t>
            </a:r>
            <a:r>
              <a:rPr lang="en-IN" dirty="0">
                <a:solidFill>
                  <a:schemeClr val="bg1"/>
                </a:solidFill>
                <a:effectLst/>
                <a:latin typeface="Nunito Sans" pitchFamily="2" charset="0"/>
                <a:ea typeface="Calibri" panose="020F0502020204030204" pitchFamily="34" charset="0"/>
                <a:cs typeface="Consolas" panose="020B0609020204030204" pitchFamily="49" charset="0"/>
              </a:rPr>
              <a:t> Scanner(System.</a:t>
            </a:r>
            <a:r>
              <a:rPr lang="en-IN" b="1" i="1" dirty="0">
                <a:solidFill>
                  <a:schemeClr val="bg1"/>
                </a:solidFill>
                <a:effectLst/>
                <a:latin typeface="Nunito Sans" pitchFamily="2" charset="0"/>
                <a:ea typeface="Calibri" panose="020F0502020204030204" pitchFamily="34" charset="0"/>
                <a:cs typeface="Consolas" panose="020B0609020204030204" pitchFamily="49" charset="0"/>
              </a:rPr>
              <a:t>in</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String str1 =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sc.next</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String str2 =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sc.next</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n =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sc.nextInt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System.</a:t>
            </a:r>
            <a:r>
              <a:rPr lang="en-IN" b="1" i="1" dirty="0" err="1">
                <a:solidFill>
                  <a:schemeClr val="bg1"/>
                </a:solidFill>
                <a:effectLst/>
                <a:latin typeface="Nunito Sans" pitchFamily="2" charset="0"/>
                <a:ea typeface="Calibri" panose="020F0502020204030204" pitchFamily="34" charset="0"/>
                <a:cs typeface="Consolas" panose="020B0609020204030204" pitchFamily="49" charset="0"/>
              </a:rPr>
              <a:t>out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.println</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i="1" dirty="0">
                <a:solidFill>
                  <a:schemeClr val="bg1"/>
                </a:solidFill>
                <a:effectLst/>
                <a:latin typeface="Nunito Sans" pitchFamily="2" charset="0"/>
                <a:ea typeface="Calibri" panose="020F0502020204030204" pitchFamily="34" charset="0"/>
                <a:cs typeface="Consolas" panose="020B0609020204030204" pitchFamily="49" charset="0"/>
              </a:rPr>
              <a:t>fun</a:t>
            </a:r>
            <a:r>
              <a:rPr lang="en-IN" dirty="0">
                <a:solidFill>
                  <a:schemeClr val="bg1"/>
                </a:solidFill>
                <a:effectLst/>
                <a:latin typeface="Nunito Sans" pitchFamily="2" charset="0"/>
                <a:ea typeface="Calibri" panose="020F0502020204030204" pitchFamily="34" charset="0"/>
                <a:cs typeface="Consolas" panose="020B0609020204030204" pitchFamily="49" charset="0"/>
              </a:rPr>
              <a:t>(str1, str2, n));</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sz="1800"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			</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en-IN" sz="2000" dirty="0">
              <a:solidFill>
                <a:schemeClr val="bg1"/>
              </a:solidFill>
              <a:effectLst/>
              <a:latin typeface="Nunito Sans" pitchFamily="2" charset="0"/>
              <a:ea typeface="Calibri" panose="020F0502020204030204" pitchFamily="34" charset="0"/>
              <a:cs typeface="Times New Roman" panose="02020603050405020304" pitchFamily="18" charset="0"/>
            </a:endParaRPr>
          </a:p>
          <a:p>
            <a:pPr marL="0" lvl="0" indent="0" algn="l" rtl="0">
              <a:lnSpc>
                <a:spcPct val="135714"/>
              </a:lnSpc>
              <a:spcBef>
                <a:spcPts val="0"/>
              </a:spcBef>
              <a:spcAft>
                <a:spcPts val="0"/>
              </a:spcAft>
              <a:buClr>
                <a:schemeClr val="dk1"/>
              </a:buClr>
              <a:buSzPts val="1100"/>
              <a:buFont typeface="Arial"/>
              <a:buNone/>
            </a:pPr>
            <a:endParaRPr lang="en-IN" sz="2000" b="1" dirty="0">
              <a:solidFill>
                <a:schemeClr val="bg1"/>
              </a:solidFill>
              <a:highlight>
                <a:srgbClr val="1E1E1E"/>
              </a:highlight>
              <a:latin typeface="Nunito Sans"/>
              <a:ea typeface="Nunito Sans"/>
              <a:cs typeface="Nunito Sans"/>
              <a:sym typeface="Nunito Sans"/>
            </a:endParaRPr>
          </a:p>
          <a:p>
            <a:pPr marL="0" lvl="0" indent="0" algn="l" rtl="0">
              <a:lnSpc>
                <a:spcPct val="135714"/>
              </a:lnSpc>
              <a:spcBef>
                <a:spcPts val="0"/>
              </a:spcBef>
              <a:spcAft>
                <a:spcPts val="0"/>
              </a:spcAft>
              <a:buClr>
                <a:schemeClr val="dk1"/>
              </a:buClr>
              <a:buSzPts val="1100"/>
              <a:buFont typeface="Arial"/>
              <a:buNone/>
            </a:pPr>
            <a:r>
              <a:rPr lang="en-IN" sz="2000" b="1" dirty="0">
                <a:solidFill>
                  <a:schemeClr val="bg1"/>
                </a:solidFill>
                <a:highlight>
                  <a:srgbClr val="1E1E1E"/>
                </a:highlight>
                <a:latin typeface="Nunito Sans"/>
                <a:ea typeface="Nunito Sans"/>
                <a:cs typeface="Nunito Sans"/>
                <a:sym typeface="Nunito Sans"/>
              </a:rPr>
              <a:t>    </a:t>
            </a:r>
          </a:p>
          <a:p>
            <a:pPr marL="0" lvl="0" indent="0" algn="l" rtl="0">
              <a:lnSpc>
                <a:spcPct val="135714"/>
              </a:lnSpc>
              <a:spcBef>
                <a:spcPts val="0"/>
              </a:spcBef>
              <a:spcAft>
                <a:spcPts val="0"/>
              </a:spcAft>
              <a:buClr>
                <a:schemeClr val="dk1"/>
              </a:buClr>
              <a:buSzPts val="1100"/>
              <a:buFont typeface="Arial"/>
              <a:buNone/>
            </a:pPr>
            <a:endParaRPr lang="en-IN" sz="2000" b="1" dirty="0">
              <a:solidFill>
                <a:schemeClr val="bg1"/>
              </a:solidFill>
              <a:highlight>
                <a:srgbClr val="1E1E1E"/>
              </a:highlight>
              <a:latin typeface="Nunito Sans"/>
              <a:ea typeface="Nunito Sans"/>
              <a:cs typeface="Nunito Sans"/>
              <a:sym typeface="Nunito Sans"/>
            </a:endParaRPr>
          </a:p>
          <a:p>
            <a:pPr marL="0" lvl="0" indent="0" algn="l" rtl="0">
              <a:lnSpc>
                <a:spcPct val="135714"/>
              </a:lnSpc>
              <a:spcBef>
                <a:spcPts val="0"/>
              </a:spcBef>
              <a:spcAft>
                <a:spcPts val="0"/>
              </a:spcAft>
              <a:buSzPts val="800"/>
              <a:buNone/>
            </a:pPr>
            <a:endParaRPr lang="en-IN" sz="2000" b="1" u="sng" dirty="0">
              <a:solidFill>
                <a:srgbClr val="D4D4D4"/>
              </a:solidFill>
              <a:highlight>
                <a:srgbClr val="1E1E1E"/>
              </a:highlight>
              <a:latin typeface="Nunito Sans"/>
              <a:ea typeface="Nunito Sans"/>
              <a:cs typeface="Nunito Sans"/>
              <a:sym typeface="Nunito Sans"/>
            </a:endParaRPr>
          </a:p>
          <a:p>
            <a:pPr marL="0" indent="0">
              <a:lnSpc>
                <a:spcPct val="135714"/>
              </a:lnSpc>
              <a:buSzPts val="800"/>
              <a:buFont typeface="Arial"/>
              <a:buNone/>
            </a:pPr>
            <a:endParaRPr lang="en-IN" sz="2000" b="1" u="sng" dirty="0">
              <a:solidFill>
                <a:schemeClr val="bg1"/>
              </a:solidFill>
              <a:latin typeface="Nunito Sans" panose="020B0604020202020204" charset="0"/>
              <a:cs typeface="Courier New" panose="02070309020205020404" pitchFamily="49" charset="0"/>
              <a:sym typeface="Nunito Sans"/>
            </a:endParaRPr>
          </a:p>
          <a:p>
            <a:pPr lvl="0">
              <a:lnSpc>
                <a:spcPct val="135714"/>
              </a:lnSpc>
              <a:buSzPts val="800"/>
            </a:pPr>
            <a:endParaRPr sz="2000" b="1" dirty="0">
              <a:solidFill>
                <a:srgbClr val="569CD6"/>
              </a:solidFill>
              <a:highlight>
                <a:srgbClr val="1E1E1E"/>
              </a:highlight>
              <a:latin typeface="Nunito Sans"/>
              <a:ea typeface="Nunito Sans"/>
              <a:cs typeface="Nunito Sans"/>
              <a:sym typeface="Nunito Sans"/>
            </a:endParaRPr>
          </a:p>
        </p:txBody>
      </p:sp>
      <p:sp>
        <p:nvSpPr>
          <p:cNvPr id="98" name="Google Shape;98;p18"/>
          <p:cNvSpPr/>
          <p:nvPr/>
        </p:nvSpPr>
        <p:spPr>
          <a:xfrm>
            <a:off x="0" y="1"/>
            <a:ext cx="400200" cy="57000"/>
          </a:xfrm>
          <a:prstGeom prst="rect">
            <a:avLst/>
          </a:prstGeom>
          <a:solidFill>
            <a:schemeClr val="dk1">
              <a:alpha val="67840"/>
            </a:schemeClr>
          </a:solidFill>
          <a:ln>
            <a:noFill/>
          </a:ln>
        </p:spPr>
        <p:txBody>
          <a:bodyPr spcFirstLastPara="1" wrap="square" lIns="68575" tIns="34275" rIns="68575" bIns="685800" anchor="t" anchorCtr="0">
            <a:noAutofit/>
          </a:bodyPr>
          <a:lstStyle/>
          <a:p>
            <a:pPr marL="0" marR="0" lvl="0" indent="0" algn="l" rtl="0">
              <a:spcBef>
                <a:spcPts val="0"/>
              </a:spcBef>
              <a:spcAft>
                <a:spcPts val="0"/>
              </a:spcAft>
              <a:buNone/>
            </a:pPr>
            <a:endParaRPr sz="1500" b="1">
              <a:solidFill>
                <a:schemeClr val="lt1"/>
              </a:solidFill>
              <a:latin typeface="Nunito Sans"/>
              <a:ea typeface="Nunito Sans"/>
              <a:cs typeface="Nunito Sans"/>
              <a:sym typeface="Nunito Sans"/>
            </a:endParaRPr>
          </a:p>
        </p:txBody>
      </p:sp>
      <p:sp>
        <p:nvSpPr>
          <p:cNvPr id="99" name="Google Shape;99;p18"/>
          <p:cNvSpPr/>
          <p:nvPr/>
        </p:nvSpPr>
        <p:spPr>
          <a:xfrm>
            <a:off x="0" y="57151"/>
            <a:ext cx="400200" cy="5086500"/>
          </a:xfrm>
          <a:prstGeom prst="rect">
            <a:avLst/>
          </a:prstGeom>
          <a:solidFill>
            <a:schemeClr val="dk1">
              <a:alpha val="67840"/>
            </a:schemeClr>
          </a:solidFill>
          <a:ln>
            <a:noFill/>
          </a:ln>
        </p:spPr>
        <p:txBody>
          <a:bodyPr spcFirstLastPara="1" wrap="square" lIns="68575" tIns="34275" rIns="68575" bIns="685800" anchor="t" anchorCtr="0">
            <a:noAutofit/>
          </a:bodyPr>
          <a:lstStyle/>
          <a:p>
            <a:pPr marL="0" marR="0" lvl="0" indent="0" algn="l" rtl="0">
              <a:spcBef>
                <a:spcPts val="0"/>
              </a:spcBef>
              <a:spcAft>
                <a:spcPts val="0"/>
              </a:spcAft>
              <a:buNone/>
            </a:pPr>
            <a:r>
              <a:rPr lang="en" sz="1500" b="1" dirty="0">
                <a:solidFill>
                  <a:srgbClr val="FFFF00"/>
                </a:solidFill>
                <a:latin typeface="Nunito Sans"/>
                <a:ea typeface="Nunito Sans"/>
                <a:cs typeface="Nunito Sans"/>
                <a:sym typeface="Nunito Sans"/>
              </a:rPr>
              <a:t>1</a:t>
            </a:r>
            <a:endParaRPr sz="1100" dirty="0"/>
          </a:p>
          <a:p>
            <a:pPr marL="0" marR="0" lvl="0" indent="0" algn="l" rtl="0">
              <a:spcBef>
                <a:spcPts val="0"/>
              </a:spcBef>
              <a:spcAft>
                <a:spcPts val="0"/>
              </a:spcAft>
              <a:buNone/>
            </a:pPr>
            <a:r>
              <a:rPr lang="en" sz="1500" b="1" dirty="0">
                <a:solidFill>
                  <a:srgbClr val="FFFF00"/>
                </a:solidFill>
                <a:latin typeface="Nunito Sans"/>
                <a:ea typeface="Nunito Sans"/>
                <a:cs typeface="Nunito Sans"/>
                <a:sym typeface="Nunito Sans"/>
              </a:rPr>
              <a:t>2</a:t>
            </a:r>
            <a:endParaRPr sz="1100" dirty="0"/>
          </a:p>
          <a:p>
            <a:pPr marL="0" marR="0" lvl="0" indent="0" algn="l" rtl="0">
              <a:spcBef>
                <a:spcPts val="0"/>
              </a:spcBef>
              <a:spcAft>
                <a:spcPts val="0"/>
              </a:spcAft>
              <a:buNone/>
            </a:pPr>
            <a:r>
              <a:rPr lang="en" sz="1500" b="1" dirty="0">
                <a:solidFill>
                  <a:srgbClr val="FFFF00"/>
                </a:solidFill>
                <a:latin typeface="Nunito Sans"/>
                <a:ea typeface="Nunito Sans"/>
                <a:cs typeface="Nunito Sans"/>
                <a:sym typeface="Nunito Sans"/>
              </a:rPr>
              <a:t>3</a:t>
            </a:r>
            <a:endParaRPr sz="1100" dirty="0"/>
          </a:p>
          <a:p>
            <a:pPr marL="0" marR="0" lvl="0" indent="0" algn="l" rtl="0">
              <a:spcBef>
                <a:spcPts val="0"/>
              </a:spcBef>
              <a:spcAft>
                <a:spcPts val="0"/>
              </a:spcAft>
              <a:buNone/>
            </a:pPr>
            <a:r>
              <a:rPr lang="en" sz="1500" b="1" dirty="0">
                <a:solidFill>
                  <a:srgbClr val="FFFF00"/>
                </a:solidFill>
                <a:latin typeface="Nunito Sans"/>
                <a:ea typeface="Nunito Sans"/>
                <a:cs typeface="Nunito Sans"/>
                <a:sym typeface="Nunito Sans"/>
              </a:rPr>
              <a:t>4</a:t>
            </a:r>
            <a:endParaRPr sz="1100" dirty="0"/>
          </a:p>
          <a:p>
            <a:pPr marL="0" marR="0" lvl="0" indent="0" algn="l" rtl="0">
              <a:spcBef>
                <a:spcPts val="0"/>
              </a:spcBef>
              <a:spcAft>
                <a:spcPts val="0"/>
              </a:spcAft>
              <a:buNone/>
            </a:pPr>
            <a:r>
              <a:rPr lang="en" sz="1500" b="1" dirty="0">
                <a:solidFill>
                  <a:srgbClr val="FFFF00"/>
                </a:solidFill>
                <a:latin typeface="Nunito Sans"/>
                <a:ea typeface="Nunito Sans"/>
                <a:cs typeface="Nunito Sans"/>
                <a:sym typeface="Nunito Sans"/>
              </a:rPr>
              <a:t>5</a:t>
            </a:r>
            <a:endParaRPr sz="1100" dirty="0"/>
          </a:p>
          <a:p>
            <a:pPr marL="0" marR="0" lvl="0" indent="0" algn="l" rtl="0">
              <a:spcBef>
                <a:spcPts val="0"/>
              </a:spcBef>
              <a:spcAft>
                <a:spcPts val="0"/>
              </a:spcAft>
              <a:buNone/>
            </a:pPr>
            <a:r>
              <a:rPr lang="en" sz="1500" b="1" dirty="0">
                <a:solidFill>
                  <a:srgbClr val="FFFF00"/>
                </a:solidFill>
                <a:latin typeface="Nunito Sans"/>
                <a:ea typeface="Nunito Sans"/>
                <a:cs typeface="Nunito Sans"/>
                <a:sym typeface="Nunito Sans"/>
              </a:rPr>
              <a:t>6</a:t>
            </a:r>
            <a:endParaRPr sz="1100" dirty="0"/>
          </a:p>
          <a:p>
            <a:pPr marL="0" marR="0" lvl="0" indent="0" algn="l" rtl="0">
              <a:spcBef>
                <a:spcPts val="0"/>
              </a:spcBef>
              <a:spcAft>
                <a:spcPts val="0"/>
              </a:spcAft>
              <a:buNone/>
            </a:pPr>
            <a:r>
              <a:rPr lang="en" sz="1500" b="1" dirty="0">
                <a:solidFill>
                  <a:srgbClr val="FFFF00"/>
                </a:solidFill>
                <a:latin typeface="Nunito Sans"/>
                <a:ea typeface="Nunito Sans"/>
                <a:cs typeface="Nunito Sans"/>
                <a:sym typeface="Nunito Sans"/>
              </a:rPr>
              <a:t>7</a:t>
            </a:r>
            <a:endParaRPr sz="1100" dirty="0"/>
          </a:p>
          <a:p>
            <a:pPr marL="0" marR="0" lvl="0" indent="0" algn="l" rtl="0">
              <a:spcBef>
                <a:spcPts val="0"/>
              </a:spcBef>
              <a:spcAft>
                <a:spcPts val="0"/>
              </a:spcAft>
              <a:buNone/>
            </a:pPr>
            <a:r>
              <a:rPr lang="en" sz="1500" b="1" dirty="0">
                <a:solidFill>
                  <a:srgbClr val="FFFF00"/>
                </a:solidFill>
                <a:latin typeface="Nunito Sans"/>
                <a:ea typeface="Nunito Sans"/>
                <a:cs typeface="Nunito Sans"/>
                <a:sym typeface="Nunito Sans"/>
              </a:rPr>
              <a:t>8</a:t>
            </a:r>
            <a:endParaRPr sz="1100" dirty="0"/>
          </a:p>
          <a:p>
            <a:pPr marL="0" marR="0" lvl="0" indent="0" algn="l" rtl="0">
              <a:spcBef>
                <a:spcPts val="0"/>
              </a:spcBef>
              <a:spcAft>
                <a:spcPts val="0"/>
              </a:spcAft>
              <a:buNone/>
            </a:pPr>
            <a:r>
              <a:rPr lang="en" sz="1500" b="1" dirty="0">
                <a:solidFill>
                  <a:srgbClr val="FFFF00"/>
                </a:solidFill>
                <a:latin typeface="Nunito Sans"/>
                <a:ea typeface="Nunito Sans"/>
                <a:cs typeface="Nunito Sans"/>
                <a:sym typeface="Nunito Sans"/>
              </a:rPr>
              <a:t>9</a:t>
            </a:r>
            <a:endParaRPr sz="1100" dirty="0"/>
          </a:p>
          <a:p>
            <a:pPr marL="0" marR="0" lvl="0" indent="0" algn="l" rtl="0">
              <a:spcBef>
                <a:spcPts val="0"/>
              </a:spcBef>
              <a:spcAft>
                <a:spcPts val="0"/>
              </a:spcAft>
              <a:buNone/>
            </a:pPr>
            <a:r>
              <a:rPr lang="en" sz="1500" b="1" dirty="0">
                <a:solidFill>
                  <a:srgbClr val="FFFF00"/>
                </a:solidFill>
                <a:latin typeface="Nunito Sans"/>
                <a:ea typeface="Nunito Sans"/>
                <a:cs typeface="Nunito Sans"/>
                <a:sym typeface="Nunito Sans"/>
              </a:rPr>
              <a:t>10</a:t>
            </a:r>
            <a:endParaRPr sz="1100" dirty="0"/>
          </a:p>
          <a:p>
            <a:pPr marL="0" marR="0" lvl="0" indent="0" algn="l" rtl="0">
              <a:spcBef>
                <a:spcPts val="0"/>
              </a:spcBef>
              <a:spcAft>
                <a:spcPts val="0"/>
              </a:spcAft>
              <a:buNone/>
            </a:pPr>
            <a:r>
              <a:rPr lang="en" sz="1500" b="1" dirty="0">
                <a:solidFill>
                  <a:srgbClr val="FFFF00"/>
                </a:solidFill>
                <a:latin typeface="Nunito Sans"/>
                <a:ea typeface="Nunito Sans"/>
                <a:cs typeface="Nunito Sans"/>
                <a:sym typeface="Nunito Sans"/>
              </a:rPr>
              <a:t>11</a:t>
            </a:r>
            <a:endParaRPr sz="1100" dirty="0"/>
          </a:p>
          <a:p>
            <a:pPr marL="0" marR="0" lvl="0" indent="0" algn="l" rtl="0">
              <a:spcBef>
                <a:spcPts val="0"/>
              </a:spcBef>
              <a:spcAft>
                <a:spcPts val="0"/>
              </a:spcAft>
              <a:buNone/>
            </a:pPr>
            <a:r>
              <a:rPr lang="en" sz="1500" b="1" dirty="0">
                <a:solidFill>
                  <a:srgbClr val="FFFF00"/>
                </a:solidFill>
                <a:latin typeface="Nunito Sans"/>
                <a:ea typeface="Nunito Sans"/>
                <a:cs typeface="Nunito Sans"/>
                <a:sym typeface="Nunito Sans"/>
              </a:rPr>
              <a:t>12</a:t>
            </a:r>
            <a:endParaRPr sz="1100" dirty="0"/>
          </a:p>
          <a:p>
            <a:pPr marL="0" marR="0" lvl="0" indent="0" algn="l" rtl="0">
              <a:spcBef>
                <a:spcPts val="0"/>
              </a:spcBef>
              <a:spcAft>
                <a:spcPts val="0"/>
              </a:spcAft>
              <a:buNone/>
            </a:pPr>
            <a:r>
              <a:rPr lang="en" sz="1500" b="1" dirty="0">
                <a:solidFill>
                  <a:srgbClr val="FFFF00"/>
                </a:solidFill>
                <a:latin typeface="Nunito Sans"/>
                <a:ea typeface="Nunito Sans"/>
                <a:cs typeface="Nunito Sans"/>
                <a:sym typeface="Nunito Sans"/>
              </a:rPr>
              <a:t>13</a:t>
            </a:r>
            <a:endParaRPr sz="1100" dirty="0"/>
          </a:p>
          <a:p>
            <a:pPr marL="0" marR="0" lvl="0" indent="0" algn="l" rtl="0">
              <a:spcBef>
                <a:spcPts val="0"/>
              </a:spcBef>
              <a:spcAft>
                <a:spcPts val="0"/>
              </a:spcAft>
              <a:buNone/>
            </a:pPr>
            <a:r>
              <a:rPr lang="en" sz="1500" b="1" dirty="0">
                <a:solidFill>
                  <a:srgbClr val="FFFF00"/>
                </a:solidFill>
                <a:latin typeface="Nunito Sans"/>
                <a:ea typeface="Nunito Sans"/>
                <a:cs typeface="Nunito Sans"/>
                <a:sym typeface="Nunito Sans"/>
              </a:rPr>
              <a:t>14</a:t>
            </a:r>
            <a:endParaRPr sz="1100" dirty="0"/>
          </a:p>
          <a:p>
            <a:pPr marL="0" marR="0" lvl="0" indent="0" algn="l" rtl="0">
              <a:spcBef>
                <a:spcPts val="0"/>
              </a:spcBef>
              <a:spcAft>
                <a:spcPts val="0"/>
              </a:spcAft>
              <a:buNone/>
            </a:pPr>
            <a:r>
              <a:rPr lang="en" sz="1500" b="1" dirty="0">
                <a:solidFill>
                  <a:srgbClr val="FFFF00"/>
                </a:solidFill>
                <a:latin typeface="Nunito Sans"/>
                <a:ea typeface="Nunito Sans"/>
                <a:cs typeface="Nunito Sans"/>
                <a:sym typeface="Nunito Sans"/>
              </a:rPr>
              <a:t>15</a:t>
            </a:r>
            <a:endParaRPr sz="1100" dirty="0"/>
          </a:p>
          <a:p>
            <a:pPr marL="0" marR="0" lvl="0" indent="0" algn="l" rtl="0">
              <a:spcBef>
                <a:spcPts val="0"/>
              </a:spcBef>
              <a:spcAft>
                <a:spcPts val="0"/>
              </a:spcAft>
              <a:buNone/>
            </a:pPr>
            <a:r>
              <a:rPr lang="en" sz="1500" b="1" dirty="0">
                <a:solidFill>
                  <a:srgbClr val="FFFF00"/>
                </a:solidFill>
                <a:latin typeface="Nunito Sans"/>
                <a:ea typeface="Nunito Sans"/>
                <a:cs typeface="Nunito Sans"/>
                <a:sym typeface="Nunito Sans"/>
              </a:rPr>
              <a:t>16</a:t>
            </a:r>
            <a:endParaRPr sz="1100" dirty="0"/>
          </a:p>
          <a:p>
            <a:pPr marL="0" marR="0" lvl="0" indent="0" algn="l" rtl="0">
              <a:spcBef>
                <a:spcPts val="0"/>
              </a:spcBef>
              <a:spcAft>
                <a:spcPts val="0"/>
              </a:spcAft>
              <a:buNone/>
            </a:pPr>
            <a:r>
              <a:rPr lang="en" sz="1500" b="1" dirty="0">
                <a:solidFill>
                  <a:srgbClr val="FFFF00"/>
                </a:solidFill>
                <a:latin typeface="Nunito Sans"/>
                <a:ea typeface="Nunito Sans"/>
                <a:cs typeface="Nunito Sans"/>
                <a:sym typeface="Nunito Sans"/>
              </a:rPr>
              <a:t>17</a:t>
            </a:r>
            <a:endParaRPr sz="1100" dirty="0"/>
          </a:p>
          <a:p>
            <a:pPr marL="0" marR="0" lvl="0" indent="0" algn="l" rtl="0">
              <a:spcBef>
                <a:spcPts val="0"/>
              </a:spcBef>
              <a:spcAft>
                <a:spcPts val="0"/>
              </a:spcAft>
              <a:buNone/>
            </a:pPr>
            <a:r>
              <a:rPr lang="en" sz="1500" b="1" dirty="0">
                <a:solidFill>
                  <a:srgbClr val="FFFF00"/>
                </a:solidFill>
                <a:latin typeface="Nunito Sans"/>
                <a:ea typeface="Nunito Sans"/>
                <a:cs typeface="Nunito Sans"/>
                <a:sym typeface="Nunito Sans"/>
              </a:rPr>
              <a:t>18</a:t>
            </a:r>
            <a:endParaRPr sz="1100" dirty="0"/>
          </a:p>
          <a:p>
            <a:pPr marL="0" marR="0" lvl="0" indent="0" algn="l" rtl="0">
              <a:spcBef>
                <a:spcPts val="0"/>
              </a:spcBef>
              <a:spcAft>
                <a:spcPts val="0"/>
              </a:spcAft>
              <a:buNone/>
            </a:pPr>
            <a:r>
              <a:rPr lang="en" sz="1500" b="1" dirty="0">
                <a:solidFill>
                  <a:srgbClr val="FFFF00"/>
                </a:solidFill>
                <a:latin typeface="Nunito Sans"/>
                <a:ea typeface="Nunito Sans"/>
                <a:cs typeface="Nunito Sans"/>
                <a:sym typeface="Nunito Sans"/>
              </a:rPr>
              <a:t>19</a:t>
            </a:r>
            <a:endParaRPr sz="1100" dirty="0"/>
          </a:p>
          <a:p>
            <a:pPr marL="0" marR="0" lvl="0" indent="0" algn="l" rtl="0">
              <a:spcBef>
                <a:spcPts val="0"/>
              </a:spcBef>
              <a:spcAft>
                <a:spcPts val="0"/>
              </a:spcAft>
              <a:buNone/>
            </a:pPr>
            <a:r>
              <a:rPr lang="en" sz="1500" b="1" dirty="0">
                <a:solidFill>
                  <a:srgbClr val="FFFF00"/>
                </a:solidFill>
                <a:latin typeface="Nunito Sans"/>
                <a:ea typeface="Nunito Sans"/>
                <a:cs typeface="Nunito Sans"/>
                <a:sym typeface="Nunito Sans"/>
              </a:rPr>
              <a:t>20</a:t>
            </a:r>
            <a:endParaRPr sz="1100" dirty="0"/>
          </a:p>
          <a:p>
            <a:pPr marL="0" marR="0" lvl="0" indent="0" algn="l" rtl="0">
              <a:spcBef>
                <a:spcPts val="0"/>
              </a:spcBef>
              <a:spcAft>
                <a:spcPts val="0"/>
              </a:spcAft>
              <a:buNone/>
            </a:pPr>
            <a:r>
              <a:rPr lang="en" sz="1500" b="1" dirty="0">
                <a:solidFill>
                  <a:srgbClr val="FFFF00"/>
                </a:solidFill>
                <a:latin typeface="Nunito Sans"/>
                <a:ea typeface="Nunito Sans"/>
                <a:cs typeface="Nunito Sans"/>
                <a:sym typeface="Nunito Sans"/>
              </a:rPr>
              <a:t>21</a:t>
            </a:r>
            <a:endParaRPr sz="1100" dirty="0"/>
          </a:p>
          <a:p>
            <a:pPr marL="0" marR="0" lvl="0" indent="0" algn="l" rtl="0">
              <a:spcBef>
                <a:spcPts val="0"/>
              </a:spcBef>
              <a:spcAft>
                <a:spcPts val="0"/>
              </a:spcAft>
              <a:buNone/>
            </a:pPr>
            <a:r>
              <a:rPr lang="en" sz="1500" b="1" dirty="0">
                <a:solidFill>
                  <a:srgbClr val="FFFF00"/>
                </a:solidFill>
                <a:latin typeface="Nunito Sans"/>
                <a:ea typeface="Nunito Sans"/>
                <a:cs typeface="Nunito Sans"/>
                <a:sym typeface="Nunito Sans"/>
              </a:rPr>
              <a:t>22</a:t>
            </a:r>
            <a:endParaRPr sz="1100" dirty="0"/>
          </a:p>
          <a:p>
            <a:pPr marL="0" marR="0" lvl="0" indent="0" algn="l" rtl="0">
              <a:spcBef>
                <a:spcPts val="0"/>
              </a:spcBef>
              <a:spcAft>
                <a:spcPts val="0"/>
              </a:spcAft>
              <a:buNone/>
            </a:pPr>
            <a:endParaRPr sz="1500" b="1" dirty="0">
              <a:solidFill>
                <a:srgbClr val="FFFF00"/>
              </a:solidFill>
              <a:latin typeface="Nunito Sans"/>
              <a:ea typeface="Nunito Sans"/>
              <a:cs typeface="Nunito Sans"/>
              <a:sym typeface="Nunito Sans"/>
            </a:endParaRPr>
          </a:p>
        </p:txBody>
      </p:sp>
      <p:pic>
        <p:nvPicPr>
          <p:cNvPr id="100" name="Google Shape;100;p18"/>
          <p:cNvPicPr preferRelativeResize="0"/>
          <p:nvPr/>
        </p:nvPicPr>
        <p:blipFill rotWithShape="1">
          <a:blip r:embed="rId3">
            <a:alphaModFix/>
          </a:blip>
          <a:srcRect/>
          <a:stretch/>
        </p:blipFill>
        <p:spPr>
          <a:xfrm>
            <a:off x="7144200" y="4652100"/>
            <a:ext cx="1767499" cy="224100"/>
          </a:xfrm>
          <a:prstGeom prst="rect">
            <a:avLst/>
          </a:prstGeom>
          <a:noFill/>
          <a:ln>
            <a:noFill/>
          </a:ln>
        </p:spPr>
      </p:pic>
    </p:spTree>
    <p:extLst>
      <p:ext uri="{BB962C8B-B14F-4D97-AF65-F5344CB8AC3E}">
        <p14:creationId xmlns:p14="http://schemas.microsoft.com/office/powerpoint/2010/main" val="2500055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4"/>
          <p:cNvSpPr/>
          <p:nvPr/>
        </p:nvSpPr>
        <p:spPr>
          <a:xfrm>
            <a:off x="0" y="0"/>
            <a:ext cx="9144000" cy="662700"/>
          </a:xfrm>
          <a:prstGeom prst="rect">
            <a:avLst/>
          </a:prstGeom>
          <a:solidFill>
            <a:srgbClr val="F0513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Nunito Sans"/>
              <a:ea typeface="Nunito Sans"/>
              <a:cs typeface="Nunito Sans"/>
              <a:sym typeface="Nunito Sans"/>
            </a:endParaRPr>
          </a:p>
        </p:txBody>
      </p:sp>
      <p:sp>
        <p:nvSpPr>
          <p:cNvPr id="235" name="Google Shape;235;p34"/>
          <p:cNvSpPr txBox="1"/>
          <p:nvPr/>
        </p:nvSpPr>
        <p:spPr>
          <a:xfrm>
            <a:off x="0" y="40481"/>
            <a:ext cx="8798003" cy="807883"/>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 sz="4800" b="1" dirty="0">
                <a:solidFill>
                  <a:schemeClr val="lt1"/>
                </a:solidFill>
                <a:latin typeface="Nunito Sans"/>
                <a:ea typeface="Nunito Sans"/>
                <a:cs typeface="Nunito Sans"/>
                <a:sym typeface="Nunito Sans"/>
              </a:rPr>
              <a:t>Question 3</a:t>
            </a:r>
            <a:endParaRPr sz="4800" b="1" dirty="0">
              <a:solidFill>
                <a:schemeClr val="lt1"/>
              </a:solidFill>
              <a:latin typeface="Nunito Sans"/>
              <a:ea typeface="Nunito Sans"/>
              <a:cs typeface="Nunito Sans"/>
              <a:sym typeface="Nunito Sans"/>
            </a:endParaRPr>
          </a:p>
        </p:txBody>
      </p:sp>
      <p:pic>
        <p:nvPicPr>
          <p:cNvPr id="236" name="Google Shape;236;p34"/>
          <p:cNvPicPr preferRelativeResize="0"/>
          <p:nvPr/>
        </p:nvPicPr>
        <p:blipFill rotWithShape="1">
          <a:blip r:embed="rId3">
            <a:alphaModFix/>
          </a:blip>
          <a:srcRect/>
          <a:stretch/>
        </p:blipFill>
        <p:spPr>
          <a:xfrm>
            <a:off x="7144200" y="4652100"/>
            <a:ext cx="1767499" cy="224100"/>
          </a:xfrm>
          <a:prstGeom prst="rect">
            <a:avLst/>
          </a:prstGeom>
          <a:noFill/>
          <a:ln>
            <a:noFill/>
          </a:ln>
        </p:spPr>
      </p:pic>
      <p:sp>
        <p:nvSpPr>
          <p:cNvPr id="237" name="Google Shape;237;p34"/>
          <p:cNvSpPr txBox="1"/>
          <p:nvPr/>
        </p:nvSpPr>
        <p:spPr>
          <a:xfrm>
            <a:off x="83850" y="662700"/>
            <a:ext cx="8976300" cy="5471724"/>
          </a:xfrm>
          <a:prstGeom prst="rect">
            <a:avLst/>
          </a:prstGeom>
          <a:noFill/>
          <a:ln>
            <a:noFill/>
          </a:ln>
        </p:spPr>
        <p:txBody>
          <a:bodyPr spcFirstLastPara="1" wrap="square" lIns="68575" tIns="34275" rIns="68575" bIns="34275" anchor="t" anchorCtr="0">
            <a:spAutoFit/>
          </a:bodyPr>
          <a:lstStyle/>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Tim while preparing for his CAT exam, was studying the topic Number Systems. He encountered a following difficult question:</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Given a number N, find the number of pairs (x, y) where both x and y are less than N and Highest Common Factor (HCF) of x and y is 1.</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You have to solve the question for him.</a:t>
            </a:r>
          </a:p>
          <a:p>
            <a:pPr>
              <a:lnSpc>
                <a:spcPct val="107000"/>
              </a:lnSpc>
              <a:spcAft>
                <a:spcPts val="800"/>
              </a:spcAft>
            </a:pPr>
            <a:r>
              <a:rPr lang="en-IN" sz="2000" b="1" dirty="0">
                <a:effectLst/>
                <a:latin typeface="Nunito Sans" pitchFamily="2" charset="0"/>
                <a:ea typeface="Calibri" panose="020F0502020204030204" pitchFamily="34" charset="0"/>
                <a:cs typeface="Times New Roman" panose="02020603050405020304" pitchFamily="18" charset="0"/>
              </a:rPr>
              <a:t>Note</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0 can be included within the pairs.</a:t>
            </a:r>
          </a:p>
          <a:p>
            <a:pPr>
              <a:lnSpc>
                <a:spcPct val="107000"/>
              </a:lnSpc>
              <a:spcAft>
                <a:spcPts val="800"/>
              </a:spcAft>
            </a:pPr>
            <a:r>
              <a:rPr lang="en-IN" sz="2000" b="1" dirty="0">
                <a:effectLst/>
                <a:latin typeface="Nunito Sans" pitchFamily="2" charset="0"/>
                <a:ea typeface="Calibri" panose="020F0502020204030204" pitchFamily="34" charset="0"/>
                <a:cs typeface="Times New Roman" panose="02020603050405020304" pitchFamily="18" charset="0"/>
              </a:rPr>
              <a:t>Input specification </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input1: The number N from which the pairs (x, y) should be obtained</a:t>
            </a:r>
          </a:p>
          <a:p>
            <a:pPr>
              <a:lnSpc>
                <a:spcPct val="107000"/>
              </a:lnSpc>
              <a:spcAft>
                <a:spcPts val="800"/>
              </a:spcAft>
            </a:pPr>
            <a:r>
              <a:rPr lang="en-IN" sz="2000" b="1" dirty="0">
                <a:effectLst/>
                <a:latin typeface="Nunito Sans" pitchFamily="2" charset="0"/>
                <a:ea typeface="Calibri" panose="020F0502020204030204" pitchFamily="34" charset="0"/>
                <a:cs typeface="Times New Roman" panose="02020603050405020304" pitchFamily="18" charset="0"/>
              </a:rPr>
              <a:t>Output specification</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Return the total number of pairs.</a:t>
            </a:r>
          </a:p>
          <a:p>
            <a:pPr>
              <a:lnSpc>
                <a:spcPct val="107000"/>
              </a:lnSpc>
              <a:spcAft>
                <a:spcPts val="800"/>
              </a:spcAft>
            </a:pPr>
            <a:endParaRPr lang="en-IN" sz="2000" dirty="0">
              <a:effectLst/>
              <a:latin typeface="Nunito Sans" pitchFamily="2" charset="0"/>
              <a:ea typeface="Calibri" panose="020F0502020204030204" pitchFamily="34" charset="0"/>
              <a:cs typeface="Times New Roman" panose="02020603050405020304" pitchFamily="18" charset="0"/>
            </a:endParaRPr>
          </a:p>
          <a:p>
            <a:pPr marL="0" lvl="0" indent="0" algn="l" rtl="0">
              <a:lnSpc>
                <a:spcPct val="115000"/>
              </a:lnSpc>
              <a:spcBef>
                <a:spcPts val="0"/>
              </a:spcBef>
              <a:spcAft>
                <a:spcPts val="0"/>
              </a:spcAft>
              <a:buClr>
                <a:schemeClr val="dk1"/>
              </a:buClr>
              <a:buSzPts val="1100"/>
              <a:buFont typeface="Arial"/>
              <a:buNone/>
            </a:pPr>
            <a:endParaRPr sz="2400" b="1" dirty="0">
              <a:solidFill>
                <a:schemeClr val="dk1"/>
              </a:solidFill>
              <a:highlight>
                <a:srgbClr val="FFFFFF"/>
              </a:highlight>
              <a:latin typeface="Nunito Sans"/>
              <a:ea typeface="Nunito Sans"/>
              <a:cs typeface="Nunito Sans"/>
              <a:sym typeface="Nunito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4"/>
          <p:cNvSpPr/>
          <p:nvPr/>
        </p:nvSpPr>
        <p:spPr>
          <a:xfrm>
            <a:off x="0" y="0"/>
            <a:ext cx="9144000" cy="662700"/>
          </a:xfrm>
          <a:prstGeom prst="rect">
            <a:avLst/>
          </a:prstGeom>
          <a:solidFill>
            <a:srgbClr val="F0513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Nunito Sans"/>
              <a:ea typeface="Nunito Sans"/>
              <a:cs typeface="Nunito Sans"/>
              <a:sym typeface="Nunito Sans"/>
            </a:endParaRPr>
          </a:p>
        </p:txBody>
      </p:sp>
      <p:sp>
        <p:nvSpPr>
          <p:cNvPr id="235" name="Google Shape;235;p34"/>
          <p:cNvSpPr txBox="1"/>
          <p:nvPr/>
        </p:nvSpPr>
        <p:spPr>
          <a:xfrm>
            <a:off x="1363980" y="40481"/>
            <a:ext cx="7434023" cy="807883"/>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 sz="4800" b="1" dirty="0">
                <a:solidFill>
                  <a:schemeClr val="lt1"/>
                </a:solidFill>
                <a:latin typeface="Nunito Sans"/>
                <a:ea typeface="Nunito Sans"/>
                <a:cs typeface="Nunito Sans"/>
                <a:sym typeface="Nunito Sans"/>
              </a:rPr>
              <a:t>Question 3</a:t>
            </a:r>
            <a:endParaRPr sz="4800" b="1" dirty="0">
              <a:solidFill>
                <a:schemeClr val="lt1"/>
              </a:solidFill>
              <a:latin typeface="Nunito Sans"/>
              <a:ea typeface="Nunito Sans"/>
              <a:cs typeface="Nunito Sans"/>
              <a:sym typeface="Nunito Sans"/>
            </a:endParaRPr>
          </a:p>
        </p:txBody>
      </p:sp>
      <p:pic>
        <p:nvPicPr>
          <p:cNvPr id="236" name="Google Shape;236;p34"/>
          <p:cNvPicPr preferRelativeResize="0"/>
          <p:nvPr/>
        </p:nvPicPr>
        <p:blipFill rotWithShape="1">
          <a:blip r:embed="rId3">
            <a:alphaModFix/>
          </a:blip>
          <a:srcRect/>
          <a:stretch/>
        </p:blipFill>
        <p:spPr>
          <a:xfrm>
            <a:off x="7144200" y="4652100"/>
            <a:ext cx="1767499" cy="224100"/>
          </a:xfrm>
          <a:prstGeom prst="rect">
            <a:avLst/>
          </a:prstGeom>
          <a:noFill/>
          <a:ln>
            <a:noFill/>
          </a:ln>
        </p:spPr>
      </p:pic>
      <p:sp>
        <p:nvSpPr>
          <p:cNvPr id="237" name="Google Shape;237;p34"/>
          <p:cNvSpPr txBox="1"/>
          <p:nvPr/>
        </p:nvSpPr>
        <p:spPr>
          <a:xfrm>
            <a:off x="83850" y="662700"/>
            <a:ext cx="8976300" cy="3700983"/>
          </a:xfrm>
          <a:prstGeom prst="rect">
            <a:avLst/>
          </a:prstGeom>
          <a:noFill/>
          <a:ln>
            <a:noFill/>
          </a:ln>
        </p:spPr>
        <p:txBody>
          <a:bodyPr spcFirstLastPara="1" wrap="square" lIns="68575" tIns="34275" rIns="68575" bIns="34275" anchor="t" anchorCtr="0">
            <a:spAutoFit/>
          </a:bodyPr>
          <a:lstStyle/>
          <a:p>
            <a:pPr>
              <a:lnSpc>
                <a:spcPct val="107000"/>
              </a:lnSpc>
              <a:spcAft>
                <a:spcPts val="800"/>
              </a:spcAft>
            </a:pPr>
            <a:r>
              <a:rPr lang="en-IN" sz="2000" b="1" dirty="0">
                <a:effectLst/>
                <a:latin typeface="Nunito Sans" pitchFamily="2" charset="0"/>
                <a:ea typeface="Calibri" panose="020F0502020204030204" pitchFamily="34" charset="0"/>
                <a:cs typeface="Times New Roman" panose="02020603050405020304" pitchFamily="18" charset="0"/>
              </a:rPr>
              <a:t>Example 1</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Input </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input1: 4</a:t>
            </a:r>
          </a:p>
          <a:p>
            <a:pPr>
              <a:lnSpc>
                <a:spcPct val="107000"/>
              </a:lnSpc>
              <a:spcAft>
                <a:spcPts val="800"/>
              </a:spcAft>
            </a:pPr>
            <a:r>
              <a:rPr lang="en-IN" sz="2000" b="1" dirty="0">
                <a:effectLst/>
                <a:latin typeface="Nunito Sans" pitchFamily="2" charset="0"/>
                <a:ea typeface="Calibri" panose="020F0502020204030204" pitchFamily="34" charset="0"/>
                <a:cs typeface="Times New Roman" panose="02020603050405020304" pitchFamily="18" charset="0"/>
              </a:rPr>
              <a:t>Output</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9</a:t>
            </a:r>
          </a:p>
          <a:p>
            <a:pPr>
              <a:lnSpc>
                <a:spcPct val="107000"/>
              </a:lnSpc>
              <a:spcAft>
                <a:spcPts val="800"/>
              </a:spcAft>
            </a:pPr>
            <a:r>
              <a:rPr lang="en-IN" sz="2000" b="1" dirty="0">
                <a:effectLst/>
                <a:latin typeface="Nunito Sans" pitchFamily="2" charset="0"/>
                <a:ea typeface="Calibri" panose="020F0502020204030204" pitchFamily="34" charset="0"/>
                <a:cs typeface="Times New Roman" panose="02020603050405020304" pitchFamily="18" charset="0"/>
              </a:rPr>
              <a:t>Explanation</a:t>
            </a:r>
          </a:p>
          <a:p>
            <a:r>
              <a:rPr lang="en-IN" sz="2000" kern="0" dirty="0">
                <a:effectLst/>
                <a:latin typeface="Nunito Sans" pitchFamily="2" charset="0"/>
                <a:ea typeface="Calibri" panose="020F0502020204030204" pitchFamily="34" charset="0"/>
                <a:cs typeface="Times New Roman" panose="02020603050405020304" pitchFamily="18" charset="0"/>
              </a:rPr>
              <a:t>The pairs can be (1, 0), (0, 1, (1, 1), (1, 2), (2, 1), (1, 3), (3, 1), (2, 3), (3, 2). So, a total of 9 pairs.</a:t>
            </a:r>
            <a:endParaRPr lang="en-IN" sz="2000" dirty="0">
              <a:solidFill>
                <a:schemeClr val="dk1"/>
              </a:solidFill>
              <a:highlight>
                <a:srgbClr val="FFFFFF"/>
              </a:highlight>
              <a:latin typeface="Nunito Sans" pitchFamily="2" charset="0"/>
              <a:ea typeface="Nunito Sans"/>
              <a:cs typeface="Nunito Sans"/>
              <a:sym typeface="Nunito Sans"/>
            </a:endParaRPr>
          </a:p>
          <a:p>
            <a:pPr marL="0" lvl="0" indent="0" algn="l" rtl="0">
              <a:lnSpc>
                <a:spcPct val="115000"/>
              </a:lnSpc>
              <a:spcBef>
                <a:spcPts val="0"/>
              </a:spcBef>
              <a:spcAft>
                <a:spcPts val="0"/>
              </a:spcAft>
              <a:buClr>
                <a:schemeClr val="dk1"/>
              </a:buClr>
              <a:buSzPts val="1100"/>
              <a:buFont typeface="Arial"/>
              <a:buNone/>
            </a:pPr>
            <a:endParaRPr lang="en-IN" sz="2400" b="1" dirty="0">
              <a:solidFill>
                <a:schemeClr val="dk1"/>
              </a:solidFill>
              <a:highlight>
                <a:srgbClr val="FFFFFF"/>
              </a:highlight>
              <a:latin typeface="Nunito Sans"/>
              <a:ea typeface="Nunito Sans"/>
              <a:cs typeface="Nunito Sans"/>
              <a:sym typeface="Nunito Sans"/>
            </a:endParaRPr>
          </a:p>
        </p:txBody>
      </p:sp>
    </p:spTree>
    <p:extLst>
      <p:ext uri="{BB962C8B-B14F-4D97-AF65-F5344CB8AC3E}">
        <p14:creationId xmlns:p14="http://schemas.microsoft.com/office/powerpoint/2010/main" val="11743240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5"/>
          <p:cNvSpPr/>
          <p:nvPr/>
        </p:nvSpPr>
        <p:spPr>
          <a:xfrm>
            <a:off x="0" y="0"/>
            <a:ext cx="9144000" cy="662700"/>
          </a:xfrm>
          <a:prstGeom prst="rect">
            <a:avLst/>
          </a:prstGeom>
          <a:solidFill>
            <a:srgbClr val="F0513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Nunito Sans"/>
              <a:ea typeface="Nunito Sans"/>
              <a:cs typeface="Nunito Sans"/>
              <a:sym typeface="Nunito Sans"/>
            </a:endParaRPr>
          </a:p>
        </p:txBody>
      </p:sp>
      <p:sp>
        <p:nvSpPr>
          <p:cNvPr id="244" name="Google Shape;244;p35"/>
          <p:cNvSpPr txBox="1"/>
          <p:nvPr/>
        </p:nvSpPr>
        <p:spPr>
          <a:xfrm>
            <a:off x="1066800" y="40481"/>
            <a:ext cx="7731203" cy="807883"/>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 sz="4800" b="1" dirty="0">
                <a:solidFill>
                  <a:schemeClr val="lt1"/>
                </a:solidFill>
                <a:latin typeface="Nunito Sans"/>
                <a:ea typeface="Nunito Sans"/>
                <a:cs typeface="Nunito Sans"/>
                <a:sym typeface="Nunito Sans"/>
              </a:rPr>
              <a:t>Question 3</a:t>
            </a:r>
            <a:endParaRPr sz="4800" b="1" dirty="0">
              <a:solidFill>
                <a:schemeClr val="lt1"/>
              </a:solidFill>
              <a:latin typeface="Nunito Sans"/>
              <a:ea typeface="Nunito Sans"/>
              <a:cs typeface="Nunito Sans"/>
              <a:sym typeface="Nunito Sans"/>
            </a:endParaRPr>
          </a:p>
        </p:txBody>
      </p:sp>
      <p:pic>
        <p:nvPicPr>
          <p:cNvPr id="245" name="Google Shape;245;p35"/>
          <p:cNvPicPr preferRelativeResize="0"/>
          <p:nvPr/>
        </p:nvPicPr>
        <p:blipFill rotWithShape="1">
          <a:blip r:embed="rId3">
            <a:alphaModFix/>
          </a:blip>
          <a:srcRect/>
          <a:stretch/>
        </p:blipFill>
        <p:spPr>
          <a:xfrm>
            <a:off x="7144200" y="4652100"/>
            <a:ext cx="1767499" cy="224100"/>
          </a:xfrm>
          <a:prstGeom prst="rect">
            <a:avLst/>
          </a:prstGeom>
          <a:noFill/>
          <a:ln>
            <a:noFill/>
          </a:ln>
        </p:spPr>
      </p:pic>
      <p:sp>
        <p:nvSpPr>
          <p:cNvPr id="246" name="Google Shape;246;p35"/>
          <p:cNvSpPr txBox="1"/>
          <p:nvPr/>
        </p:nvSpPr>
        <p:spPr>
          <a:xfrm>
            <a:off x="167644" y="662457"/>
            <a:ext cx="8976300" cy="3517343"/>
          </a:xfrm>
          <a:prstGeom prst="rect">
            <a:avLst/>
          </a:prstGeom>
          <a:noFill/>
          <a:ln>
            <a:noFill/>
          </a:ln>
        </p:spPr>
        <p:txBody>
          <a:bodyPr spcFirstLastPara="1" wrap="square" lIns="68575" tIns="34275" rIns="68575" bIns="34275" anchor="t" anchorCtr="0">
            <a:spAutoFit/>
          </a:bodyPr>
          <a:lstStyle/>
          <a:p>
            <a:pPr>
              <a:lnSpc>
                <a:spcPct val="107000"/>
              </a:lnSpc>
              <a:spcAft>
                <a:spcPts val="800"/>
              </a:spcAft>
            </a:pPr>
            <a:r>
              <a:rPr lang="en-IN" sz="2000" b="1" dirty="0">
                <a:effectLst/>
                <a:latin typeface="Calibri" panose="020F0502020204030204" pitchFamily="34" charset="0"/>
                <a:ea typeface="Calibri" panose="020F0502020204030204" pitchFamily="34" charset="0"/>
                <a:cs typeface="Times New Roman" panose="02020603050405020304" pitchFamily="18" charset="0"/>
              </a:rPr>
              <a:t>Example 2</a:t>
            </a:r>
          </a:p>
          <a:p>
            <a:pPr>
              <a:lnSpc>
                <a:spcPct val="107000"/>
              </a:lnSpc>
              <a:spcAft>
                <a:spcPts val="800"/>
              </a:spcAft>
            </a:pPr>
            <a:r>
              <a:rPr lang="en-IN" sz="2000" b="1" dirty="0">
                <a:effectLst/>
                <a:latin typeface="Calibri" panose="020F0502020204030204" pitchFamily="34" charset="0"/>
                <a:ea typeface="Calibri" panose="020F0502020204030204" pitchFamily="34" charset="0"/>
                <a:cs typeface="Times New Roman" panose="02020603050405020304" pitchFamily="18" charset="0"/>
              </a:rPr>
              <a:t>Input</a:t>
            </a:r>
          </a:p>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input1: 3</a:t>
            </a:r>
          </a:p>
          <a:p>
            <a:pPr>
              <a:lnSpc>
                <a:spcPct val="107000"/>
              </a:lnSpc>
              <a:spcAft>
                <a:spcPts val="800"/>
              </a:spcAft>
            </a:pPr>
            <a:r>
              <a:rPr lang="en-IN" sz="2000" b="1" dirty="0">
                <a:effectLst/>
                <a:latin typeface="Nunito Sans" pitchFamily="2" charset="0"/>
                <a:ea typeface="Calibri" panose="020F0502020204030204" pitchFamily="34" charset="0"/>
                <a:cs typeface="Times New Roman" panose="02020603050405020304" pitchFamily="18" charset="0"/>
              </a:rPr>
              <a:t>Output</a:t>
            </a:r>
          </a:p>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5</a:t>
            </a:r>
          </a:p>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Explanation</a:t>
            </a:r>
          </a:p>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The pairs can be (1, 0), (0, 1), (1, 1), (1, 2), (2, 1). So a total of 5 pairs</a:t>
            </a:r>
          </a:p>
          <a:p>
            <a:pPr marL="0" lvl="0" indent="0" algn="l" rtl="0">
              <a:lnSpc>
                <a:spcPct val="115000"/>
              </a:lnSpc>
              <a:spcBef>
                <a:spcPts val="0"/>
              </a:spcBef>
              <a:spcAft>
                <a:spcPts val="0"/>
              </a:spcAft>
              <a:buClr>
                <a:schemeClr val="dk1"/>
              </a:buClr>
              <a:buSzPts val="1100"/>
              <a:buFont typeface="Arial"/>
              <a:buNone/>
            </a:pPr>
            <a:endParaRPr sz="2400" dirty="0">
              <a:solidFill>
                <a:schemeClr val="dk1"/>
              </a:solidFill>
              <a:highlight>
                <a:srgbClr val="FFFFFF"/>
              </a:highlight>
              <a:latin typeface="Nunito Sans"/>
              <a:ea typeface="Nunito Sans"/>
              <a:cs typeface="Nunito Sans"/>
              <a:sym typeface="Nunito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6"/>
          <p:cNvSpPr/>
          <p:nvPr/>
        </p:nvSpPr>
        <p:spPr>
          <a:xfrm>
            <a:off x="8775" y="0"/>
            <a:ext cx="9144000" cy="5143500"/>
          </a:xfrm>
          <a:prstGeom prst="rect">
            <a:avLst/>
          </a:prstGeom>
          <a:solidFill>
            <a:srgbClr val="000000"/>
          </a:solidFill>
          <a:ln>
            <a:noFill/>
          </a:ln>
        </p:spPr>
        <p:txBody>
          <a:bodyPr spcFirstLastPara="1" wrap="square" lIns="411475" tIns="75425" rIns="68575" bIns="685800" anchor="t" anchorCtr="0">
            <a:noAutofit/>
          </a:bodyPr>
          <a:lstStyle/>
          <a:p>
            <a:pPr>
              <a:lnSpc>
                <a:spcPct val="107000"/>
              </a:lnSpc>
              <a:spcAft>
                <a:spcPts val="800"/>
              </a:spcAft>
            </a:pPr>
            <a:r>
              <a:rPr lang="en-IN" b="1" dirty="0">
                <a:solidFill>
                  <a:schemeClr val="bg1"/>
                </a:solidFill>
                <a:effectLst/>
                <a:latin typeface="Nunito Sans" pitchFamily="2" charset="0"/>
                <a:ea typeface="Calibri" panose="020F0502020204030204" pitchFamily="34" charset="0"/>
                <a:cs typeface="Consolas" panose="020B0609020204030204" pitchFamily="49" charset="0"/>
              </a:rPr>
              <a:t>import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java.util</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b="1" dirty="0">
                <a:solidFill>
                  <a:schemeClr val="bg1"/>
                </a:solidFill>
                <a:effectLst/>
                <a:latin typeface="Nunito Sans" pitchFamily="2" charset="0"/>
                <a:ea typeface="Calibri" panose="020F0502020204030204" pitchFamily="34" charset="0"/>
                <a:cs typeface="Consolas" panose="020B0609020204030204" pitchFamily="49" charset="0"/>
              </a:rPr>
              <a:t>class</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CAT_Pairs</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b="1" dirty="0">
                <a:solidFill>
                  <a:schemeClr val="bg1"/>
                </a:solidFill>
                <a:effectLst/>
                <a:latin typeface="Nunito Sans" pitchFamily="2" charset="0"/>
                <a:ea typeface="Calibri" panose="020F0502020204030204" pitchFamily="34" charset="0"/>
                <a:cs typeface="Consolas" panose="020B0609020204030204" pitchFamily="49" charset="0"/>
              </a:rPr>
              <a:t>static</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gcd</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b){</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b="1" dirty="0">
                <a:solidFill>
                  <a:schemeClr val="bg1"/>
                </a:solidFill>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if</a:t>
            </a:r>
            <a:r>
              <a:rPr lang="en-IN" dirty="0">
                <a:solidFill>
                  <a:schemeClr val="bg1"/>
                </a:solidFill>
                <a:effectLst/>
                <a:latin typeface="Nunito Sans" pitchFamily="2" charset="0"/>
                <a:ea typeface="Calibri" panose="020F0502020204030204" pitchFamily="34" charset="0"/>
                <a:cs typeface="Consolas" panose="020B0609020204030204" pitchFamily="49" charset="0"/>
              </a:rPr>
              <a:t>(a == 0)</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b="1" dirty="0">
                <a:solidFill>
                  <a:schemeClr val="bg1"/>
                </a:solidFill>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return</a:t>
            </a:r>
            <a:r>
              <a:rPr lang="en-IN" dirty="0">
                <a:solidFill>
                  <a:schemeClr val="bg1"/>
                </a:solidFill>
                <a:effectLst/>
                <a:latin typeface="Nunito Sans" pitchFamily="2" charset="0"/>
                <a:ea typeface="Calibri" panose="020F0502020204030204" pitchFamily="34" charset="0"/>
                <a:cs typeface="Consolas" panose="020B0609020204030204" pitchFamily="49" charset="0"/>
              </a:rPr>
              <a:t> b;</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latin typeface="Nunito Sans" pitchFamily="2" charset="0"/>
                <a:ea typeface="Calibri" panose="020F0502020204030204" pitchFamily="34" charset="0"/>
                <a:cs typeface="Consolas" panose="020B0609020204030204" pitchFamily="49" charset="0"/>
              </a:rPr>
              <a:t>      r</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eturn</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i="1" dirty="0" err="1">
                <a:solidFill>
                  <a:schemeClr val="bg1"/>
                </a:solidFill>
                <a:effectLst/>
                <a:latin typeface="Nunito Sans" pitchFamily="2" charset="0"/>
                <a:ea typeface="Calibri" panose="020F0502020204030204" pitchFamily="34" charset="0"/>
                <a:cs typeface="Consolas" panose="020B0609020204030204" pitchFamily="49" charset="0"/>
              </a:rPr>
              <a:t>gcd</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b%a</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b="1" dirty="0">
                <a:solidFill>
                  <a:schemeClr val="bg1"/>
                </a:solidFill>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static</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fun(</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n){</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b="1" dirty="0">
                <a:solidFill>
                  <a:schemeClr val="bg1"/>
                </a:solidFill>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count = 0;</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b="1" dirty="0">
                <a:solidFill>
                  <a:schemeClr val="bg1"/>
                </a:solidFill>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for</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 0;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&lt; n;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for</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j = 0; j &lt; n;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j++</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p>
          <a:p>
            <a:pPr>
              <a:lnSpc>
                <a:spcPct val="107000"/>
              </a:lnSpc>
              <a:spcAft>
                <a:spcPts val="800"/>
              </a:spcAft>
            </a:pPr>
            <a:r>
              <a:rPr lang="en-IN" dirty="0">
                <a:solidFill>
                  <a:schemeClr val="bg1"/>
                </a:solidFill>
                <a:latin typeface="Nunito Sans" pitchFamily="2" charset="0"/>
                <a:ea typeface="Calibri" panose="020F0502020204030204" pitchFamily="34" charset="0"/>
                <a:cs typeface="Times New Roman" panose="02020603050405020304" pitchFamily="18"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if</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i="1" dirty="0" err="1">
                <a:solidFill>
                  <a:schemeClr val="bg1"/>
                </a:solidFill>
                <a:effectLst/>
                <a:latin typeface="Nunito Sans" pitchFamily="2" charset="0"/>
                <a:ea typeface="Calibri" panose="020F0502020204030204" pitchFamily="34" charset="0"/>
                <a:cs typeface="Consolas" panose="020B0609020204030204" pitchFamily="49" charset="0"/>
              </a:rPr>
              <a:t>gcd</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j) == 1){</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System.</a:t>
            </a:r>
            <a:r>
              <a:rPr lang="en-IN" b="1" i="1" dirty="0" err="1">
                <a:solidFill>
                  <a:schemeClr val="bg1"/>
                </a:solidFill>
                <a:effectLst/>
                <a:latin typeface="Nunito Sans" pitchFamily="2" charset="0"/>
                <a:ea typeface="Calibri" panose="020F0502020204030204" pitchFamily="34" charset="0"/>
                <a:cs typeface="Consolas" panose="020B0609020204030204" pitchFamily="49" charset="0"/>
              </a:rPr>
              <a:t>out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.println</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 " "+j);</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count++;</a:t>
            </a:r>
            <a:r>
              <a:rPr lang="en-IN" dirty="0">
                <a:solidFill>
                  <a:schemeClr val="bg1"/>
                </a:solidFill>
                <a:latin typeface="Nunito Sans" pitchFamily="2" charset="0"/>
                <a:ea typeface="Calibri" panose="020F0502020204030204" pitchFamily="34" charset="0"/>
                <a:cs typeface="Times New Roman" panose="02020603050405020304" pitchFamily="18" charset="0"/>
              </a:rPr>
              <a:t>  </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marL="0" lvl="0" indent="0" algn="l" rtl="0">
              <a:lnSpc>
                <a:spcPct val="135714"/>
              </a:lnSpc>
              <a:spcBef>
                <a:spcPts val="0"/>
              </a:spcBef>
              <a:spcAft>
                <a:spcPts val="0"/>
              </a:spcAft>
              <a:buSzPts val="1100"/>
              <a:buNone/>
            </a:pPr>
            <a:endParaRPr sz="2000" b="1" dirty="0">
              <a:solidFill>
                <a:schemeClr val="bg1"/>
              </a:solidFill>
              <a:latin typeface="Nunito Sans"/>
              <a:ea typeface="Nunito Sans"/>
              <a:cs typeface="Nunito Sans"/>
              <a:sym typeface="Nunito Sans"/>
            </a:endParaRPr>
          </a:p>
          <a:p>
            <a:pPr marL="0" lvl="0" indent="0" algn="l" rtl="0">
              <a:lnSpc>
                <a:spcPct val="135714"/>
              </a:lnSpc>
              <a:spcBef>
                <a:spcPts val="0"/>
              </a:spcBef>
              <a:spcAft>
                <a:spcPts val="0"/>
              </a:spcAft>
              <a:buSzPts val="1100"/>
              <a:buNone/>
            </a:pPr>
            <a:r>
              <a:rPr lang="en" sz="2000" dirty="0">
                <a:solidFill>
                  <a:srgbClr val="D4D4D4"/>
                </a:solidFill>
                <a:latin typeface="Nunito Sans"/>
                <a:ea typeface="Nunito Sans"/>
                <a:cs typeface="Nunito Sans"/>
                <a:sym typeface="Nunito Sans"/>
              </a:rPr>
              <a:t>        </a:t>
            </a:r>
            <a:endParaRPr sz="2000" dirty="0">
              <a:solidFill>
                <a:srgbClr val="569CD6"/>
              </a:solidFill>
              <a:latin typeface="Nunito Sans"/>
              <a:ea typeface="Nunito Sans"/>
              <a:cs typeface="Nunito Sans"/>
              <a:sym typeface="Nunito Sans"/>
            </a:endParaRPr>
          </a:p>
        </p:txBody>
      </p:sp>
      <p:sp>
        <p:nvSpPr>
          <p:cNvPr id="252" name="Google Shape;252;p36"/>
          <p:cNvSpPr/>
          <p:nvPr/>
        </p:nvSpPr>
        <p:spPr>
          <a:xfrm>
            <a:off x="0" y="1"/>
            <a:ext cx="400200" cy="57000"/>
          </a:xfrm>
          <a:prstGeom prst="rect">
            <a:avLst/>
          </a:prstGeom>
          <a:solidFill>
            <a:schemeClr val="dk1">
              <a:alpha val="67840"/>
            </a:schemeClr>
          </a:solidFill>
          <a:ln>
            <a:noFill/>
          </a:ln>
        </p:spPr>
        <p:txBody>
          <a:bodyPr spcFirstLastPara="1" wrap="square" lIns="68575" tIns="34275" rIns="68575" bIns="685800" anchor="t" anchorCtr="0">
            <a:noAutofit/>
          </a:bodyPr>
          <a:lstStyle/>
          <a:p>
            <a:pPr marL="0" marR="0" lvl="0" indent="0" algn="l" rtl="0">
              <a:spcBef>
                <a:spcPts val="0"/>
              </a:spcBef>
              <a:spcAft>
                <a:spcPts val="0"/>
              </a:spcAft>
              <a:buNone/>
            </a:pPr>
            <a:endParaRPr sz="1500" b="1">
              <a:solidFill>
                <a:schemeClr val="lt1"/>
              </a:solidFill>
              <a:latin typeface="Nunito Sans"/>
              <a:ea typeface="Nunito Sans"/>
              <a:cs typeface="Nunito Sans"/>
              <a:sym typeface="Nunito Sans"/>
            </a:endParaRPr>
          </a:p>
        </p:txBody>
      </p:sp>
      <p:sp>
        <p:nvSpPr>
          <p:cNvPr id="253" name="Google Shape;253;p36"/>
          <p:cNvSpPr/>
          <p:nvPr/>
        </p:nvSpPr>
        <p:spPr>
          <a:xfrm>
            <a:off x="0" y="57151"/>
            <a:ext cx="400200" cy="5086500"/>
          </a:xfrm>
          <a:prstGeom prst="rect">
            <a:avLst/>
          </a:prstGeom>
          <a:solidFill>
            <a:schemeClr val="dk1">
              <a:alpha val="67840"/>
            </a:schemeClr>
          </a:solidFill>
          <a:ln>
            <a:noFill/>
          </a:ln>
        </p:spPr>
        <p:txBody>
          <a:bodyPr spcFirstLastPara="1" wrap="square" lIns="68575" tIns="34275" rIns="68575" bIns="685800" anchor="t" anchorCtr="0">
            <a:noAutofit/>
          </a:bodyPr>
          <a:lstStyle/>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3</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4</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5</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6</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7</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8</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9</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10</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12</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13</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14</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15</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16</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17</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18</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19</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20</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22</a:t>
            </a:r>
            <a:endParaRPr sz="1100"/>
          </a:p>
          <a:p>
            <a:pPr marL="0" marR="0" lvl="0" indent="0" algn="l" rtl="0">
              <a:spcBef>
                <a:spcPts val="0"/>
              </a:spcBef>
              <a:spcAft>
                <a:spcPts val="0"/>
              </a:spcAft>
              <a:buNone/>
            </a:pPr>
            <a:endParaRPr sz="1500" b="1">
              <a:solidFill>
                <a:srgbClr val="FFFF00"/>
              </a:solidFill>
              <a:latin typeface="Nunito Sans"/>
              <a:ea typeface="Nunito Sans"/>
              <a:cs typeface="Nunito Sans"/>
              <a:sym typeface="Nunito Sans"/>
            </a:endParaRPr>
          </a:p>
        </p:txBody>
      </p:sp>
      <p:pic>
        <p:nvPicPr>
          <p:cNvPr id="254" name="Google Shape;254;p36"/>
          <p:cNvPicPr preferRelativeResize="0"/>
          <p:nvPr/>
        </p:nvPicPr>
        <p:blipFill rotWithShape="1">
          <a:blip r:embed="rId3">
            <a:alphaModFix/>
          </a:blip>
          <a:srcRect/>
          <a:stretch/>
        </p:blipFill>
        <p:spPr>
          <a:xfrm>
            <a:off x="7144200" y="4652100"/>
            <a:ext cx="1767499" cy="224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p:nvPr/>
        </p:nvSpPr>
        <p:spPr>
          <a:xfrm>
            <a:off x="1671146" y="1342403"/>
            <a:ext cx="6343800" cy="564000"/>
          </a:xfrm>
          <a:prstGeom prst="rect">
            <a:avLst/>
          </a:prstGeom>
          <a:noFill/>
          <a:ln>
            <a:noFill/>
          </a:ln>
        </p:spPr>
        <p:txBody>
          <a:bodyPr spcFirstLastPara="1" wrap="square" lIns="20075" tIns="20075" rIns="20075" bIns="20075" anchor="t" anchorCtr="0">
            <a:spAutoFit/>
          </a:bodyPr>
          <a:lstStyle/>
          <a:p>
            <a:pPr marL="0" marR="0" lvl="0" indent="0" algn="l" rtl="0">
              <a:spcBef>
                <a:spcPts val="0"/>
              </a:spcBef>
              <a:spcAft>
                <a:spcPts val="0"/>
              </a:spcAft>
              <a:buNone/>
            </a:pPr>
            <a:r>
              <a:rPr lang="en" sz="3400" b="1" i="0" u="none" strike="noStrike" cap="none">
                <a:solidFill>
                  <a:schemeClr val="lt1"/>
                </a:solidFill>
                <a:latin typeface="Nunito Sans"/>
                <a:ea typeface="Nunito Sans"/>
                <a:cs typeface="Nunito Sans"/>
                <a:sym typeface="Nunito Sans"/>
              </a:rPr>
              <a:t>Topic/Course</a:t>
            </a:r>
            <a:endParaRPr sz="3400" b="1" i="0" u="none" strike="noStrike" cap="none" dirty="0">
              <a:solidFill>
                <a:schemeClr val="lt1"/>
              </a:solidFill>
              <a:latin typeface="Nunito Sans"/>
              <a:ea typeface="Nunito Sans"/>
              <a:cs typeface="Nunito Sans"/>
              <a:sym typeface="Nunito Sans"/>
            </a:endParaRPr>
          </a:p>
        </p:txBody>
      </p:sp>
      <p:sp>
        <p:nvSpPr>
          <p:cNvPr id="62" name="Google Shape;62;p14"/>
          <p:cNvSpPr txBox="1"/>
          <p:nvPr/>
        </p:nvSpPr>
        <p:spPr>
          <a:xfrm>
            <a:off x="1671147" y="1885950"/>
            <a:ext cx="5058600" cy="210000"/>
          </a:xfrm>
          <a:prstGeom prst="rect">
            <a:avLst/>
          </a:prstGeom>
          <a:noFill/>
          <a:ln>
            <a:noFill/>
          </a:ln>
        </p:spPr>
        <p:txBody>
          <a:bodyPr spcFirstLastPara="1" wrap="square" lIns="20075" tIns="20075" rIns="20075" bIns="20075" anchor="t" anchorCtr="0">
            <a:spAutoFit/>
          </a:bodyPr>
          <a:lstStyle/>
          <a:p>
            <a:pPr marL="0" marR="0" lvl="0" indent="0" algn="l" rtl="0">
              <a:spcBef>
                <a:spcPts val="0"/>
              </a:spcBef>
              <a:spcAft>
                <a:spcPts val="0"/>
              </a:spcAft>
              <a:buNone/>
            </a:pPr>
            <a:r>
              <a:rPr lang="en" sz="1100" b="1" i="0" u="none" strike="noStrike" cap="none">
                <a:solidFill>
                  <a:schemeClr val="lt1"/>
                </a:solidFill>
                <a:latin typeface="Nunito Sans"/>
                <a:ea typeface="Nunito Sans"/>
                <a:cs typeface="Nunito Sans"/>
                <a:sym typeface="Nunito Sans"/>
              </a:rPr>
              <a:t>Sub-Topic (Example: name of college)</a:t>
            </a:r>
            <a:endParaRPr sz="1100" b="1" i="0" u="none" strike="noStrike" cap="none" dirty="0">
              <a:solidFill>
                <a:schemeClr val="lt1"/>
              </a:solidFill>
              <a:latin typeface="Nunito Sans"/>
              <a:ea typeface="Nunito Sans"/>
              <a:cs typeface="Nunito Sans"/>
              <a:sym typeface="Nunito Sans"/>
            </a:endParaRPr>
          </a:p>
        </p:txBody>
      </p:sp>
      <p:sp>
        <p:nvSpPr>
          <p:cNvPr id="63" name="Google Shape;63;p14"/>
          <p:cNvSpPr txBox="1"/>
          <p:nvPr/>
        </p:nvSpPr>
        <p:spPr>
          <a:xfrm>
            <a:off x="761665" y="1305704"/>
            <a:ext cx="7620900" cy="762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4500" dirty="0">
                <a:solidFill>
                  <a:schemeClr val="dk1"/>
                </a:solidFill>
                <a:latin typeface="Nunito Sans SemiBold"/>
                <a:ea typeface="Nunito Sans SemiBold"/>
                <a:cs typeface="Nunito Sans SemiBold"/>
                <a:sym typeface="Nunito Sans SemiBold"/>
              </a:rPr>
              <a:t>Virtusa_Coding</a:t>
            </a:r>
            <a:endParaRPr sz="4500" dirty="0">
              <a:solidFill>
                <a:schemeClr val="dk1"/>
              </a:solidFill>
              <a:latin typeface="Nunito Sans SemiBold"/>
              <a:ea typeface="Nunito Sans SemiBold"/>
              <a:cs typeface="Nunito Sans SemiBold"/>
              <a:sym typeface="Nunito Sans SemiBold"/>
            </a:endParaRPr>
          </a:p>
        </p:txBody>
      </p:sp>
      <p:sp>
        <p:nvSpPr>
          <p:cNvPr id="64" name="Google Shape;64;p14"/>
          <p:cNvSpPr/>
          <p:nvPr/>
        </p:nvSpPr>
        <p:spPr>
          <a:xfrm>
            <a:off x="832612" y="1230175"/>
            <a:ext cx="596400" cy="43500"/>
          </a:xfrm>
          <a:prstGeom prst="rect">
            <a:avLst/>
          </a:prstGeom>
          <a:solidFill>
            <a:srgbClr val="F0513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dirty="0">
              <a:solidFill>
                <a:schemeClr val="lt1"/>
              </a:solidFill>
              <a:latin typeface="Nunito Sans"/>
              <a:ea typeface="Nunito Sans"/>
              <a:cs typeface="Nunito Sans"/>
              <a:sym typeface="Nunito Sans"/>
            </a:endParaRPr>
          </a:p>
        </p:txBody>
      </p:sp>
      <p:pic>
        <p:nvPicPr>
          <p:cNvPr id="65" name="Google Shape;65;p14"/>
          <p:cNvPicPr preferRelativeResize="0"/>
          <p:nvPr/>
        </p:nvPicPr>
        <p:blipFill rotWithShape="1">
          <a:blip r:embed="rId3">
            <a:alphaModFix/>
          </a:blip>
          <a:srcRect/>
          <a:stretch/>
        </p:blipFill>
        <p:spPr>
          <a:xfrm>
            <a:off x="7144200" y="4652100"/>
            <a:ext cx="1768500" cy="224227"/>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6"/>
          <p:cNvSpPr/>
          <p:nvPr/>
        </p:nvSpPr>
        <p:spPr>
          <a:xfrm>
            <a:off x="0" y="-137160"/>
            <a:ext cx="9144000" cy="5143500"/>
          </a:xfrm>
          <a:prstGeom prst="rect">
            <a:avLst/>
          </a:prstGeom>
          <a:solidFill>
            <a:srgbClr val="000000"/>
          </a:solidFill>
          <a:ln>
            <a:noFill/>
          </a:ln>
        </p:spPr>
        <p:txBody>
          <a:bodyPr spcFirstLastPara="1" wrap="square" lIns="411475" tIns="75425" rIns="68575" bIns="685800" anchor="t" anchorCtr="0">
            <a:noAutofit/>
          </a:bodyPr>
          <a:lstStyle/>
          <a:p>
            <a:pPr>
              <a:lnSpc>
                <a:spcPct val="107000"/>
              </a:lnSpc>
              <a:spcAft>
                <a:spcPts val="800"/>
              </a:spcAft>
            </a:pPr>
            <a:r>
              <a:rPr lang="en-IN" b="1"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return</a:t>
            </a:r>
            <a:r>
              <a:rPr lang="en-IN"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 count;</a:t>
            </a:r>
            <a:endParaRPr lang="en-IN"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	}</a:t>
            </a:r>
            <a:endParaRPr lang="en-IN"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	</a:t>
            </a:r>
            <a:r>
              <a:rPr lang="en-IN" b="1"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public</a:t>
            </a:r>
            <a:r>
              <a:rPr lang="en-IN"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 </a:t>
            </a:r>
            <a:r>
              <a:rPr lang="en-IN" b="1"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static</a:t>
            </a:r>
            <a:r>
              <a:rPr lang="en-IN"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 </a:t>
            </a:r>
            <a:r>
              <a:rPr lang="en-IN" b="1"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void</a:t>
            </a:r>
            <a:r>
              <a:rPr lang="en-IN"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 main(String </a:t>
            </a:r>
            <a:r>
              <a:rPr lang="en-IN" dirty="0" err="1">
                <a:solidFill>
                  <a:schemeClr val="bg1"/>
                </a:solidFill>
                <a:effectLst/>
                <a:latin typeface="Consolas" panose="020B0609020204030204" pitchFamily="49" charset="0"/>
                <a:ea typeface="Calibri" panose="020F0502020204030204" pitchFamily="34" charset="0"/>
                <a:cs typeface="Consolas" panose="020B0609020204030204" pitchFamily="49" charset="0"/>
              </a:rPr>
              <a:t>args</a:t>
            </a:r>
            <a:r>
              <a:rPr lang="en-IN"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a:t>
            </a:r>
            <a:endParaRPr lang="en-IN"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	{</a:t>
            </a:r>
            <a:endParaRPr lang="en-IN"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		Scanner </a:t>
            </a:r>
            <a:r>
              <a:rPr lang="en-IN" u="sng" dirty="0" err="1">
                <a:solidFill>
                  <a:schemeClr val="bg1"/>
                </a:solidFill>
                <a:effectLst/>
                <a:latin typeface="Consolas" panose="020B0609020204030204" pitchFamily="49" charset="0"/>
                <a:ea typeface="Calibri" panose="020F0502020204030204" pitchFamily="34" charset="0"/>
                <a:cs typeface="Consolas" panose="020B0609020204030204" pitchFamily="49" charset="0"/>
              </a:rPr>
              <a:t>sc</a:t>
            </a:r>
            <a:r>
              <a:rPr lang="en-IN"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 = </a:t>
            </a:r>
            <a:r>
              <a:rPr lang="en-IN" b="1"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new</a:t>
            </a:r>
            <a:r>
              <a:rPr lang="en-IN"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 Scanner(System.</a:t>
            </a:r>
            <a:r>
              <a:rPr lang="en-IN" b="1" i="1"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in</a:t>
            </a:r>
            <a:r>
              <a:rPr lang="en-IN"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a:t>
            </a:r>
            <a:endParaRPr lang="en-IN"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		</a:t>
            </a:r>
            <a:r>
              <a:rPr lang="en-IN" b="1"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int</a:t>
            </a:r>
            <a:r>
              <a:rPr lang="en-IN"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 n = </a:t>
            </a:r>
            <a:r>
              <a:rPr lang="en-IN" dirty="0" err="1">
                <a:solidFill>
                  <a:schemeClr val="bg1"/>
                </a:solidFill>
                <a:effectLst/>
                <a:latin typeface="Consolas" panose="020B0609020204030204" pitchFamily="49" charset="0"/>
                <a:ea typeface="Calibri" panose="020F0502020204030204" pitchFamily="34" charset="0"/>
                <a:cs typeface="Consolas" panose="020B0609020204030204" pitchFamily="49" charset="0"/>
              </a:rPr>
              <a:t>sc.nextInt</a:t>
            </a:r>
            <a:r>
              <a:rPr lang="en-IN"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a:t>
            </a:r>
            <a:endParaRPr lang="en-IN"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		</a:t>
            </a:r>
            <a:r>
              <a:rPr lang="en-IN" dirty="0" err="1">
                <a:solidFill>
                  <a:schemeClr val="bg1"/>
                </a:solidFill>
                <a:effectLst/>
                <a:latin typeface="Consolas" panose="020B0609020204030204" pitchFamily="49" charset="0"/>
                <a:ea typeface="Calibri" panose="020F0502020204030204" pitchFamily="34" charset="0"/>
                <a:cs typeface="Consolas" panose="020B0609020204030204" pitchFamily="49" charset="0"/>
              </a:rPr>
              <a:t>System.</a:t>
            </a:r>
            <a:r>
              <a:rPr lang="en-IN" b="1" i="1" dirty="0" err="1">
                <a:solidFill>
                  <a:schemeClr val="bg1"/>
                </a:solidFill>
                <a:effectLst/>
                <a:latin typeface="Consolas" panose="020B0609020204030204" pitchFamily="49" charset="0"/>
                <a:ea typeface="Calibri" panose="020F0502020204030204" pitchFamily="34" charset="0"/>
                <a:cs typeface="Consolas" panose="020B0609020204030204" pitchFamily="49" charset="0"/>
              </a:rPr>
              <a:t>out</a:t>
            </a:r>
            <a:r>
              <a:rPr lang="en-IN" dirty="0" err="1">
                <a:solidFill>
                  <a:schemeClr val="bg1"/>
                </a:solidFill>
                <a:effectLst/>
                <a:latin typeface="Consolas" panose="020B0609020204030204" pitchFamily="49" charset="0"/>
                <a:ea typeface="Calibri" panose="020F0502020204030204" pitchFamily="34" charset="0"/>
                <a:cs typeface="Consolas" panose="020B0609020204030204" pitchFamily="49" charset="0"/>
              </a:rPr>
              <a:t>.println</a:t>
            </a:r>
            <a:r>
              <a:rPr lang="en-IN"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a:t>
            </a:r>
            <a:r>
              <a:rPr lang="en-IN" i="1"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fun</a:t>
            </a:r>
            <a:r>
              <a:rPr lang="en-IN"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(n));</a:t>
            </a:r>
            <a:endParaRPr lang="en-IN"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	}</a:t>
            </a:r>
            <a:endParaRPr lang="en-IN"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a:t>
            </a:r>
            <a:endParaRPr lang="en-IN"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lnSpc>
                <a:spcPct val="135714"/>
              </a:lnSpc>
              <a:spcBef>
                <a:spcPts val="0"/>
              </a:spcBef>
              <a:spcAft>
                <a:spcPts val="0"/>
              </a:spcAft>
              <a:buClr>
                <a:schemeClr val="dk1"/>
              </a:buClr>
              <a:buSzPts val="1100"/>
              <a:buFont typeface="Arial"/>
              <a:buNone/>
            </a:pPr>
            <a:endParaRPr lang="en-US" b="1" dirty="0">
              <a:solidFill>
                <a:schemeClr val="bg1"/>
              </a:solidFill>
              <a:highlight>
                <a:srgbClr val="1E1E1E"/>
              </a:highlight>
              <a:latin typeface="Nunito Sans"/>
              <a:ea typeface="Nunito Sans"/>
              <a:cs typeface="Nunito Sans"/>
              <a:sym typeface="Nunito Sans"/>
            </a:endParaRPr>
          </a:p>
          <a:p>
            <a:pPr marL="0" lvl="0" indent="0" algn="l" rtl="0">
              <a:lnSpc>
                <a:spcPct val="135714"/>
              </a:lnSpc>
              <a:spcBef>
                <a:spcPts val="0"/>
              </a:spcBef>
              <a:spcAft>
                <a:spcPts val="0"/>
              </a:spcAft>
              <a:buClr>
                <a:schemeClr val="dk1"/>
              </a:buClr>
              <a:buSzPts val="1100"/>
              <a:buFont typeface="Arial"/>
              <a:buNone/>
            </a:pPr>
            <a:endParaRPr lang="en-US" b="1" dirty="0">
              <a:solidFill>
                <a:schemeClr val="bg1"/>
              </a:solidFill>
              <a:highlight>
                <a:srgbClr val="1E1E1E"/>
              </a:highlight>
              <a:latin typeface="Nunito Sans"/>
              <a:ea typeface="Nunito Sans"/>
              <a:cs typeface="Nunito Sans"/>
              <a:sym typeface="Nunito Sans"/>
            </a:endParaRPr>
          </a:p>
          <a:p>
            <a:pPr marL="0" lvl="0" indent="0" algn="l" rtl="0">
              <a:lnSpc>
                <a:spcPct val="135714"/>
              </a:lnSpc>
              <a:spcBef>
                <a:spcPts val="0"/>
              </a:spcBef>
              <a:spcAft>
                <a:spcPts val="0"/>
              </a:spcAft>
              <a:buSzPts val="1100"/>
              <a:buNone/>
            </a:pPr>
            <a:endParaRPr dirty="0">
              <a:solidFill>
                <a:schemeClr val="bg1"/>
              </a:solidFill>
              <a:highlight>
                <a:srgbClr val="1E1E1E"/>
              </a:highlight>
              <a:latin typeface="Nunito Sans"/>
              <a:ea typeface="Nunito Sans"/>
              <a:cs typeface="Nunito Sans"/>
              <a:sym typeface="Nunito Sans"/>
            </a:endParaRPr>
          </a:p>
        </p:txBody>
      </p:sp>
      <p:sp>
        <p:nvSpPr>
          <p:cNvPr id="252" name="Google Shape;252;p36"/>
          <p:cNvSpPr/>
          <p:nvPr/>
        </p:nvSpPr>
        <p:spPr>
          <a:xfrm>
            <a:off x="0" y="1"/>
            <a:ext cx="400200" cy="57000"/>
          </a:xfrm>
          <a:prstGeom prst="rect">
            <a:avLst/>
          </a:prstGeom>
          <a:solidFill>
            <a:schemeClr val="dk1">
              <a:alpha val="67840"/>
            </a:schemeClr>
          </a:solidFill>
          <a:ln>
            <a:noFill/>
          </a:ln>
        </p:spPr>
        <p:txBody>
          <a:bodyPr spcFirstLastPara="1" wrap="square" lIns="68575" tIns="34275" rIns="68575" bIns="685800" anchor="t" anchorCtr="0">
            <a:noAutofit/>
          </a:bodyPr>
          <a:lstStyle/>
          <a:p>
            <a:pPr marL="0" marR="0" lvl="0" indent="0" algn="l" rtl="0">
              <a:spcBef>
                <a:spcPts val="0"/>
              </a:spcBef>
              <a:spcAft>
                <a:spcPts val="0"/>
              </a:spcAft>
              <a:buNone/>
            </a:pPr>
            <a:endParaRPr sz="1500" b="1">
              <a:solidFill>
                <a:schemeClr val="lt1"/>
              </a:solidFill>
              <a:latin typeface="Nunito Sans"/>
              <a:ea typeface="Nunito Sans"/>
              <a:cs typeface="Nunito Sans"/>
              <a:sym typeface="Nunito Sans"/>
            </a:endParaRPr>
          </a:p>
        </p:txBody>
      </p:sp>
      <p:sp>
        <p:nvSpPr>
          <p:cNvPr id="253" name="Google Shape;253;p36"/>
          <p:cNvSpPr/>
          <p:nvPr/>
        </p:nvSpPr>
        <p:spPr>
          <a:xfrm>
            <a:off x="32201" y="-61946"/>
            <a:ext cx="400200" cy="5086500"/>
          </a:xfrm>
          <a:prstGeom prst="rect">
            <a:avLst/>
          </a:prstGeom>
          <a:solidFill>
            <a:schemeClr val="dk1">
              <a:alpha val="67840"/>
            </a:schemeClr>
          </a:solidFill>
          <a:ln>
            <a:noFill/>
          </a:ln>
        </p:spPr>
        <p:txBody>
          <a:bodyPr spcFirstLastPara="1" wrap="square" lIns="68575" tIns="34275" rIns="68575" bIns="685800" anchor="t" anchorCtr="0">
            <a:noAutofit/>
          </a:bodyPr>
          <a:lstStyle/>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3</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4</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5</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6</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7</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8</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9</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10</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12</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13</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14</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15</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16</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17</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18</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19</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20</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22</a:t>
            </a:r>
            <a:endParaRPr sz="1100"/>
          </a:p>
          <a:p>
            <a:pPr marL="0" marR="0" lvl="0" indent="0" algn="l" rtl="0">
              <a:spcBef>
                <a:spcPts val="0"/>
              </a:spcBef>
              <a:spcAft>
                <a:spcPts val="0"/>
              </a:spcAft>
              <a:buNone/>
            </a:pPr>
            <a:endParaRPr sz="1500" b="1">
              <a:solidFill>
                <a:srgbClr val="FFFF00"/>
              </a:solidFill>
              <a:latin typeface="Nunito Sans"/>
              <a:ea typeface="Nunito Sans"/>
              <a:cs typeface="Nunito Sans"/>
              <a:sym typeface="Nunito Sans"/>
            </a:endParaRPr>
          </a:p>
        </p:txBody>
      </p:sp>
      <p:pic>
        <p:nvPicPr>
          <p:cNvPr id="254" name="Google Shape;254;p36"/>
          <p:cNvPicPr preferRelativeResize="0"/>
          <p:nvPr/>
        </p:nvPicPr>
        <p:blipFill rotWithShape="1">
          <a:blip r:embed="rId3">
            <a:alphaModFix/>
          </a:blip>
          <a:srcRect/>
          <a:stretch/>
        </p:blipFill>
        <p:spPr>
          <a:xfrm>
            <a:off x="7144200" y="4652100"/>
            <a:ext cx="1767499" cy="224100"/>
          </a:xfrm>
          <a:prstGeom prst="rect">
            <a:avLst/>
          </a:prstGeom>
          <a:noFill/>
          <a:ln>
            <a:noFill/>
          </a:ln>
        </p:spPr>
      </p:pic>
    </p:spTree>
    <p:extLst>
      <p:ext uri="{BB962C8B-B14F-4D97-AF65-F5344CB8AC3E}">
        <p14:creationId xmlns:p14="http://schemas.microsoft.com/office/powerpoint/2010/main" val="30865411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46"/>
          <p:cNvSpPr/>
          <p:nvPr/>
        </p:nvSpPr>
        <p:spPr>
          <a:xfrm>
            <a:off x="0" y="0"/>
            <a:ext cx="9144000" cy="662700"/>
          </a:xfrm>
          <a:prstGeom prst="rect">
            <a:avLst/>
          </a:prstGeom>
          <a:solidFill>
            <a:srgbClr val="F0513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Nunito Sans"/>
              <a:ea typeface="Nunito Sans"/>
              <a:cs typeface="Nunito Sans"/>
              <a:sym typeface="Nunito Sans"/>
            </a:endParaRPr>
          </a:p>
        </p:txBody>
      </p:sp>
      <p:sp>
        <p:nvSpPr>
          <p:cNvPr id="335" name="Google Shape;335;p46"/>
          <p:cNvSpPr txBox="1"/>
          <p:nvPr/>
        </p:nvSpPr>
        <p:spPr>
          <a:xfrm>
            <a:off x="1889760" y="0"/>
            <a:ext cx="6832043" cy="807883"/>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 sz="4800" b="1" dirty="0">
                <a:solidFill>
                  <a:schemeClr val="lt1"/>
                </a:solidFill>
                <a:latin typeface="Nunito Sans"/>
                <a:ea typeface="Nunito Sans"/>
                <a:cs typeface="Nunito Sans"/>
                <a:sym typeface="Nunito Sans"/>
              </a:rPr>
              <a:t>Question 4</a:t>
            </a:r>
            <a:r>
              <a:rPr lang="en" sz="3600" b="1" dirty="0">
                <a:solidFill>
                  <a:schemeClr val="lt1"/>
                </a:solidFill>
                <a:latin typeface="Nunito Sans"/>
                <a:ea typeface="Nunito Sans"/>
                <a:cs typeface="Nunito Sans"/>
                <a:sym typeface="Nunito Sans"/>
              </a:rPr>
              <a:t>  </a:t>
            </a:r>
            <a:endParaRPr sz="3600" b="1" dirty="0">
              <a:solidFill>
                <a:schemeClr val="lt1"/>
              </a:solidFill>
              <a:latin typeface="Nunito Sans"/>
              <a:ea typeface="Nunito Sans"/>
              <a:cs typeface="Nunito Sans"/>
              <a:sym typeface="Nunito Sans"/>
            </a:endParaRPr>
          </a:p>
        </p:txBody>
      </p:sp>
      <p:pic>
        <p:nvPicPr>
          <p:cNvPr id="336" name="Google Shape;336;p46"/>
          <p:cNvPicPr preferRelativeResize="0"/>
          <p:nvPr/>
        </p:nvPicPr>
        <p:blipFill rotWithShape="1">
          <a:blip r:embed="rId3">
            <a:alphaModFix/>
          </a:blip>
          <a:srcRect/>
          <a:stretch/>
        </p:blipFill>
        <p:spPr>
          <a:xfrm>
            <a:off x="7144200" y="4652100"/>
            <a:ext cx="1767499" cy="224100"/>
          </a:xfrm>
          <a:prstGeom prst="rect">
            <a:avLst/>
          </a:prstGeom>
          <a:noFill/>
          <a:ln>
            <a:noFill/>
          </a:ln>
        </p:spPr>
      </p:pic>
      <p:sp>
        <p:nvSpPr>
          <p:cNvPr id="337" name="Google Shape;337;p46"/>
          <p:cNvSpPr txBox="1"/>
          <p:nvPr/>
        </p:nvSpPr>
        <p:spPr>
          <a:xfrm>
            <a:off x="-56" y="662457"/>
            <a:ext cx="9144000" cy="5517891"/>
          </a:xfrm>
          <a:prstGeom prst="rect">
            <a:avLst/>
          </a:prstGeom>
          <a:noFill/>
          <a:ln>
            <a:noFill/>
          </a:ln>
        </p:spPr>
        <p:txBody>
          <a:bodyPr spcFirstLastPara="1" wrap="square" lIns="68575" tIns="34275" rIns="68575" bIns="34275" anchor="t" anchorCtr="0">
            <a:spAutoFit/>
          </a:bodyPr>
          <a:lstStyle/>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Alice goes for jogging every day for N meters. Sometimes she runs and sometimes she walks. Her walking speed is 1 m/s and running speed is 2 m/s. Given the distance up to which she does jogging, you must calculate the number of ways she can do jogging.</a:t>
            </a:r>
          </a:p>
          <a:p>
            <a:pPr>
              <a:lnSpc>
                <a:spcPct val="107000"/>
              </a:lnSpc>
              <a:spcAft>
                <a:spcPts val="800"/>
              </a:spcAft>
            </a:pPr>
            <a:r>
              <a:rPr lang="en-IN" sz="2000" b="1" dirty="0">
                <a:effectLst/>
                <a:latin typeface="Nunito Sans" pitchFamily="2" charset="0"/>
                <a:ea typeface="Calibri" panose="020F0502020204030204" pitchFamily="34" charset="0"/>
                <a:cs typeface="Times New Roman" panose="02020603050405020304" pitchFamily="18" charset="0"/>
              </a:rPr>
              <a:t>Note </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As the answer can become very large calculate the answer modulo 100000007</a:t>
            </a:r>
          </a:p>
          <a:p>
            <a:pPr>
              <a:lnSpc>
                <a:spcPct val="107000"/>
              </a:lnSpc>
              <a:spcAft>
                <a:spcPts val="800"/>
              </a:spcAft>
            </a:pPr>
            <a:r>
              <a:rPr lang="en-IN" sz="2000" b="1" dirty="0">
                <a:effectLst/>
                <a:latin typeface="Nunito Sans" pitchFamily="2" charset="0"/>
                <a:ea typeface="Calibri" panose="020F0502020204030204" pitchFamily="34" charset="0"/>
                <a:cs typeface="Times New Roman" panose="02020603050405020304" pitchFamily="18" charset="0"/>
              </a:rPr>
              <a:t>Input specification</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input1: An integer value N denoting the distance that Alice jogs ( 0 &lt; N &lt;= 1000000000)</a:t>
            </a:r>
          </a:p>
          <a:p>
            <a:pPr>
              <a:lnSpc>
                <a:spcPct val="107000"/>
              </a:lnSpc>
              <a:spcAft>
                <a:spcPts val="800"/>
              </a:spcAft>
            </a:pPr>
            <a:r>
              <a:rPr lang="en-IN" sz="2000" b="1" dirty="0">
                <a:effectLst/>
                <a:latin typeface="Nunito Sans" pitchFamily="2" charset="0"/>
                <a:ea typeface="Calibri" panose="020F0502020204030204" pitchFamily="34" charset="0"/>
                <a:cs typeface="Times New Roman" panose="02020603050405020304" pitchFamily="18" charset="0"/>
              </a:rPr>
              <a:t>Output specification   </a:t>
            </a:r>
            <a:r>
              <a:rPr lang="en-IN" sz="2000" dirty="0">
                <a:effectLst/>
                <a:latin typeface="Nunito Sans" pitchFamily="2" charset="0"/>
                <a:ea typeface="Calibri" panose="020F0502020204030204" pitchFamily="34" charset="0"/>
                <a:cs typeface="Times New Roman" panose="02020603050405020304" pitchFamily="18" charset="0"/>
              </a:rPr>
              <a:t>Return the number of ways she can do jogging modulo 100000007</a:t>
            </a:r>
          </a:p>
          <a:p>
            <a:pPr marL="0" lvl="0" indent="0" algn="l" rtl="0">
              <a:lnSpc>
                <a:spcPct val="115000"/>
              </a:lnSpc>
              <a:spcBef>
                <a:spcPts val="0"/>
              </a:spcBef>
              <a:spcAft>
                <a:spcPts val="0"/>
              </a:spcAft>
              <a:buClr>
                <a:schemeClr val="dk1"/>
              </a:buClr>
              <a:buSzPts val="1100"/>
              <a:buFont typeface="Arial"/>
              <a:buNone/>
            </a:pPr>
            <a:endParaRPr sz="2400" dirty="0">
              <a:solidFill>
                <a:schemeClr val="dk1"/>
              </a:solidFill>
              <a:highlight>
                <a:srgbClr val="FFFFFF"/>
              </a:highlight>
              <a:latin typeface="Nunito Sans"/>
              <a:ea typeface="Nunito Sans"/>
              <a:cs typeface="Nunito Sans"/>
              <a:sym typeface="Nunito Sans"/>
            </a:endParaRPr>
          </a:p>
          <a:p>
            <a:pPr marL="0" lvl="0" indent="0" algn="l" rtl="0">
              <a:lnSpc>
                <a:spcPct val="115000"/>
              </a:lnSpc>
              <a:spcBef>
                <a:spcPts val="0"/>
              </a:spcBef>
              <a:spcAft>
                <a:spcPts val="0"/>
              </a:spcAft>
              <a:buSzPts val="800"/>
              <a:buNone/>
            </a:pPr>
            <a:endParaRPr sz="2000" dirty="0">
              <a:solidFill>
                <a:schemeClr val="dk1"/>
              </a:solidFill>
              <a:highlight>
                <a:srgbClr val="FFFFFF"/>
              </a:highlight>
              <a:latin typeface="Nunito Sans"/>
              <a:ea typeface="Nunito Sans"/>
              <a:cs typeface="Nunito Sans"/>
              <a:sym typeface="Nunito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46"/>
          <p:cNvSpPr/>
          <p:nvPr/>
        </p:nvSpPr>
        <p:spPr>
          <a:xfrm>
            <a:off x="0" y="0"/>
            <a:ext cx="9144000" cy="662700"/>
          </a:xfrm>
          <a:prstGeom prst="rect">
            <a:avLst/>
          </a:prstGeom>
          <a:solidFill>
            <a:srgbClr val="F0513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Nunito Sans"/>
              <a:ea typeface="Nunito Sans"/>
              <a:cs typeface="Nunito Sans"/>
              <a:sym typeface="Nunito Sans"/>
            </a:endParaRPr>
          </a:p>
        </p:txBody>
      </p:sp>
      <p:sp>
        <p:nvSpPr>
          <p:cNvPr id="335" name="Google Shape;335;p46"/>
          <p:cNvSpPr txBox="1"/>
          <p:nvPr/>
        </p:nvSpPr>
        <p:spPr>
          <a:xfrm>
            <a:off x="1889760" y="0"/>
            <a:ext cx="6832043" cy="807883"/>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 sz="4800" b="1" dirty="0">
                <a:solidFill>
                  <a:schemeClr val="lt1"/>
                </a:solidFill>
                <a:latin typeface="Nunito Sans"/>
                <a:ea typeface="Nunito Sans"/>
                <a:cs typeface="Nunito Sans"/>
                <a:sym typeface="Nunito Sans"/>
              </a:rPr>
              <a:t>Question 4</a:t>
            </a:r>
            <a:r>
              <a:rPr lang="en" sz="3600" b="1" dirty="0">
                <a:solidFill>
                  <a:schemeClr val="lt1"/>
                </a:solidFill>
                <a:latin typeface="Nunito Sans"/>
                <a:ea typeface="Nunito Sans"/>
                <a:cs typeface="Nunito Sans"/>
                <a:sym typeface="Nunito Sans"/>
              </a:rPr>
              <a:t>  </a:t>
            </a:r>
            <a:endParaRPr sz="3600" b="1" dirty="0">
              <a:solidFill>
                <a:schemeClr val="lt1"/>
              </a:solidFill>
              <a:latin typeface="Nunito Sans"/>
              <a:ea typeface="Nunito Sans"/>
              <a:cs typeface="Nunito Sans"/>
              <a:sym typeface="Nunito Sans"/>
            </a:endParaRPr>
          </a:p>
        </p:txBody>
      </p:sp>
      <p:pic>
        <p:nvPicPr>
          <p:cNvPr id="336" name="Google Shape;336;p46"/>
          <p:cNvPicPr preferRelativeResize="0"/>
          <p:nvPr/>
        </p:nvPicPr>
        <p:blipFill rotWithShape="1">
          <a:blip r:embed="rId3">
            <a:alphaModFix/>
          </a:blip>
          <a:srcRect/>
          <a:stretch/>
        </p:blipFill>
        <p:spPr>
          <a:xfrm>
            <a:off x="7144200" y="4652100"/>
            <a:ext cx="1767499" cy="224100"/>
          </a:xfrm>
          <a:prstGeom prst="rect">
            <a:avLst/>
          </a:prstGeom>
          <a:noFill/>
          <a:ln>
            <a:noFill/>
          </a:ln>
        </p:spPr>
      </p:pic>
      <p:sp>
        <p:nvSpPr>
          <p:cNvPr id="3" name="TextBox 2">
            <a:extLst>
              <a:ext uri="{FF2B5EF4-FFF2-40B4-BE49-F238E27FC236}">
                <a16:creationId xmlns:a16="http://schemas.microsoft.com/office/drawing/2014/main" id="{4C0CBE97-EFA5-427C-2F48-A9CF57A41ED9}"/>
              </a:ext>
            </a:extLst>
          </p:cNvPr>
          <p:cNvSpPr txBox="1"/>
          <p:nvPr/>
        </p:nvSpPr>
        <p:spPr>
          <a:xfrm>
            <a:off x="268224" y="807883"/>
            <a:ext cx="6589776" cy="4325030"/>
          </a:xfrm>
          <a:prstGeom prst="rect">
            <a:avLst/>
          </a:prstGeom>
          <a:noFill/>
        </p:spPr>
        <p:txBody>
          <a:bodyPr wrap="square">
            <a:spAutoFit/>
          </a:bodyPr>
          <a:lstStyle/>
          <a:p>
            <a:pPr>
              <a:lnSpc>
                <a:spcPct val="107000"/>
              </a:lnSpc>
              <a:spcAft>
                <a:spcPts val="800"/>
              </a:spcAft>
            </a:pPr>
            <a:r>
              <a:rPr lang="en-IN" sz="2000" b="1" dirty="0">
                <a:effectLst/>
                <a:latin typeface="Nunito Sans" pitchFamily="2" charset="0"/>
                <a:ea typeface="Calibri" panose="020F0502020204030204" pitchFamily="34" charset="0"/>
                <a:cs typeface="Times New Roman" panose="02020603050405020304" pitchFamily="18" charset="0"/>
              </a:rPr>
              <a:t>Example 1</a:t>
            </a:r>
          </a:p>
          <a:p>
            <a:pPr>
              <a:lnSpc>
                <a:spcPct val="107000"/>
              </a:lnSpc>
              <a:spcAft>
                <a:spcPts val="800"/>
              </a:spcAft>
            </a:pPr>
            <a:r>
              <a:rPr lang="en-IN" sz="2000" b="1" dirty="0">
                <a:effectLst/>
                <a:latin typeface="Nunito Sans" pitchFamily="2" charset="0"/>
                <a:ea typeface="Calibri" panose="020F0502020204030204" pitchFamily="34" charset="0"/>
                <a:cs typeface="Times New Roman" panose="02020603050405020304" pitchFamily="18" charset="0"/>
              </a:rPr>
              <a:t>Input </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input1: 3</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Output</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3</a:t>
            </a:r>
          </a:p>
          <a:p>
            <a:pPr>
              <a:lnSpc>
                <a:spcPct val="107000"/>
              </a:lnSpc>
              <a:spcAft>
                <a:spcPts val="800"/>
              </a:spcAft>
            </a:pPr>
            <a:r>
              <a:rPr lang="en-IN" sz="2000" b="1" dirty="0">
                <a:effectLst/>
                <a:latin typeface="Nunito Sans" pitchFamily="2" charset="0"/>
                <a:ea typeface="Calibri" panose="020F0502020204030204" pitchFamily="34" charset="0"/>
                <a:cs typeface="Times New Roman" panose="02020603050405020304" pitchFamily="18" charset="0"/>
              </a:rPr>
              <a:t>Explanation</a:t>
            </a:r>
            <a:r>
              <a:rPr lang="en-IN" sz="2000" dirty="0">
                <a:effectLst/>
                <a:latin typeface="Nunito Sans" pitchFamily="2" charset="0"/>
                <a:ea typeface="Calibri" panose="020F0502020204030204" pitchFamily="34" charset="0"/>
                <a:cs typeface="Times New Roman" panose="02020603050405020304" pitchFamily="18" charset="0"/>
              </a:rPr>
              <a:t>  Alice could jog in 3 ways</a:t>
            </a:r>
          </a:p>
          <a:p>
            <a:pPr marL="342900" lvl="0" indent="-342900">
              <a:lnSpc>
                <a:spcPct val="107000"/>
              </a:lnSpc>
              <a:buFont typeface="+mj-lt"/>
              <a:buAutoNum type="arabicPeriod"/>
            </a:pPr>
            <a:r>
              <a:rPr lang="en-IN" sz="2000" dirty="0">
                <a:effectLst/>
                <a:latin typeface="Nunito Sans" pitchFamily="2" charset="0"/>
                <a:ea typeface="Calibri" panose="020F0502020204030204" pitchFamily="34" charset="0"/>
                <a:cs typeface="Times New Roman" panose="02020603050405020304" pitchFamily="18" charset="0"/>
              </a:rPr>
              <a:t>Alice could walk for all 3 metres</a:t>
            </a:r>
          </a:p>
          <a:p>
            <a:pPr marL="342900" lvl="0" indent="-342900">
              <a:lnSpc>
                <a:spcPct val="107000"/>
              </a:lnSpc>
              <a:buFont typeface="+mj-lt"/>
              <a:buAutoNum type="arabicPeriod"/>
            </a:pPr>
            <a:r>
              <a:rPr lang="en-IN" sz="2000" dirty="0">
                <a:effectLst/>
                <a:latin typeface="Nunito Sans" pitchFamily="2" charset="0"/>
                <a:ea typeface="Calibri" panose="020F0502020204030204" pitchFamily="34" charset="0"/>
                <a:cs typeface="Times New Roman" panose="02020603050405020304" pitchFamily="18" charset="0"/>
              </a:rPr>
              <a:t>Alice could walk for the first 1 meter then run for remaining 2 meters</a:t>
            </a:r>
          </a:p>
          <a:p>
            <a:pPr marL="342900" lvl="0" indent="-342900">
              <a:lnSpc>
                <a:spcPct val="107000"/>
              </a:lnSpc>
              <a:spcAft>
                <a:spcPts val="800"/>
              </a:spcAft>
              <a:buFont typeface="+mj-lt"/>
              <a:buAutoNum type="arabicPeriod"/>
            </a:pPr>
            <a:r>
              <a:rPr lang="en-IN" sz="2000" dirty="0">
                <a:effectLst/>
                <a:latin typeface="Nunito Sans" pitchFamily="2" charset="0"/>
                <a:ea typeface="Calibri" panose="020F0502020204030204" pitchFamily="34" charset="0"/>
                <a:cs typeface="Times New Roman" panose="02020603050405020304" pitchFamily="18" charset="0"/>
              </a:rPr>
              <a:t>Alice could run for the first 2 meters then walk for the remaining 1 meter.</a:t>
            </a:r>
          </a:p>
        </p:txBody>
      </p:sp>
    </p:spTree>
    <p:extLst>
      <p:ext uri="{BB962C8B-B14F-4D97-AF65-F5344CB8AC3E}">
        <p14:creationId xmlns:p14="http://schemas.microsoft.com/office/powerpoint/2010/main" val="507758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47"/>
          <p:cNvSpPr/>
          <p:nvPr/>
        </p:nvSpPr>
        <p:spPr>
          <a:xfrm>
            <a:off x="0" y="0"/>
            <a:ext cx="9144000" cy="662700"/>
          </a:xfrm>
          <a:prstGeom prst="rect">
            <a:avLst/>
          </a:prstGeom>
          <a:solidFill>
            <a:srgbClr val="F0513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Nunito Sans"/>
              <a:ea typeface="Nunito Sans"/>
              <a:cs typeface="Nunito Sans"/>
              <a:sym typeface="Nunito Sans"/>
            </a:endParaRPr>
          </a:p>
        </p:txBody>
      </p:sp>
      <p:sp>
        <p:nvSpPr>
          <p:cNvPr id="344" name="Google Shape;344;p47"/>
          <p:cNvSpPr txBox="1"/>
          <p:nvPr/>
        </p:nvSpPr>
        <p:spPr>
          <a:xfrm>
            <a:off x="2953703" y="40481"/>
            <a:ext cx="5844300" cy="807883"/>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 sz="4800" b="1" dirty="0">
                <a:solidFill>
                  <a:schemeClr val="lt1"/>
                </a:solidFill>
                <a:latin typeface="Nunito Sans"/>
                <a:ea typeface="Nunito Sans"/>
                <a:cs typeface="Nunito Sans"/>
                <a:sym typeface="Nunito Sans"/>
              </a:rPr>
              <a:t>Question 4</a:t>
            </a:r>
            <a:r>
              <a:rPr lang="en" sz="3600" b="1" dirty="0">
                <a:solidFill>
                  <a:schemeClr val="lt1"/>
                </a:solidFill>
                <a:latin typeface="Nunito Sans"/>
                <a:ea typeface="Nunito Sans"/>
                <a:cs typeface="Nunito Sans"/>
                <a:sym typeface="Nunito Sans"/>
              </a:rPr>
              <a:t>  </a:t>
            </a:r>
            <a:endParaRPr sz="3600" b="1" dirty="0">
              <a:solidFill>
                <a:schemeClr val="lt1"/>
              </a:solidFill>
              <a:latin typeface="Nunito Sans"/>
              <a:ea typeface="Nunito Sans"/>
              <a:cs typeface="Nunito Sans"/>
              <a:sym typeface="Nunito Sans"/>
            </a:endParaRPr>
          </a:p>
        </p:txBody>
      </p:sp>
      <p:pic>
        <p:nvPicPr>
          <p:cNvPr id="345" name="Google Shape;345;p47"/>
          <p:cNvPicPr preferRelativeResize="0"/>
          <p:nvPr/>
        </p:nvPicPr>
        <p:blipFill rotWithShape="1">
          <a:blip r:embed="rId3">
            <a:alphaModFix/>
          </a:blip>
          <a:srcRect/>
          <a:stretch/>
        </p:blipFill>
        <p:spPr>
          <a:xfrm>
            <a:off x="7144200" y="4652100"/>
            <a:ext cx="1767499" cy="224100"/>
          </a:xfrm>
          <a:prstGeom prst="rect">
            <a:avLst/>
          </a:prstGeom>
          <a:noFill/>
          <a:ln>
            <a:noFill/>
          </a:ln>
        </p:spPr>
      </p:pic>
      <p:sp>
        <p:nvSpPr>
          <p:cNvPr id="346" name="Google Shape;346;p47"/>
          <p:cNvSpPr txBox="1"/>
          <p:nvPr/>
        </p:nvSpPr>
        <p:spPr>
          <a:xfrm>
            <a:off x="167644" y="662457"/>
            <a:ext cx="8976300" cy="5093159"/>
          </a:xfrm>
          <a:prstGeom prst="rect">
            <a:avLst/>
          </a:prstGeom>
          <a:noFill/>
          <a:ln>
            <a:noFill/>
          </a:ln>
        </p:spPr>
        <p:txBody>
          <a:bodyPr spcFirstLastPara="1" wrap="square" lIns="68575" tIns="34275" rIns="68575" bIns="34275" anchor="t" anchorCtr="0">
            <a:spAutoFit/>
          </a:bodyPr>
          <a:lstStyle/>
          <a:p>
            <a:pPr>
              <a:lnSpc>
                <a:spcPct val="107000"/>
              </a:lnSpc>
              <a:spcAft>
                <a:spcPts val="800"/>
              </a:spcAft>
            </a:pPr>
            <a:r>
              <a:rPr lang="en-IN" sz="2000" b="1" dirty="0">
                <a:effectLst/>
                <a:latin typeface="Nunito Sans" pitchFamily="2" charset="0"/>
                <a:ea typeface="Calibri" panose="020F0502020204030204" pitchFamily="34" charset="0"/>
                <a:cs typeface="Times New Roman" panose="02020603050405020304" pitchFamily="18" charset="0"/>
              </a:rPr>
              <a:t>Example 2</a:t>
            </a:r>
          </a:p>
          <a:p>
            <a:pPr>
              <a:lnSpc>
                <a:spcPct val="107000"/>
              </a:lnSpc>
              <a:spcAft>
                <a:spcPts val="800"/>
              </a:spcAft>
            </a:pPr>
            <a:r>
              <a:rPr lang="en-IN" sz="2000" b="1" dirty="0">
                <a:effectLst/>
                <a:latin typeface="Nunito Sans" pitchFamily="2" charset="0"/>
                <a:ea typeface="Calibri" panose="020F0502020204030204" pitchFamily="34" charset="0"/>
                <a:cs typeface="Times New Roman" panose="02020603050405020304" pitchFamily="18" charset="0"/>
              </a:rPr>
              <a:t>Input</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input1: 4</a:t>
            </a:r>
          </a:p>
          <a:p>
            <a:pPr>
              <a:lnSpc>
                <a:spcPct val="107000"/>
              </a:lnSpc>
              <a:spcAft>
                <a:spcPts val="800"/>
              </a:spcAft>
            </a:pPr>
            <a:r>
              <a:rPr lang="en-IN" sz="2000" b="1" dirty="0">
                <a:effectLst/>
                <a:latin typeface="Nunito Sans" pitchFamily="2" charset="0"/>
                <a:ea typeface="Calibri" panose="020F0502020204030204" pitchFamily="34" charset="0"/>
                <a:cs typeface="Times New Roman" panose="02020603050405020304" pitchFamily="18" charset="0"/>
              </a:rPr>
              <a:t>Output </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5</a:t>
            </a:r>
          </a:p>
          <a:p>
            <a:pPr>
              <a:lnSpc>
                <a:spcPct val="107000"/>
              </a:lnSpc>
              <a:spcAft>
                <a:spcPts val="800"/>
              </a:spcAft>
            </a:pPr>
            <a:r>
              <a:rPr lang="en-IN" sz="2000" b="1" dirty="0">
                <a:effectLst/>
                <a:latin typeface="Nunito Sans" pitchFamily="2" charset="0"/>
                <a:ea typeface="Calibri" panose="020F0502020204030204" pitchFamily="34" charset="0"/>
                <a:cs typeface="Times New Roman" panose="02020603050405020304" pitchFamily="18" charset="0"/>
              </a:rPr>
              <a:t>Explanation </a:t>
            </a:r>
            <a:r>
              <a:rPr lang="en-IN" sz="2000" dirty="0">
                <a:effectLst/>
                <a:latin typeface="Nunito Sans" pitchFamily="2" charset="0"/>
                <a:ea typeface="Calibri" panose="020F0502020204030204" pitchFamily="34" charset="0"/>
                <a:cs typeface="Times New Roman" panose="02020603050405020304" pitchFamily="18" charset="0"/>
              </a:rPr>
              <a:t>  Alice could jog in 5 ways:</a:t>
            </a:r>
          </a:p>
          <a:p>
            <a:pPr marL="342900" lvl="0" indent="-342900">
              <a:lnSpc>
                <a:spcPct val="107000"/>
              </a:lnSpc>
              <a:buFont typeface="+mj-lt"/>
              <a:buAutoNum type="arabicPeriod"/>
            </a:pPr>
            <a:r>
              <a:rPr lang="en-IN" sz="2000" dirty="0">
                <a:effectLst/>
                <a:latin typeface="Nunito Sans" pitchFamily="2" charset="0"/>
                <a:ea typeface="Calibri" panose="020F0502020204030204" pitchFamily="34" charset="0"/>
                <a:cs typeface="Times New Roman" panose="02020603050405020304" pitchFamily="18" charset="0"/>
              </a:rPr>
              <a:t>Alice could walk for all 4 meters</a:t>
            </a:r>
          </a:p>
          <a:p>
            <a:pPr marL="342900" lvl="0" indent="-342900">
              <a:lnSpc>
                <a:spcPct val="107000"/>
              </a:lnSpc>
              <a:buFont typeface="+mj-lt"/>
              <a:buAutoNum type="arabicPeriod"/>
            </a:pPr>
            <a:r>
              <a:rPr lang="en-IN" sz="2000" dirty="0">
                <a:effectLst/>
                <a:latin typeface="Nunito Sans" pitchFamily="2" charset="0"/>
                <a:ea typeface="Calibri" panose="020F0502020204030204" pitchFamily="34" charset="0"/>
                <a:cs typeface="Times New Roman" panose="02020603050405020304" pitchFamily="18" charset="0"/>
              </a:rPr>
              <a:t>Alice could walk for the first 2 meters then run for remaining 2 meters</a:t>
            </a:r>
          </a:p>
          <a:p>
            <a:pPr marL="342900" lvl="0" indent="-342900">
              <a:lnSpc>
                <a:spcPct val="107000"/>
              </a:lnSpc>
              <a:buFont typeface="+mj-lt"/>
              <a:buAutoNum type="arabicPeriod"/>
            </a:pPr>
            <a:r>
              <a:rPr lang="en-IN" sz="2000" dirty="0">
                <a:effectLst/>
                <a:latin typeface="Nunito Sans" pitchFamily="2" charset="0"/>
                <a:ea typeface="Calibri" panose="020F0502020204030204" pitchFamily="34" charset="0"/>
                <a:cs typeface="Times New Roman" panose="02020603050405020304" pitchFamily="18" charset="0"/>
              </a:rPr>
              <a:t>Alice could run for the first 2 meters then walk for the remaining 2 meters</a:t>
            </a:r>
          </a:p>
          <a:p>
            <a:pPr marL="342900" lvl="0" indent="-342900">
              <a:lnSpc>
                <a:spcPct val="107000"/>
              </a:lnSpc>
              <a:buFont typeface="+mj-lt"/>
              <a:buAutoNum type="arabicPeriod"/>
            </a:pPr>
            <a:r>
              <a:rPr lang="en-IN" sz="2000" dirty="0">
                <a:effectLst/>
                <a:latin typeface="Nunito Sans" pitchFamily="2" charset="0"/>
                <a:ea typeface="Calibri" panose="020F0502020204030204" pitchFamily="34" charset="0"/>
                <a:cs typeface="Times New Roman" panose="02020603050405020304" pitchFamily="18" charset="0"/>
              </a:rPr>
              <a:t>Alice could walk for the first 1 meter, then run for next 2 meters, and again walk for remaining 1 meter</a:t>
            </a:r>
          </a:p>
          <a:p>
            <a:pPr marL="342900" lvl="0" indent="-342900">
              <a:lnSpc>
                <a:spcPct val="107000"/>
              </a:lnSpc>
              <a:spcAft>
                <a:spcPts val="800"/>
              </a:spcAft>
              <a:buFont typeface="+mj-lt"/>
              <a:buAutoNum type="arabicPeriod"/>
            </a:pPr>
            <a:r>
              <a:rPr lang="en-IN" sz="2000" dirty="0">
                <a:effectLst/>
                <a:latin typeface="Nunito Sans" pitchFamily="2" charset="0"/>
                <a:ea typeface="Calibri" panose="020F0502020204030204" pitchFamily="34" charset="0"/>
                <a:cs typeface="Times New Roman" panose="02020603050405020304" pitchFamily="18" charset="0"/>
              </a:rPr>
              <a:t>Alice could run for all the 4 meters</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pPr marL="0" lvl="0" indent="0" algn="l" rtl="0">
              <a:lnSpc>
                <a:spcPct val="115000"/>
              </a:lnSpc>
              <a:spcBef>
                <a:spcPts val="0"/>
              </a:spcBef>
              <a:spcAft>
                <a:spcPts val="0"/>
              </a:spcAft>
              <a:buSzPts val="800"/>
              <a:buNone/>
            </a:pPr>
            <a:endParaRPr sz="2000" dirty="0">
              <a:solidFill>
                <a:schemeClr val="dk1"/>
              </a:solidFill>
              <a:highlight>
                <a:srgbClr val="FFFFFF"/>
              </a:highlight>
              <a:latin typeface="Nunito Sans"/>
              <a:ea typeface="Nunito Sans"/>
              <a:cs typeface="Nunito Sans"/>
              <a:sym typeface="Nunito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8"/>
          <p:cNvSpPr/>
          <p:nvPr/>
        </p:nvSpPr>
        <p:spPr>
          <a:xfrm>
            <a:off x="4391" y="0"/>
            <a:ext cx="9144000" cy="5143500"/>
          </a:xfrm>
          <a:prstGeom prst="rect">
            <a:avLst/>
          </a:prstGeom>
          <a:solidFill>
            <a:srgbClr val="000000"/>
          </a:solidFill>
          <a:ln>
            <a:noFill/>
          </a:ln>
        </p:spPr>
        <p:txBody>
          <a:bodyPr spcFirstLastPara="1" wrap="square" lIns="411475" tIns="75425" rIns="68575" bIns="685800" anchor="t" anchorCtr="0">
            <a:noAutofit/>
          </a:bodyPr>
          <a:lstStyle/>
          <a:p>
            <a:pPr>
              <a:lnSpc>
                <a:spcPct val="107000"/>
              </a:lnSpc>
              <a:spcAft>
                <a:spcPts val="800"/>
              </a:spcAft>
            </a:pPr>
            <a:r>
              <a:rPr lang="en-IN" b="1" dirty="0">
                <a:solidFill>
                  <a:schemeClr val="bg1"/>
                </a:solidFill>
                <a:effectLst/>
                <a:latin typeface="Nunito Sans" pitchFamily="2" charset="0"/>
                <a:ea typeface="Calibri" panose="020F0502020204030204" pitchFamily="34" charset="0"/>
                <a:cs typeface="Consolas" panose="020B0609020204030204" pitchFamily="49" charset="0"/>
              </a:rPr>
              <a:t>import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java.util</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class</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Run_Walk_Run</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latin typeface="Nunito Sans" pitchFamily="2" charset="0"/>
                <a:ea typeface="Calibri" panose="020F0502020204030204" pitchFamily="34" charset="0"/>
                <a:cs typeface="Times New Roman" panose="02020603050405020304" pitchFamily="18"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static</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i="1" dirty="0" err="1">
                <a:solidFill>
                  <a:schemeClr val="bg1"/>
                </a:solidFill>
                <a:effectLst/>
                <a:latin typeface="Nunito Sans" pitchFamily="2" charset="0"/>
                <a:ea typeface="Calibri" panose="020F0502020204030204" pitchFamily="34" charset="0"/>
                <a:cs typeface="Consolas" panose="020B0609020204030204" pitchFamily="49" charset="0"/>
              </a:rPr>
              <a:t>dp</a:t>
            </a:r>
            <a:r>
              <a:rPr lang="en-IN" dirty="0">
                <a:solidFill>
                  <a:schemeClr val="bg1"/>
                </a:solidFill>
                <a:effectLst/>
                <a:latin typeface="Nunito Sans" pitchFamily="2" charset="0"/>
                <a:ea typeface="Calibri" panose="020F0502020204030204" pitchFamily="34" charset="0"/>
                <a:cs typeface="Consolas" panose="020B0609020204030204" pitchFamily="49" charset="0"/>
              </a:rPr>
              <a:t> =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new</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[10];</a:t>
            </a:r>
            <a:endParaRPr lang="en-IN" dirty="0">
              <a:solidFill>
                <a:schemeClr val="bg1"/>
              </a:solidFill>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b="1" dirty="0">
                <a:solidFill>
                  <a:schemeClr val="bg1"/>
                </a:solidFill>
                <a:effectLst/>
                <a:latin typeface="Nunito Sans" pitchFamily="2" charset="0"/>
                <a:ea typeface="Calibri" panose="020F0502020204030204" pitchFamily="34" charset="0"/>
                <a:cs typeface="Times New Roman" panose="02020603050405020304" pitchFamily="18"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static</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fib(</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n){</a:t>
            </a:r>
            <a:endParaRPr lang="en-IN" dirty="0">
              <a:solidFill>
                <a:schemeClr val="bg1"/>
              </a:solidFill>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b="1" dirty="0">
                <a:solidFill>
                  <a:schemeClr val="bg1"/>
                </a:solidFill>
                <a:effectLst/>
                <a:latin typeface="Nunito Sans" pitchFamily="2" charset="0"/>
                <a:ea typeface="Calibri" panose="020F0502020204030204" pitchFamily="34" charset="0"/>
                <a:cs typeface="Times New Roman" panose="02020603050405020304" pitchFamily="18"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if</a:t>
            </a:r>
            <a:r>
              <a:rPr lang="en-IN" dirty="0">
                <a:solidFill>
                  <a:schemeClr val="bg1"/>
                </a:solidFill>
                <a:effectLst/>
                <a:latin typeface="Nunito Sans" pitchFamily="2" charset="0"/>
                <a:ea typeface="Calibri" panose="020F0502020204030204" pitchFamily="34" charset="0"/>
                <a:cs typeface="Consolas" panose="020B0609020204030204" pitchFamily="49" charset="0"/>
              </a:rPr>
              <a:t> (n &lt;= 1)</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return</a:t>
            </a:r>
            <a:r>
              <a:rPr lang="en-IN" dirty="0">
                <a:solidFill>
                  <a:schemeClr val="bg1"/>
                </a:solidFill>
                <a:effectLst/>
                <a:latin typeface="Nunito Sans" pitchFamily="2" charset="0"/>
                <a:ea typeface="Calibri" panose="020F0502020204030204" pitchFamily="34" charset="0"/>
                <a:cs typeface="Consolas" panose="020B0609020204030204" pitchFamily="49" charset="0"/>
              </a:rPr>
              <a:t> n;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b="1" dirty="0">
                <a:solidFill>
                  <a:schemeClr val="bg1"/>
                </a:solidFill>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first, second;</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b="1" dirty="0">
                <a:solidFill>
                  <a:schemeClr val="bg1"/>
                </a:solidFill>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if</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i="1" dirty="0" err="1">
                <a:solidFill>
                  <a:schemeClr val="bg1"/>
                </a:solidFill>
                <a:effectLst/>
                <a:latin typeface="Nunito Sans" pitchFamily="2" charset="0"/>
                <a:ea typeface="Calibri" panose="020F0502020204030204" pitchFamily="34" charset="0"/>
                <a:cs typeface="Consolas" panose="020B0609020204030204" pitchFamily="49" charset="0"/>
              </a:rPr>
              <a:t>dp</a:t>
            </a:r>
            <a:r>
              <a:rPr lang="en-IN" dirty="0">
                <a:solidFill>
                  <a:schemeClr val="bg1"/>
                </a:solidFill>
                <a:effectLst/>
                <a:latin typeface="Nunito Sans" pitchFamily="2" charset="0"/>
                <a:ea typeface="Calibri" panose="020F0502020204030204" pitchFamily="34" charset="0"/>
                <a:cs typeface="Consolas" panose="020B0609020204030204" pitchFamily="49" charset="0"/>
              </a:rPr>
              <a:t>[n - 1] != -1)</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first = </a:t>
            </a:r>
            <a:r>
              <a:rPr lang="en-IN" i="1" dirty="0" err="1">
                <a:solidFill>
                  <a:schemeClr val="bg1"/>
                </a:solidFill>
                <a:effectLst/>
                <a:latin typeface="Nunito Sans" pitchFamily="2" charset="0"/>
                <a:ea typeface="Calibri" panose="020F0502020204030204" pitchFamily="34" charset="0"/>
                <a:cs typeface="Consolas" panose="020B0609020204030204" pitchFamily="49" charset="0"/>
              </a:rPr>
              <a:t>dp</a:t>
            </a:r>
            <a:r>
              <a:rPr lang="en-IN" dirty="0">
                <a:solidFill>
                  <a:schemeClr val="bg1"/>
                </a:solidFill>
                <a:effectLst/>
                <a:latin typeface="Nunito Sans" pitchFamily="2" charset="0"/>
                <a:ea typeface="Calibri" panose="020F0502020204030204" pitchFamily="34" charset="0"/>
                <a:cs typeface="Consolas" panose="020B0609020204030204" pitchFamily="49" charset="0"/>
              </a:rPr>
              <a:t>[n - 1];</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b="1" dirty="0">
                <a:solidFill>
                  <a:schemeClr val="bg1"/>
                </a:solidFill>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else</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first = </a:t>
            </a:r>
            <a:r>
              <a:rPr lang="en-IN" i="1" dirty="0">
                <a:solidFill>
                  <a:schemeClr val="bg1"/>
                </a:solidFill>
                <a:effectLst/>
                <a:latin typeface="Nunito Sans" pitchFamily="2" charset="0"/>
                <a:ea typeface="Calibri" panose="020F0502020204030204" pitchFamily="34" charset="0"/>
                <a:cs typeface="Consolas" panose="020B0609020204030204" pitchFamily="49" charset="0"/>
              </a:rPr>
              <a:t>fib</a:t>
            </a:r>
            <a:r>
              <a:rPr lang="en-IN" dirty="0">
                <a:solidFill>
                  <a:schemeClr val="bg1"/>
                </a:solidFill>
                <a:effectLst/>
                <a:latin typeface="Nunito Sans" pitchFamily="2" charset="0"/>
                <a:ea typeface="Calibri" panose="020F0502020204030204" pitchFamily="34" charset="0"/>
                <a:cs typeface="Consolas" panose="020B0609020204030204" pitchFamily="49" charset="0"/>
              </a:rPr>
              <a:t>(n - 1);</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b="1" dirty="0">
                <a:solidFill>
                  <a:schemeClr val="bg1"/>
                </a:solidFill>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if</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i="1" dirty="0" err="1">
                <a:solidFill>
                  <a:schemeClr val="bg1"/>
                </a:solidFill>
                <a:effectLst/>
                <a:latin typeface="Nunito Sans" pitchFamily="2" charset="0"/>
                <a:ea typeface="Calibri" panose="020F0502020204030204" pitchFamily="34" charset="0"/>
                <a:cs typeface="Consolas" panose="020B0609020204030204" pitchFamily="49" charset="0"/>
              </a:rPr>
              <a:t>dp</a:t>
            </a:r>
            <a:r>
              <a:rPr lang="en-IN" dirty="0">
                <a:solidFill>
                  <a:schemeClr val="bg1"/>
                </a:solidFill>
                <a:effectLst/>
                <a:latin typeface="Nunito Sans" pitchFamily="2" charset="0"/>
                <a:ea typeface="Calibri" panose="020F0502020204030204" pitchFamily="34" charset="0"/>
                <a:cs typeface="Consolas" panose="020B0609020204030204" pitchFamily="49" charset="0"/>
              </a:rPr>
              <a:t>[n - 2] != -1)</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second = </a:t>
            </a:r>
            <a:r>
              <a:rPr lang="en-IN" i="1" dirty="0" err="1">
                <a:solidFill>
                  <a:schemeClr val="bg1"/>
                </a:solidFill>
                <a:effectLst/>
                <a:latin typeface="Nunito Sans" pitchFamily="2" charset="0"/>
                <a:ea typeface="Calibri" panose="020F0502020204030204" pitchFamily="34" charset="0"/>
                <a:cs typeface="Consolas" panose="020B0609020204030204" pitchFamily="49" charset="0"/>
              </a:rPr>
              <a:t>dp</a:t>
            </a:r>
            <a:r>
              <a:rPr lang="en-IN" dirty="0">
                <a:solidFill>
                  <a:schemeClr val="bg1"/>
                </a:solidFill>
                <a:effectLst/>
                <a:latin typeface="Nunito Sans" pitchFamily="2" charset="0"/>
                <a:ea typeface="Calibri" panose="020F0502020204030204" pitchFamily="34" charset="0"/>
                <a:cs typeface="Consolas" panose="020B0609020204030204" pitchFamily="49" charset="0"/>
              </a:rPr>
              <a:t>[n - 2];</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b="1" dirty="0">
                <a:solidFill>
                  <a:schemeClr val="bg1"/>
                </a:solidFill>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else</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second = </a:t>
            </a:r>
            <a:r>
              <a:rPr lang="en-IN" i="1" dirty="0">
                <a:solidFill>
                  <a:schemeClr val="bg1"/>
                </a:solidFill>
                <a:effectLst/>
                <a:latin typeface="Nunito Sans" pitchFamily="2" charset="0"/>
                <a:ea typeface="Calibri" panose="020F0502020204030204" pitchFamily="34" charset="0"/>
                <a:cs typeface="Consolas" panose="020B0609020204030204" pitchFamily="49" charset="0"/>
              </a:rPr>
              <a:t>fib</a:t>
            </a:r>
            <a:r>
              <a:rPr lang="en-IN" dirty="0">
                <a:solidFill>
                  <a:schemeClr val="bg1"/>
                </a:solidFill>
                <a:effectLst/>
                <a:latin typeface="Nunito Sans" pitchFamily="2" charset="0"/>
                <a:ea typeface="Calibri" panose="020F0502020204030204" pitchFamily="34" charset="0"/>
                <a:cs typeface="Consolas" panose="020B0609020204030204" pitchFamily="49" charset="0"/>
              </a:rPr>
              <a:t>(n - 2);</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sz="2000" b="1" dirty="0">
              <a:solidFill>
                <a:schemeClr val="bg1"/>
              </a:solidFill>
              <a:highlight>
                <a:srgbClr val="1E1E1E"/>
              </a:highlight>
              <a:latin typeface="Nunito Sans"/>
              <a:ea typeface="Nunito Sans"/>
              <a:cs typeface="Nunito Sans"/>
              <a:sym typeface="Nunito Sans"/>
            </a:endParaRPr>
          </a:p>
        </p:txBody>
      </p:sp>
      <p:sp>
        <p:nvSpPr>
          <p:cNvPr id="269" name="Google Shape;269;p38"/>
          <p:cNvSpPr/>
          <p:nvPr/>
        </p:nvSpPr>
        <p:spPr>
          <a:xfrm>
            <a:off x="0" y="1"/>
            <a:ext cx="400200" cy="57000"/>
          </a:xfrm>
          <a:prstGeom prst="rect">
            <a:avLst/>
          </a:prstGeom>
          <a:solidFill>
            <a:schemeClr val="dk1">
              <a:alpha val="67840"/>
            </a:schemeClr>
          </a:solidFill>
          <a:ln>
            <a:noFill/>
          </a:ln>
        </p:spPr>
        <p:txBody>
          <a:bodyPr spcFirstLastPara="1" wrap="square" lIns="68575" tIns="34275" rIns="68575" bIns="685800" anchor="t" anchorCtr="0">
            <a:noAutofit/>
          </a:bodyPr>
          <a:lstStyle/>
          <a:p>
            <a:pPr marL="0" marR="0" lvl="0" indent="0" algn="l" rtl="0">
              <a:spcBef>
                <a:spcPts val="0"/>
              </a:spcBef>
              <a:spcAft>
                <a:spcPts val="0"/>
              </a:spcAft>
              <a:buNone/>
            </a:pPr>
            <a:endParaRPr sz="1500" b="1">
              <a:solidFill>
                <a:schemeClr val="lt1"/>
              </a:solidFill>
              <a:latin typeface="Nunito Sans"/>
              <a:ea typeface="Nunito Sans"/>
              <a:cs typeface="Nunito Sans"/>
              <a:sym typeface="Nunito Sans"/>
            </a:endParaRPr>
          </a:p>
        </p:txBody>
      </p:sp>
      <p:sp>
        <p:nvSpPr>
          <p:cNvPr id="270" name="Google Shape;270;p38"/>
          <p:cNvSpPr/>
          <p:nvPr/>
        </p:nvSpPr>
        <p:spPr>
          <a:xfrm>
            <a:off x="0" y="57151"/>
            <a:ext cx="400200" cy="5086500"/>
          </a:xfrm>
          <a:prstGeom prst="rect">
            <a:avLst/>
          </a:prstGeom>
          <a:solidFill>
            <a:schemeClr val="dk1">
              <a:alpha val="67840"/>
            </a:schemeClr>
          </a:solidFill>
          <a:ln>
            <a:noFill/>
          </a:ln>
        </p:spPr>
        <p:txBody>
          <a:bodyPr spcFirstLastPara="1" wrap="square" lIns="68575" tIns="34275" rIns="68575" bIns="685800" anchor="t" anchorCtr="0">
            <a:noAutofit/>
          </a:bodyPr>
          <a:lstStyle/>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3</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4</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5</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6</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7</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8</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9</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10</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12</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13</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14</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15</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16</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17</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18</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19</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20</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22</a:t>
            </a:r>
            <a:endParaRPr sz="1100"/>
          </a:p>
          <a:p>
            <a:pPr marL="0" marR="0" lvl="0" indent="0" algn="l" rtl="0">
              <a:spcBef>
                <a:spcPts val="0"/>
              </a:spcBef>
              <a:spcAft>
                <a:spcPts val="0"/>
              </a:spcAft>
              <a:buNone/>
            </a:pPr>
            <a:endParaRPr sz="1500" b="1">
              <a:solidFill>
                <a:srgbClr val="FFFF00"/>
              </a:solidFill>
              <a:latin typeface="Nunito Sans"/>
              <a:ea typeface="Nunito Sans"/>
              <a:cs typeface="Nunito Sans"/>
              <a:sym typeface="Nunito Sans"/>
            </a:endParaRPr>
          </a:p>
        </p:txBody>
      </p:sp>
      <p:pic>
        <p:nvPicPr>
          <p:cNvPr id="271" name="Google Shape;271;p38"/>
          <p:cNvPicPr preferRelativeResize="0"/>
          <p:nvPr/>
        </p:nvPicPr>
        <p:blipFill rotWithShape="1">
          <a:blip r:embed="rId3">
            <a:alphaModFix/>
          </a:blip>
          <a:srcRect/>
          <a:stretch/>
        </p:blipFill>
        <p:spPr>
          <a:xfrm>
            <a:off x="7144200" y="4652100"/>
            <a:ext cx="1767499" cy="224100"/>
          </a:xfrm>
          <a:prstGeom prst="rect">
            <a:avLst/>
          </a:prstGeom>
          <a:noFill/>
          <a:ln>
            <a:noFill/>
          </a:ln>
        </p:spPr>
      </p:pic>
    </p:spTree>
    <p:extLst>
      <p:ext uri="{BB962C8B-B14F-4D97-AF65-F5344CB8AC3E}">
        <p14:creationId xmlns:p14="http://schemas.microsoft.com/office/powerpoint/2010/main" val="27383790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8"/>
          <p:cNvSpPr/>
          <p:nvPr/>
        </p:nvSpPr>
        <p:spPr>
          <a:xfrm>
            <a:off x="4391" y="0"/>
            <a:ext cx="9144000" cy="5143500"/>
          </a:xfrm>
          <a:prstGeom prst="rect">
            <a:avLst/>
          </a:prstGeom>
          <a:solidFill>
            <a:srgbClr val="000000"/>
          </a:solidFill>
          <a:ln>
            <a:noFill/>
          </a:ln>
        </p:spPr>
        <p:txBody>
          <a:bodyPr spcFirstLastPara="1" wrap="square" lIns="411475" tIns="75425" rIns="68575" bIns="685800" anchor="t" anchorCtr="0">
            <a:noAutofit/>
          </a:bodyPr>
          <a:lstStyle/>
          <a:p>
            <a:pPr>
              <a:lnSpc>
                <a:spcPct val="107000"/>
              </a:lnSpc>
              <a:spcAft>
                <a:spcPts val="800"/>
              </a:spcAft>
            </a:pPr>
            <a:r>
              <a:rPr lang="en-IN" sz="2000" b="1" dirty="0">
                <a:solidFill>
                  <a:schemeClr val="bg1"/>
                </a:solidFill>
                <a:effectLst/>
                <a:latin typeface="Nunito Sans" pitchFamily="2" charset="0"/>
                <a:ea typeface="Calibri" panose="020F0502020204030204" pitchFamily="34" charset="0"/>
                <a:cs typeface="Consolas" panose="020B0609020204030204" pitchFamily="49" charset="0"/>
              </a:rPr>
              <a:t>return</a:t>
            </a:r>
            <a:r>
              <a:rPr lang="en-IN" sz="2000"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sz="2000" i="1" dirty="0" err="1">
                <a:solidFill>
                  <a:schemeClr val="bg1"/>
                </a:solidFill>
                <a:effectLst/>
                <a:latin typeface="Nunito Sans" pitchFamily="2" charset="0"/>
                <a:ea typeface="Calibri" panose="020F0502020204030204" pitchFamily="34" charset="0"/>
                <a:cs typeface="Consolas" panose="020B0609020204030204" pitchFamily="49" charset="0"/>
              </a:rPr>
              <a:t>dp</a:t>
            </a:r>
            <a:r>
              <a:rPr lang="en-IN" sz="2000" dirty="0">
                <a:solidFill>
                  <a:schemeClr val="bg1"/>
                </a:solidFill>
                <a:effectLst/>
                <a:latin typeface="Nunito Sans" pitchFamily="2" charset="0"/>
                <a:ea typeface="Calibri" panose="020F0502020204030204" pitchFamily="34" charset="0"/>
                <a:cs typeface="Consolas" panose="020B0609020204030204" pitchFamily="49" charset="0"/>
              </a:rPr>
              <a:t>[n] = first + second;</a:t>
            </a:r>
            <a:endParaRPr lang="en-IN" sz="2000"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sz="2000"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b="1" dirty="0">
                <a:solidFill>
                  <a:schemeClr val="bg1"/>
                </a:solidFill>
                <a:effectLst/>
                <a:latin typeface="Nunito Sans" pitchFamily="2" charset="0"/>
                <a:ea typeface="Calibri" panose="020F0502020204030204" pitchFamily="34" charset="0"/>
                <a:cs typeface="Consolas" panose="020B0609020204030204" pitchFamily="49" charset="0"/>
              </a:rPr>
              <a:t>public</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static</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void</a:t>
            </a:r>
            <a:r>
              <a:rPr lang="en-IN" dirty="0">
                <a:solidFill>
                  <a:schemeClr val="bg1"/>
                </a:solidFill>
                <a:effectLst/>
                <a:latin typeface="Nunito Sans" pitchFamily="2" charset="0"/>
                <a:ea typeface="Calibri" panose="020F0502020204030204" pitchFamily="34" charset="0"/>
                <a:cs typeface="Consolas" panose="020B0609020204030204" pitchFamily="49" charset="0"/>
              </a:rPr>
              <a:t> main(String[]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args</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Scanner </a:t>
            </a:r>
            <a:r>
              <a:rPr lang="en-IN" u="sng" dirty="0" err="1">
                <a:solidFill>
                  <a:schemeClr val="bg1"/>
                </a:solidFill>
                <a:effectLst/>
                <a:latin typeface="Nunito Sans" pitchFamily="2" charset="0"/>
                <a:ea typeface="Calibri" panose="020F0502020204030204" pitchFamily="34" charset="0"/>
                <a:cs typeface="Consolas" panose="020B0609020204030204" pitchFamily="49" charset="0"/>
              </a:rPr>
              <a:t>sc</a:t>
            </a:r>
            <a:r>
              <a:rPr lang="en-IN" dirty="0">
                <a:solidFill>
                  <a:schemeClr val="bg1"/>
                </a:solidFill>
                <a:effectLst/>
                <a:latin typeface="Nunito Sans" pitchFamily="2" charset="0"/>
                <a:ea typeface="Calibri" panose="020F0502020204030204" pitchFamily="34" charset="0"/>
                <a:cs typeface="Consolas" panose="020B0609020204030204" pitchFamily="49" charset="0"/>
              </a:rPr>
              <a:t> =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new</a:t>
            </a:r>
            <a:r>
              <a:rPr lang="en-IN" dirty="0">
                <a:solidFill>
                  <a:schemeClr val="bg1"/>
                </a:solidFill>
                <a:effectLst/>
                <a:latin typeface="Nunito Sans" pitchFamily="2" charset="0"/>
                <a:ea typeface="Calibri" panose="020F0502020204030204" pitchFamily="34" charset="0"/>
                <a:cs typeface="Consolas" panose="020B0609020204030204" pitchFamily="49" charset="0"/>
              </a:rPr>
              <a:t> Scanner(System.</a:t>
            </a:r>
            <a:r>
              <a:rPr lang="en-IN" b="1" i="1" dirty="0">
                <a:solidFill>
                  <a:schemeClr val="bg1"/>
                </a:solidFill>
                <a:effectLst/>
                <a:latin typeface="Nunito Sans" pitchFamily="2" charset="0"/>
                <a:ea typeface="Calibri" panose="020F0502020204030204" pitchFamily="34" charset="0"/>
                <a:cs typeface="Consolas" panose="020B0609020204030204" pitchFamily="49" charset="0"/>
              </a:rPr>
              <a:t>in</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n =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sc.nextInt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Arrays.</a:t>
            </a:r>
            <a:r>
              <a:rPr lang="en-IN" i="1" dirty="0" err="1">
                <a:solidFill>
                  <a:schemeClr val="bg1"/>
                </a:solidFill>
                <a:effectLst/>
                <a:latin typeface="Nunito Sans" pitchFamily="2" charset="0"/>
                <a:ea typeface="Calibri" panose="020F0502020204030204" pitchFamily="34" charset="0"/>
                <a:cs typeface="Consolas" panose="020B0609020204030204" pitchFamily="49" charset="0"/>
              </a:rPr>
              <a:t>fill</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i="1" dirty="0" err="1">
                <a:solidFill>
                  <a:schemeClr val="bg1"/>
                </a:solidFill>
                <a:effectLst/>
                <a:latin typeface="Nunito Sans" pitchFamily="2" charset="0"/>
                <a:ea typeface="Calibri" panose="020F0502020204030204" pitchFamily="34" charset="0"/>
                <a:cs typeface="Consolas" panose="020B0609020204030204" pitchFamily="49" charset="0"/>
              </a:rPr>
              <a:t>dp</a:t>
            </a:r>
            <a:r>
              <a:rPr lang="en-IN" dirty="0">
                <a:solidFill>
                  <a:schemeClr val="bg1"/>
                </a:solidFill>
                <a:effectLst/>
                <a:latin typeface="Nunito Sans" pitchFamily="2" charset="0"/>
                <a:ea typeface="Calibri" panose="020F0502020204030204" pitchFamily="34" charset="0"/>
                <a:cs typeface="Consolas" panose="020B0609020204030204" pitchFamily="49" charset="0"/>
              </a:rPr>
              <a:t>, -1);</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System.</a:t>
            </a:r>
            <a:r>
              <a:rPr lang="en-IN" b="1" i="1" dirty="0" err="1">
                <a:solidFill>
                  <a:schemeClr val="bg1"/>
                </a:solidFill>
                <a:effectLst/>
                <a:latin typeface="Nunito Sans" pitchFamily="2" charset="0"/>
                <a:ea typeface="Calibri" panose="020F0502020204030204" pitchFamily="34" charset="0"/>
                <a:cs typeface="Consolas" panose="020B0609020204030204" pitchFamily="49" charset="0"/>
              </a:rPr>
              <a:t>out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.print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i="1" dirty="0">
                <a:solidFill>
                  <a:schemeClr val="bg1"/>
                </a:solidFill>
                <a:effectLst/>
                <a:latin typeface="Nunito Sans" pitchFamily="2" charset="0"/>
                <a:ea typeface="Calibri" panose="020F0502020204030204" pitchFamily="34" charset="0"/>
                <a:cs typeface="Consolas" panose="020B0609020204030204" pitchFamily="49" charset="0"/>
              </a:rPr>
              <a:t>fib</a:t>
            </a:r>
            <a:r>
              <a:rPr lang="en-IN" dirty="0">
                <a:solidFill>
                  <a:schemeClr val="bg1"/>
                </a:solidFill>
                <a:effectLst/>
                <a:latin typeface="Nunito Sans" pitchFamily="2" charset="0"/>
                <a:ea typeface="Calibri" panose="020F0502020204030204" pitchFamily="34" charset="0"/>
                <a:cs typeface="Consolas" panose="020B0609020204030204" pitchFamily="49" charset="0"/>
              </a:rPr>
              <a:t>(n+1));</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marL="0" lvl="0" indent="0" algn="l" rtl="0">
              <a:lnSpc>
                <a:spcPct val="135714"/>
              </a:lnSpc>
              <a:spcBef>
                <a:spcPts val="0"/>
              </a:spcBef>
              <a:spcAft>
                <a:spcPts val="0"/>
              </a:spcAft>
              <a:buClr>
                <a:schemeClr val="dk1"/>
              </a:buClr>
              <a:buSzPts val="1100"/>
              <a:buFont typeface="Arial"/>
              <a:buNone/>
            </a:pPr>
            <a:endParaRPr lang="en-US" sz="2000" b="1" dirty="0">
              <a:solidFill>
                <a:schemeClr val="bg1"/>
              </a:solidFill>
              <a:latin typeface="Nunito Sans"/>
              <a:ea typeface="Nunito Sans"/>
              <a:cs typeface="Nunito Sans"/>
              <a:sym typeface="Nunito Sans"/>
            </a:endParaRPr>
          </a:p>
          <a:p>
            <a:pPr marL="0" lvl="0" indent="0" algn="l" rtl="0">
              <a:lnSpc>
                <a:spcPct val="135714"/>
              </a:lnSpc>
              <a:spcBef>
                <a:spcPts val="0"/>
              </a:spcBef>
              <a:spcAft>
                <a:spcPts val="0"/>
              </a:spcAft>
              <a:buClr>
                <a:schemeClr val="dk1"/>
              </a:buClr>
              <a:buSzPts val="1100"/>
              <a:buFont typeface="Arial"/>
              <a:buNone/>
            </a:pPr>
            <a:endParaRPr lang="en-US" sz="2000" dirty="0">
              <a:solidFill>
                <a:srgbClr val="D4D4D4"/>
              </a:solidFill>
              <a:latin typeface="Nunito Sans"/>
              <a:ea typeface="Nunito Sans"/>
              <a:cs typeface="Nunito Sans"/>
              <a:sym typeface="Nunito Sans"/>
            </a:endParaRPr>
          </a:p>
          <a:p>
            <a:pPr marL="0" lvl="0" indent="0" algn="l" rtl="0">
              <a:lnSpc>
                <a:spcPct val="135714"/>
              </a:lnSpc>
              <a:spcBef>
                <a:spcPts val="0"/>
              </a:spcBef>
              <a:spcAft>
                <a:spcPts val="0"/>
              </a:spcAft>
              <a:buSzPts val="1100"/>
              <a:buNone/>
            </a:pPr>
            <a:endParaRPr sz="2000" b="1" dirty="0">
              <a:solidFill>
                <a:schemeClr val="bg1"/>
              </a:solidFill>
              <a:highlight>
                <a:srgbClr val="1E1E1E"/>
              </a:highlight>
              <a:latin typeface="Nunito Sans"/>
              <a:ea typeface="Nunito Sans"/>
              <a:cs typeface="Nunito Sans"/>
              <a:sym typeface="Nunito Sans"/>
            </a:endParaRPr>
          </a:p>
        </p:txBody>
      </p:sp>
      <p:sp>
        <p:nvSpPr>
          <p:cNvPr id="269" name="Google Shape;269;p38"/>
          <p:cNvSpPr/>
          <p:nvPr/>
        </p:nvSpPr>
        <p:spPr>
          <a:xfrm>
            <a:off x="0" y="1"/>
            <a:ext cx="400200" cy="57000"/>
          </a:xfrm>
          <a:prstGeom prst="rect">
            <a:avLst/>
          </a:prstGeom>
          <a:solidFill>
            <a:schemeClr val="dk1">
              <a:alpha val="67840"/>
            </a:schemeClr>
          </a:solidFill>
          <a:ln>
            <a:noFill/>
          </a:ln>
        </p:spPr>
        <p:txBody>
          <a:bodyPr spcFirstLastPara="1" wrap="square" lIns="68575" tIns="34275" rIns="68575" bIns="685800" anchor="t" anchorCtr="0">
            <a:noAutofit/>
          </a:bodyPr>
          <a:lstStyle/>
          <a:p>
            <a:pPr marL="0" marR="0" lvl="0" indent="0" algn="l" rtl="0">
              <a:spcBef>
                <a:spcPts val="0"/>
              </a:spcBef>
              <a:spcAft>
                <a:spcPts val="0"/>
              </a:spcAft>
              <a:buNone/>
            </a:pPr>
            <a:endParaRPr sz="1500" b="1">
              <a:solidFill>
                <a:schemeClr val="lt1"/>
              </a:solidFill>
              <a:latin typeface="Nunito Sans"/>
              <a:ea typeface="Nunito Sans"/>
              <a:cs typeface="Nunito Sans"/>
              <a:sym typeface="Nunito Sans"/>
            </a:endParaRPr>
          </a:p>
        </p:txBody>
      </p:sp>
      <p:sp>
        <p:nvSpPr>
          <p:cNvPr id="270" name="Google Shape;270;p38"/>
          <p:cNvSpPr/>
          <p:nvPr/>
        </p:nvSpPr>
        <p:spPr>
          <a:xfrm>
            <a:off x="0" y="57151"/>
            <a:ext cx="400200" cy="5086500"/>
          </a:xfrm>
          <a:prstGeom prst="rect">
            <a:avLst/>
          </a:prstGeom>
          <a:solidFill>
            <a:schemeClr val="dk1">
              <a:alpha val="67840"/>
            </a:schemeClr>
          </a:solidFill>
          <a:ln>
            <a:noFill/>
          </a:ln>
        </p:spPr>
        <p:txBody>
          <a:bodyPr spcFirstLastPara="1" wrap="square" lIns="68575" tIns="34275" rIns="68575" bIns="685800" anchor="t" anchorCtr="0">
            <a:noAutofit/>
          </a:bodyPr>
          <a:lstStyle/>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3</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4</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5</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6</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7</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8</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9</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10</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12</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13</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14</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15</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16</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17</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18</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19</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20</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22</a:t>
            </a:r>
            <a:endParaRPr sz="1100"/>
          </a:p>
          <a:p>
            <a:pPr marL="0" marR="0" lvl="0" indent="0" algn="l" rtl="0">
              <a:spcBef>
                <a:spcPts val="0"/>
              </a:spcBef>
              <a:spcAft>
                <a:spcPts val="0"/>
              </a:spcAft>
              <a:buNone/>
            </a:pPr>
            <a:endParaRPr sz="1500" b="1">
              <a:solidFill>
                <a:srgbClr val="FFFF00"/>
              </a:solidFill>
              <a:latin typeface="Nunito Sans"/>
              <a:ea typeface="Nunito Sans"/>
              <a:cs typeface="Nunito Sans"/>
              <a:sym typeface="Nunito Sans"/>
            </a:endParaRPr>
          </a:p>
        </p:txBody>
      </p:sp>
      <p:pic>
        <p:nvPicPr>
          <p:cNvPr id="271" name="Google Shape;271;p38"/>
          <p:cNvPicPr preferRelativeResize="0"/>
          <p:nvPr/>
        </p:nvPicPr>
        <p:blipFill rotWithShape="1">
          <a:blip r:embed="rId3">
            <a:alphaModFix/>
          </a:blip>
          <a:srcRect/>
          <a:stretch/>
        </p:blipFill>
        <p:spPr>
          <a:xfrm>
            <a:off x="7144200" y="4652100"/>
            <a:ext cx="1767499" cy="224100"/>
          </a:xfrm>
          <a:prstGeom prst="rect">
            <a:avLst/>
          </a:prstGeom>
          <a:noFill/>
          <a:ln>
            <a:noFill/>
          </a:ln>
        </p:spPr>
      </p:pic>
    </p:spTree>
    <p:extLst>
      <p:ext uri="{BB962C8B-B14F-4D97-AF65-F5344CB8AC3E}">
        <p14:creationId xmlns:p14="http://schemas.microsoft.com/office/powerpoint/2010/main" val="18277463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58"/>
          <p:cNvSpPr/>
          <p:nvPr/>
        </p:nvSpPr>
        <p:spPr>
          <a:xfrm>
            <a:off x="0" y="0"/>
            <a:ext cx="9144000" cy="662700"/>
          </a:xfrm>
          <a:prstGeom prst="rect">
            <a:avLst/>
          </a:prstGeom>
          <a:solidFill>
            <a:srgbClr val="F0513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Nunito Sans"/>
              <a:ea typeface="Nunito Sans"/>
              <a:cs typeface="Nunito Sans"/>
              <a:sym typeface="Nunito Sans"/>
            </a:endParaRPr>
          </a:p>
        </p:txBody>
      </p:sp>
      <p:sp>
        <p:nvSpPr>
          <p:cNvPr id="431" name="Google Shape;431;p58"/>
          <p:cNvSpPr txBox="1"/>
          <p:nvPr/>
        </p:nvSpPr>
        <p:spPr>
          <a:xfrm>
            <a:off x="1615440" y="40481"/>
            <a:ext cx="7182563" cy="807883"/>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 sz="4800" b="1" dirty="0">
                <a:solidFill>
                  <a:schemeClr val="lt1"/>
                </a:solidFill>
                <a:latin typeface="Nunito Sans"/>
                <a:ea typeface="Nunito Sans"/>
                <a:cs typeface="Nunito Sans"/>
                <a:sym typeface="Nunito Sans"/>
              </a:rPr>
              <a:t>Question 5</a:t>
            </a:r>
            <a:endParaRPr sz="4800" b="1" dirty="0">
              <a:solidFill>
                <a:schemeClr val="lt1"/>
              </a:solidFill>
              <a:latin typeface="Nunito Sans"/>
              <a:ea typeface="Nunito Sans"/>
              <a:cs typeface="Nunito Sans"/>
              <a:sym typeface="Nunito Sans"/>
            </a:endParaRPr>
          </a:p>
        </p:txBody>
      </p:sp>
      <p:pic>
        <p:nvPicPr>
          <p:cNvPr id="432" name="Google Shape;432;p58"/>
          <p:cNvPicPr preferRelativeResize="0"/>
          <p:nvPr/>
        </p:nvPicPr>
        <p:blipFill rotWithShape="1">
          <a:blip r:embed="rId3">
            <a:alphaModFix/>
          </a:blip>
          <a:srcRect/>
          <a:stretch/>
        </p:blipFill>
        <p:spPr>
          <a:xfrm>
            <a:off x="7144200" y="4652100"/>
            <a:ext cx="1767499" cy="224100"/>
          </a:xfrm>
          <a:prstGeom prst="rect">
            <a:avLst/>
          </a:prstGeom>
          <a:noFill/>
          <a:ln>
            <a:noFill/>
          </a:ln>
        </p:spPr>
      </p:pic>
      <p:sp>
        <p:nvSpPr>
          <p:cNvPr id="433" name="Google Shape;433;p58"/>
          <p:cNvSpPr txBox="1"/>
          <p:nvPr/>
        </p:nvSpPr>
        <p:spPr>
          <a:xfrm>
            <a:off x="167644" y="662457"/>
            <a:ext cx="8976300" cy="3378843"/>
          </a:xfrm>
          <a:prstGeom prst="rect">
            <a:avLst/>
          </a:prstGeom>
          <a:noFill/>
          <a:ln>
            <a:noFill/>
          </a:ln>
        </p:spPr>
        <p:txBody>
          <a:bodyPr spcFirstLastPara="1" wrap="square" lIns="68575" tIns="34275" rIns="68575" bIns="34275" anchor="t" anchorCtr="0">
            <a:spAutoFit/>
          </a:bodyPr>
          <a:lstStyle/>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In a laundry, it happens often that people forget to take their money out of their pockets and the money is washed with the clothes. The laundry man simply takes these wet notes out and puts them sequentially under the sunlight to dry them. He does not mix them up, for example, if he gets 3 notes from one cloth, he places them sequentially and then places the notes received from other clothes and so on.</a:t>
            </a:r>
          </a:p>
          <a:p>
            <a:r>
              <a:rPr lang="en-IN" sz="2000" kern="0" dirty="0">
                <a:effectLst/>
                <a:latin typeface="Nunito Sans" pitchFamily="2" charset="0"/>
                <a:ea typeface="Calibri" panose="020F0502020204030204" pitchFamily="34" charset="0"/>
                <a:cs typeface="Times New Roman" panose="02020603050405020304" pitchFamily="18" charset="0"/>
              </a:rPr>
              <a:t>Shane forgot some money in his trousers and gave his clothes to the laundry man, afterward, when he realized his mistake, he got back to the laundry and asked for his money. You have to tell the number of notes he forgot in his trousers if he knows the exact amount he forgot in his trouser</a:t>
            </a:r>
            <a:endParaRPr sz="2000" dirty="0">
              <a:solidFill>
                <a:schemeClr val="dk1"/>
              </a:solidFill>
              <a:highlight>
                <a:srgbClr val="FFFFFF"/>
              </a:highlight>
              <a:latin typeface="Nunito Sans" pitchFamily="2" charset="0"/>
              <a:ea typeface="Nunito Sans"/>
              <a:cs typeface="Nunito Sans"/>
              <a:sym typeface="Nunito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58"/>
          <p:cNvSpPr/>
          <p:nvPr/>
        </p:nvSpPr>
        <p:spPr>
          <a:xfrm>
            <a:off x="0" y="0"/>
            <a:ext cx="9144000" cy="662700"/>
          </a:xfrm>
          <a:prstGeom prst="rect">
            <a:avLst/>
          </a:prstGeom>
          <a:solidFill>
            <a:srgbClr val="F0513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Nunito Sans"/>
              <a:ea typeface="Nunito Sans"/>
              <a:cs typeface="Nunito Sans"/>
              <a:sym typeface="Nunito Sans"/>
            </a:endParaRPr>
          </a:p>
        </p:txBody>
      </p:sp>
      <p:sp>
        <p:nvSpPr>
          <p:cNvPr id="431" name="Google Shape;431;p58"/>
          <p:cNvSpPr txBox="1"/>
          <p:nvPr/>
        </p:nvSpPr>
        <p:spPr>
          <a:xfrm>
            <a:off x="1615440" y="40481"/>
            <a:ext cx="7182563" cy="807883"/>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 sz="4800" b="1" dirty="0">
                <a:solidFill>
                  <a:schemeClr val="lt1"/>
                </a:solidFill>
                <a:latin typeface="Nunito Sans"/>
                <a:ea typeface="Nunito Sans"/>
                <a:cs typeface="Nunito Sans"/>
                <a:sym typeface="Nunito Sans"/>
              </a:rPr>
              <a:t>Question 5</a:t>
            </a:r>
            <a:endParaRPr sz="4800" b="1" dirty="0">
              <a:solidFill>
                <a:schemeClr val="lt1"/>
              </a:solidFill>
              <a:latin typeface="Nunito Sans"/>
              <a:ea typeface="Nunito Sans"/>
              <a:cs typeface="Nunito Sans"/>
              <a:sym typeface="Nunito Sans"/>
            </a:endParaRPr>
          </a:p>
        </p:txBody>
      </p:sp>
      <p:pic>
        <p:nvPicPr>
          <p:cNvPr id="432" name="Google Shape;432;p58"/>
          <p:cNvPicPr preferRelativeResize="0"/>
          <p:nvPr/>
        </p:nvPicPr>
        <p:blipFill rotWithShape="1">
          <a:blip r:embed="rId3">
            <a:alphaModFix/>
          </a:blip>
          <a:srcRect/>
          <a:stretch/>
        </p:blipFill>
        <p:spPr>
          <a:xfrm>
            <a:off x="7144200" y="4652100"/>
            <a:ext cx="1767499" cy="224100"/>
          </a:xfrm>
          <a:prstGeom prst="rect">
            <a:avLst/>
          </a:prstGeom>
          <a:noFill/>
          <a:ln>
            <a:noFill/>
          </a:ln>
        </p:spPr>
      </p:pic>
      <p:sp>
        <p:nvSpPr>
          <p:cNvPr id="433" name="Google Shape;433;p58"/>
          <p:cNvSpPr txBox="1"/>
          <p:nvPr/>
        </p:nvSpPr>
        <p:spPr>
          <a:xfrm>
            <a:off x="0" y="738900"/>
            <a:ext cx="8976300" cy="3439373"/>
          </a:xfrm>
          <a:prstGeom prst="rect">
            <a:avLst/>
          </a:prstGeom>
          <a:noFill/>
          <a:ln>
            <a:noFill/>
          </a:ln>
        </p:spPr>
        <p:txBody>
          <a:bodyPr spcFirstLastPara="1" wrap="square" lIns="68575" tIns="34275" rIns="68575" bIns="34275" anchor="t" anchorCtr="0">
            <a:spAutoFit/>
          </a:bodyPr>
          <a:lstStyle/>
          <a:p>
            <a:pPr>
              <a:lnSpc>
                <a:spcPct val="107000"/>
              </a:lnSpc>
              <a:spcAft>
                <a:spcPts val="800"/>
              </a:spcAft>
            </a:pPr>
            <a:r>
              <a:rPr lang="en-IN" sz="2000" b="1" dirty="0">
                <a:effectLst/>
                <a:latin typeface="Calibri" panose="020F0502020204030204" pitchFamily="34" charset="0"/>
                <a:ea typeface="Calibri" panose="020F0502020204030204" pitchFamily="34" charset="0"/>
                <a:cs typeface="Times New Roman" panose="02020603050405020304" pitchFamily="18" charset="0"/>
              </a:rPr>
              <a:t>Input specification</a:t>
            </a:r>
          </a:p>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input1: Total money Shane has</a:t>
            </a:r>
          </a:p>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input2: Total notes the laundry man has</a:t>
            </a:r>
          </a:p>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input3: An array of the order in which the notes are placed.</a:t>
            </a:r>
          </a:p>
          <a:p>
            <a:pPr>
              <a:lnSpc>
                <a:spcPct val="107000"/>
              </a:lnSpc>
              <a:spcAft>
                <a:spcPts val="800"/>
              </a:spcAft>
            </a:pPr>
            <a:r>
              <a:rPr lang="en-IN" sz="2000" b="1" dirty="0">
                <a:effectLst/>
                <a:latin typeface="Calibri" panose="020F0502020204030204" pitchFamily="34" charset="0"/>
                <a:ea typeface="Calibri" panose="020F0502020204030204" pitchFamily="34" charset="0"/>
                <a:cs typeface="Times New Roman" panose="02020603050405020304" pitchFamily="18" charset="0"/>
              </a:rPr>
              <a:t>Output specification</a:t>
            </a:r>
          </a:p>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Return the number of notes </a:t>
            </a:r>
            <a:r>
              <a:rPr lang="en-IN" sz="2000" dirty="0" err="1">
                <a:effectLst/>
                <a:latin typeface="Calibri" panose="020F0502020204030204" pitchFamily="34" charset="0"/>
                <a:ea typeface="Calibri" panose="020F0502020204030204" pitchFamily="34" charset="0"/>
                <a:cs typeface="Times New Roman" panose="02020603050405020304" pitchFamily="18" charset="0"/>
              </a:rPr>
              <a:t>shane</a:t>
            </a:r>
            <a:r>
              <a:rPr lang="en-IN" sz="2000" dirty="0">
                <a:effectLst/>
                <a:latin typeface="Calibri" panose="020F0502020204030204" pitchFamily="34" charset="0"/>
                <a:ea typeface="Calibri" panose="020F0502020204030204" pitchFamily="34" charset="0"/>
                <a:cs typeface="Times New Roman" panose="02020603050405020304" pitchFamily="18" charset="0"/>
              </a:rPr>
              <a:t> has. Return 0 if his money is not there</a:t>
            </a:r>
          </a:p>
          <a:p>
            <a:pPr marL="0" lvl="0" indent="0" algn="l" rtl="0">
              <a:lnSpc>
                <a:spcPct val="115000"/>
              </a:lnSpc>
              <a:spcBef>
                <a:spcPts val="0"/>
              </a:spcBef>
              <a:spcAft>
                <a:spcPts val="0"/>
              </a:spcAft>
              <a:buClr>
                <a:schemeClr val="dk1"/>
              </a:buClr>
              <a:buSzPts val="1100"/>
              <a:buFont typeface="Arial"/>
              <a:buNone/>
            </a:pPr>
            <a:endParaRPr sz="2400" dirty="0">
              <a:solidFill>
                <a:schemeClr val="dk1"/>
              </a:solidFill>
              <a:highlight>
                <a:srgbClr val="FFFFFF"/>
              </a:highlight>
              <a:latin typeface="Nunito Sans"/>
              <a:ea typeface="Nunito Sans"/>
              <a:cs typeface="Nunito Sans"/>
              <a:sym typeface="Nunito Sans"/>
            </a:endParaRPr>
          </a:p>
          <a:p>
            <a:pPr marL="0" lvl="0" indent="0" algn="l" rtl="0">
              <a:lnSpc>
                <a:spcPct val="115000"/>
              </a:lnSpc>
              <a:spcBef>
                <a:spcPts val="0"/>
              </a:spcBef>
              <a:spcAft>
                <a:spcPts val="0"/>
              </a:spcAft>
              <a:buSzPts val="800"/>
              <a:buNone/>
            </a:pPr>
            <a:endParaRPr sz="2000" dirty="0">
              <a:solidFill>
                <a:schemeClr val="dk1"/>
              </a:solidFill>
              <a:highlight>
                <a:srgbClr val="FFFFFF"/>
              </a:highlight>
              <a:latin typeface="Nunito Sans"/>
              <a:ea typeface="Nunito Sans"/>
              <a:cs typeface="Nunito Sans"/>
              <a:sym typeface="Nunito Sans"/>
            </a:endParaRPr>
          </a:p>
        </p:txBody>
      </p:sp>
    </p:spTree>
    <p:extLst>
      <p:ext uri="{BB962C8B-B14F-4D97-AF65-F5344CB8AC3E}">
        <p14:creationId xmlns:p14="http://schemas.microsoft.com/office/powerpoint/2010/main" val="14303357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59"/>
          <p:cNvSpPr/>
          <p:nvPr/>
        </p:nvSpPr>
        <p:spPr>
          <a:xfrm>
            <a:off x="0" y="0"/>
            <a:ext cx="9144000" cy="662700"/>
          </a:xfrm>
          <a:prstGeom prst="rect">
            <a:avLst/>
          </a:prstGeom>
          <a:solidFill>
            <a:srgbClr val="F0513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Nunito Sans"/>
              <a:ea typeface="Nunito Sans"/>
              <a:cs typeface="Nunito Sans"/>
              <a:sym typeface="Nunito Sans"/>
            </a:endParaRPr>
          </a:p>
        </p:txBody>
      </p:sp>
      <p:sp>
        <p:nvSpPr>
          <p:cNvPr id="440" name="Google Shape;440;p59"/>
          <p:cNvSpPr txBox="1"/>
          <p:nvPr/>
        </p:nvSpPr>
        <p:spPr>
          <a:xfrm>
            <a:off x="1158240" y="-50959"/>
            <a:ext cx="7639763" cy="807883"/>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 sz="4800" b="1" dirty="0">
                <a:solidFill>
                  <a:schemeClr val="lt1"/>
                </a:solidFill>
                <a:latin typeface="Nunito Sans"/>
                <a:ea typeface="Nunito Sans"/>
                <a:cs typeface="Nunito Sans"/>
                <a:sym typeface="Nunito Sans"/>
              </a:rPr>
              <a:t>Question 5</a:t>
            </a:r>
            <a:endParaRPr sz="4800" b="1" dirty="0">
              <a:solidFill>
                <a:schemeClr val="lt1"/>
              </a:solidFill>
              <a:latin typeface="Nunito Sans"/>
              <a:ea typeface="Nunito Sans"/>
              <a:cs typeface="Nunito Sans"/>
              <a:sym typeface="Nunito Sans"/>
            </a:endParaRPr>
          </a:p>
        </p:txBody>
      </p:sp>
      <p:pic>
        <p:nvPicPr>
          <p:cNvPr id="441" name="Google Shape;441;p59"/>
          <p:cNvPicPr preferRelativeResize="0"/>
          <p:nvPr/>
        </p:nvPicPr>
        <p:blipFill rotWithShape="1">
          <a:blip r:embed="rId3">
            <a:alphaModFix/>
          </a:blip>
          <a:srcRect/>
          <a:stretch/>
        </p:blipFill>
        <p:spPr>
          <a:xfrm>
            <a:off x="7144200" y="4652100"/>
            <a:ext cx="1767499" cy="224100"/>
          </a:xfrm>
          <a:prstGeom prst="rect">
            <a:avLst/>
          </a:prstGeom>
          <a:noFill/>
          <a:ln>
            <a:noFill/>
          </a:ln>
        </p:spPr>
      </p:pic>
      <p:sp>
        <p:nvSpPr>
          <p:cNvPr id="442" name="Google Shape;442;p59"/>
          <p:cNvSpPr txBox="1"/>
          <p:nvPr/>
        </p:nvSpPr>
        <p:spPr>
          <a:xfrm>
            <a:off x="167644" y="662457"/>
            <a:ext cx="8976300" cy="4140077"/>
          </a:xfrm>
          <a:prstGeom prst="rect">
            <a:avLst/>
          </a:prstGeom>
          <a:noFill/>
          <a:ln>
            <a:noFill/>
          </a:ln>
        </p:spPr>
        <p:txBody>
          <a:bodyPr spcFirstLastPara="1" wrap="square" lIns="68575" tIns="34275" rIns="68575" bIns="34275" anchor="t" anchorCtr="0">
            <a:spAutoFit/>
          </a:bodyPr>
          <a:lstStyle/>
          <a:p>
            <a:pPr>
              <a:lnSpc>
                <a:spcPct val="107000"/>
              </a:lnSpc>
              <a:spcAft>
                <a:spcPts val="800"/>
              </a:spcAft>
            </a:pPr>
            <a:r>
              <a:rPr lang="en-IN" sz="2000" b="1" dirty="0">
                <a:effectLst/>
                <a:latin typeface="Nunito Sans" pitchFamily="2" charset="0"/>
                <a:ea typeface="Calibri" panose="020F0502020204030204" pitchFamily="34" charset="0"/>
                <a:cs typeface="Times New Roman" panose="02020603050405020304" pitchFamily="18" charset="0"/>
              </a:rPr>
              <a:t>Example 1</a:t>
            </a:r>
          </a:p>
          <a:p>
            <a:pPr>
              <a:lnSpc>
                <a:spcPct val="107000"/>
              </a:lnSpc>
              <a:spcAft>
                <a:spcPts val="800"/>
              </a:spcAft>
            </a:pPr>
            <a:r>
              <a:rPr lang="en-IN" sz="2000" b="1" dirty="0">
                <a:effectLst/>
                <a:latin typeface="Nunito Sans" pitchFamily="2" charset="0"/>
                <a:ea typeface="Calibri" panose="020F0502020204030204" pitchFamily="34" charset="0"/>
                <a:cs typeface="Times New Roman" panose="02020603050405020304" pitchFamily="18" charset="0"/>
              </a:rPr>
              <a:t>Input</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input1: 15</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input2: 6</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input3: {1, 4, 20, 3, 10, 5}</a:t>
            </a:r>
          </a:p>
          <a:p>
            <a:pPr>
              <a:lnSpc>
                <a:spcPct val="107000"/>
              </a:lnSpc>
              <a:spcAft>
                <a:spcPts val="800"/>
              </a:spcAft>
            </a:pPr>
            <a:r>
              <a:rPr lang="en-IN" sz="2000" b="1" dirty="0">
                <a:effectLst/>
                <a:latin typeface="Nunito Sans" pitchFamily="2" charset="0"/>
                <a:ea typeface="Calibri" panose="020F0502020204030204" pitchFamily="34" charset="0"/>
                <a:cs typeface="Times New Roman" panose="02020603050405020304" pitchFamily="18" charset="0"/>
              </a:rPr>
              <a:t>Output</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2</a:t>
            </a:r>
          </a:p>
          <a:p>
            <a:pPr>
              <a:lnSpc>
                <a:spcPct val="107000"/>
              </a:lnSpc>
              <a:spcAft>
                <a:spcPts val="800"/>
              </a:spcAft>
            </a:pPr>
            <a:r>
              <a:rPr lang="en-IN" sz="2000" b="1" dirty="0">
                <a:effectLst/>
                <a:latin typeface="Nunito Sans" pitchFamily="2" charset="0"/>
                <a:ea typeface="Calibri" panose="020F0502020204030204" pitchFamily="34" charset="0"/>
                <a:cs typeface="Times New Roman" panose="02020603050405020304" pitchFamily="18" charset="0"/>
              </a:rPr>
              <a:t>Explanation</a:t>
            </a:r>
          </a:p>
          <a:p>
            <a:r>
              <a:rPr lang="en-IN" sz="2000" kern="0" dirty="0">
                <a:effectLst/>
                <a:latin typeface="Nunito Sans" pitchFamily="2" charset="0"/>
                <a:ea typeface="Calibri" panose="020F0502020204030204" pitchFamily="34" charset="0"/>
                <a:cs typeface="Times New Roman" panose="02020603050405020304" pitchFamily="18" charset="0"/>
              </a:rPr>
              <a:t>Note in the fifth position(10) and Note in the sixth position (5) add up to 15, which is the amount that Shane forgot</a:t>
            </a:r>
            <a:endParaRPr sz="2000" dirty="0">
              <a:solidFill>
                <a:schemeClr val="dk1"/>
              </a:solidFill>
              <a:highlight>
                <a:srgbClr val="FFFFFF"/>
              </a:highlight>
              <a:latin typeface="Nunito Sans" pitchFamily="2" charset="0"/>
              <a:ea typeface="Nunito Sans"/>
              <a:cs typeface="Nunito Sans"/>
              <a:sym typeface="Nunito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59"/>
          <p:cNvSpPr/>
          <p:nvPr/>
        </p:nvSpPr>
        <p:spPr>
          <a:xfrm>
            <a:off x="0" y="0"/>
            <a:ext cx="9144000" cy="662700"/>
          </a:xfrm>
          <a:prstGeom prst="rect">
            <a:avLst/>
          </a:prstGeom>
          <a:solidFill>
            <a:srgbClr val="F0513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Nunito Sans"/>
              <a:ea typeface="Nunito Sans"/>
              <a:cs typeface="Nunito Sans"/>
              <a:sym typeface="Nunito Sans"/>
            </a:endParaRPr>
          </a:p>
        </p:txBody>
      </p:sp>
      <p:sp>
        <p:nvSpPr>
          <p:cNvPr id="440" name="Google Shape;440;p59"/>
          <p:cNvSpPr txBox="1"/>
          <p:nvPr/>
        </p:nvSpPr>
        <p:spPr>
          <a:xfrm>
            <a:off x="1158240" y="-50959"/>
            <a:ext cx="7639763" cy="807883"/>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 sz="4800" b="1" dirty="0">
                <a:solidFill>
                  <a:schemeClr val="lt1"/>
                </a:solidFill>
                <a:latin typeface="Nunito Sans"/>
                <a:ea typeface="Nunito Sans"/>
                <a:cs typeface="Nunito Sans"/>
                <a:sym typeface="Nunito Sans"/>
              </a:rPr>
              <a:t>Question 5</a:t>
            </a:r>
            <a:endParaRPr sz="4800" b="1" dirty="0">
              <a:solidFill>
                <a:schemeClr val="lt1"/>
              </a:solidFill>
              <a:latin typeface="Nunito Sans"/>
              <a:ea typeface="Nunito Sans"/>
              <a:cs typeface="Nunito Sans"/>
              <a:sym typeface="Nunito Sans"/>
            </a:endParaRPr>
          </a:p>
        </p:txBody>
      </p:sp>
      <p:pic>
        <p:nvPicPr>
          <p:cNvPr id="441" name="Google Shape;441;p59"/>
          <p:cNvPicPr preferRelativeResize="0"/>
          <p:nvPr/>
        </p:nvPicPr>
        <p:blipFill rotWithShape="1">
          <a:blip r:embed="rId3">
            <a:alphaModFix/>
          </a:blip>
          <a:srcRect/>
          <a:stretch/>
        </p:blipFill>
        <p:spPr>
          <a:xfrm>
            <a:off x="7144200" y="4652100"/>
            <a:ext cx="1767499" cy="224100"/>
          </a:xfrm>
          <a:prstGeom prst="rect">
            <a:avLst/>
          </a:prstGeom>
          <a:noFill/>
          <a:ln>
            <a:noFill/>
          </a:ln>
        </p:spPr>
      </p:pic>
      <p:sp>
        <p:nvSpPr>
          <p:cNvPr id="442" name="Google Shape;442;p59"/>
          <p:cNvSpPr txBox="1"/>
          <p:nvPr/>
        </p:nvSpPr>
        <p:spPr>
          <a:xfrm>
            <a:off x="167644" y="662457"/>
            <a:ext cx="8976300" cy="4717671"/>
          </a:xfrm>
          <a:prstGeom prst="rect">
            <a:avLst/>
          </a:prstGeom>
          <a:noFill/>
          <a:ln>
            <a:noFill/>
          </a:ln>
        </p:spPr>
        <p:txBody>
          <a:bodyPr spcFirstLastPara="1" wrap="square" lIns="68575" tIns="34275" rIns="68575" bIns="34275" anchor="t" anchorCtr="0">
            <a:spAutoFit/>
          </a:bodyPr>
          <a:lstStyle/>
          <a:p>
            <a:pPr>
              <a:lnSpc>
                <a:spcPct val="107000"/>
              </a:lnSpc>
              <a:spcAft>
                <a:spcPts val="800"/>
              </a:spcAft>
            </a:pPr>
            <a:r>
              <a:rPr lang="en-IN" sz="2000" b="1" dirty="0">
                <a:effectLst/>
                <a:latin typeface="Nunito Sans" pitchFamily="2" charset="0"/>
                <a:ea typeface="Calibri" panose="020F0502020204030204" pitchFamily="34" charset="0"/>
                <a:cs typeface="Times New Roman" panose="02020603050405020304" pitchFamily="18" charset="0"/>
              </a:rPr>
              <a:t>Example 2</a:t>
            </a:r>
          </a:p>
          <a:p>
            <a:pPr>
              <a:lnSpc>
                <a:spcPct val="107000"/>
              </a:lnSpc>
              <a:spcAft>
                <a:spcPts val="800"/>
              </a:spcAft>
            </a:pPr>
            <a:r>
              <a:rPr lang="en-IN" sz="2000" b="1" dirty="0">
                <a:effectLst/>
                <a:latin typeface="Nunito Sans" pitchFamily="2" charset="0"/>
                <a:ea typeface="Calibri" panose="020F0502020204030204" pitchFamily="34" charset="0"/>
                <a:cs typeface="Times New Roman" panose="02020603050405020304" pitchFamily="18" charset="0"/>
              </a:rPr>
              <a:t>Input</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input1: 33</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input2: 6</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input3: 1 4 20 3 10 5</a:t>
            </a:r>
          </a:p>
          <a:p>
            <a:pPr>
              <a:lnSpc>
                <a:spcPct val="107000"/>
              </a:lnSpc>
              <a:spcAft>
                <a:spcPts val="800"/>
              </a:spcAft>
            </a:pPr>
            <a:r>
              <a:rPr lang="en-IN" sz="2000" b="1" dirty="0">
                <a:effectLst/>
                <a:latin typeface="Nunito Sans" pitchFamily="2" charset="0"/>
                <a:ea typeface="Calibri" panose="020F0502020204030204" pitchFamily="34" charset="0"/>
                <a:cs typeface="Times New Roman" panose="02020603050405020304" pitchFamily="18" charset="0"/>
              </a:rPr>
              <a:t>Output </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3</a:t>
            </a:r>
          </a:p>
          <a:p>
            <a:pPr>
              <a:lnSpc>
                <a:spcPct val="107000"/>
              </a:lnSpc>
              <a:spcAft>
                <a:spcPts val="800"/>
              </a:spcAft>
            </a:pPr>
            <a:r>
              <a:rPr lang="en-IN" sz="2000" b="1" dirty="0">
                <a:effectLst/>
                <a:latin typeface="Nunito Sans" pitchFamily="2" charset="0"/>
                <a:ea typeface="Calibri" panose="020F0502020204030204" pitchFamily="34" charset="0"/>
                <a:cs typeface="Times New Roman" panose="02020603050405020304" pitchFamily="18" charset="0"/>
              </a:rPr>
              <a:t>Explanation</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Note in the third position(20), Note in the fourth position(3) and Note in the fifth position(10) add up to 33, which is the amount that Shane forgot.</a:t>
            </a:r>
          </a:p>
          <a:p>
            <a:pPr>
              <a:lnSpc>
                <a:spcPct val="107000"/>
              </a:lnSpc>
              <a:spcAft>
                <a:spcPts val="800"/>
              </a:spcAft>
            </a:pPr>
            <a:endParaRPr sz="2000" dirty="0">
              <a:solidFill>
                <a:schemeClr val="dk1"/>
              </a:solidFill>
              <a:highlight>
                <a:srgbClr val="FFFFFF"/>
              </a:highlight>
              <a:latin typeface="Nunito Sans" pitchFamily="2" charset="0"/>
              <a:ea typeface="Nunito Sans"/>
              <a:cs typeface="Nunito Sans"/>
              <a:sym typeface="Nunito Sans"/>
            </a:endParaRPr>
          </a:p>
        </p:txBody>
      </p:sp>
    </p:spTree>
    <p:extLst>
      <p:ext uri="{BB962C8B-B14F-4D97-AF65-F5344CB8AC3E}">
        <p14:creationId xmlns:p14="http://schemas.microsoft.com/office/powerpoint/2010/main" val="4073693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p:nvPr/>
        </p:nvSpPr>
        <p:spPr>
          <a:xfrm>
            <a:off x="0" y="0"/>
            <a:ext cx="9144000" cy="662700"/>
          </a:xfrm>
          <a:prstGeom prst="rect">
            <a:avLst/>
          </a:prstGeom>
          <a:solidFill>
            <a:srgbClr val="F0513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dirty="0">
              <a:solidFill>
                <a:schemeClr val="lt1"/>
              </a:solidFill>
              <a:latin typeface="Nunito Sans"/>
              <a:ea typeface="Nunito Sans"/>
              <a:cs typeface="Nunito Sans"/>
              <a:sym typeface="Nunito Sans"/>
            </a:endParaRPr>
          </a:p>
        </p:txBody>
      </p:sp>
      <p:sp>
        <p:nvSpPr>
          <p:cNvPr id="72" name="Google Shape;72;p15"/>
          <p:cNvSpPr txBox="1"/>
          <p:nvPr/>
        </p:nvSpPr>
        <p:spPr>
          <a:xfrm>
            <a:off x="-66907" y="40481"/>
            <a:ext cx="8864910" cy="807883"/>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 sz="4800" b="1" dirty="0">
                <a:solidFill>
                  <a:schemeClr val="lt1"/>
                </a:solidFill>
                <a:latin typeface="Nunito Sans"/>
                <a:ea typeface="Nunito Sans"/>
                <a:cs typeface="Nunito Sans"/>
                <a:sym typeface="Nunito Sans"/>
              </a:rPr>
              <a:t> Question 1 [vir -2022]  </a:t>
            </a:r>
            <a:endParaRPr sz="4800" b="1" dirty="0">
              <a:solidFill>
                <a:schemeClr val="lt1"/>
              </a:solidFill>
              <a:latin typeface="Nunito Sans"/>
              <a:ea typeface="Nunito Sans"/>
              <a:cs typeface="Nunito Sans"/>
              <a:sym typeface="Nunito Sans"/>
            </a:endParaRPr>
          </a:p>
        </p:txBody>
      </p:sp>
      <p:pic>
        <p:nvPicPr>
          <p:cNvPr id="73" name="Google Shape;73;p15"/>
          <p:cNvPicPr preferRelativeResize="0"/>
          <p:nvPr/>
        </p:nvPicPr>
        <p:blipFill rotWithShape="1">
          <a:blip r:embed="rId3">
            <a:alphaModFix/>
          </a:blip>
          <a:srcRect/>
          <a:stretch/>
        </p:blipFill>
        <p:spPr>
          <a:xfrm>
            <a:off x="7144200" y="4652100"/>
            <a:ext cx="1767499" cy="224100"/>
          </a:xfrm>
          <a:prstGeom prst="rect">
            <a:avLst/>
          </a:prstGeom>
          <a:noFill/>
          <a:ln>
            <a:noFill/>
          </a:ln>
        </p:spPr>
      </p:pic>
      <p:sp>
        <p:nvSpPr>
          <p:cNvPr id="74" name="Google Shape;74;p15"/>
          <p:cNvSpPr txBox="1"/>
          <p:nvPr/>
        </p:nvSpPr>
        <p:spPr>
          <a:xfrm>
            <a:off x="-1" y="703181"/>
            <a:ext cx="9203473" cy="5156766"/>
          </a:xfrm>
          <a:prstGeom prst="rect">
            <a:avLst/>
          </a:prstGeom>
          <a:noFill/>
          <a:ln>
            <a:noFill/>
          </a:ln>
        </p:spPr>
        <p:txBody>
          <a:bodyPr spcFirstLastPara="1" wrap="square" lIns="68575" tIns="34275" rIns="68575" bIns="34275" anchor="t" anchorCtr="0">
            <a:spAutoFit/>
          </a:bodyPr>
          <a:lstStyle/>
          <a:p>
            <a:pPr marL="0" lvl="0" indent="0" algn="l" rtl="0">
              <a:lnSpc>
                <a:spcPct val="115000"/>
              </a:lnSpc>
              <a:spcBef>
                <a:spcPts val="0"/>
              </a:spcBef>
              <a:spcAft>
                <a:spcPts val="0"/>
              </a:spcAft>
              <a:buSzPts val="800"/>
              <a:buNone/>
            </a:pPr>
            <a:r>
              <a:rPr lang="en" sz="2400" b="1" dirty="0">
                <a:solidFill>
                  <a:schemeClr val="dk1"/>
                </a:solidFill>
                <a:highlight>
                  <a:srgbClr val="FFFFFF"/>
                </a:highlight>
                <a:latin typeface="Nunito Sans"/>
                <a:ea typeface="Nunito Sans"/>
                <a:cs typeface="Nunito Sans"/>
                <a:sym typeface="Nunito Sans"/>
              </a:rPr>
              <a:t>Problem Statement:</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Dylan loves prime numbers very much. He has n prime numbers and he can use any prime number infinite number of times. When he plays with his prime numbers, he uses his prime numbers and multiples them with each other and makes a number.</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For example, if Dylan has prime numbers, 2, 3 and 5, then he can make:</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2, 3, 4(2*2), 5, 6, (2*3), 8(2*2*2), 9(3*3), 10(2*5), 12, 15...</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He can use his prime numbers infinite number of times. One day his father came and saw his son playing with numbers and asked him the Kth number he can make from his prime numbers.</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Help Dylan in finding the Kth number.</a:t>
            </a:r>
          </a:p>
          <a:p>
            <a:pPr>
              <a:lnSpc>
                <a:spcPct val="107000"/>
              </a:lnSpc>
              <a:spcAft>
                <a:spcPts val="800"/>
              </a:spcAft>
            </a:pPr>
            <a:endParaRPr lang="en-IN" sz="2000" dirty="0">
              <a:effectLst/>
              <a:latin typeface="Nunito Sans" pitchFamily="2" charset="0"/>
              <a:ea typeface="Calibri" panose="020F0502020204030204" pitchFamily="34" charset="0"/>
              <a:cs typeface="Times New Roman" panose="02020603050405020304" pitchFamily="18" charset="0"/>
            </a:endParaRPr>
          </a:p>
          <a:p>
            <a:pPr marL="0" lvl="0" indent="0" algn="l" rtl="0">
              <a:lnSpc>
                <a:spcPct val="115000"/>
              </a:lnSpc>
              <a:spcBef>
                <a:spcPts val="0"/>
              </a:spcBef>
              <a:spcAft>
                <a:spcPts val="0"/>
              </a:spcAft>
              <a:buSzPts val="800"/>
              <a:buNone/>
            </a:pPr>
            <a:endParaRPr lang="en" sz="2400" b="1" dirty="0">
              <a:solidFill>
                <a:schemeClr val="dk1"/>
              </a:solidFill>
              <a:highlight>
                <a:srgbClr val="FFFFFF"/>
              </a:highlight>
              <a:latin typeface="Nunito Sans"/>
              <a:ea typeface="Nunito Sans"/>
              <a:cs typeface="Nunito Sans"/>
              <a:sym typeface="Nunito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8"/>
          <p:cNvSpPr/>
          <p:nvPr/>
        </p:nvSpPr>
        <p:spPr>
          <a:xfrm>
            <a:off x="4391" y="0"/>
            <a:ext cx="9144000" cy="5143500"/>
          </a:xfrm>
          <a:prstGeom prst="rect">
            <a:avLst/>
          </a:prstGeom>
          <a:solidFill>
            <a:srgbClr val="000000"/>
          </a:solidFill>
          <a:ln>
            <a:noFill/>
          </a:ln>
        </p:spPr>
        <p:txBody>
          <a:bodyPr spcFirstLastPara="1" wrap="square" lIns="411475" tIns="75425" rIns="68575" bIns="685800" anchor="t" anchorCtr="0">
            <a:noAutofit/>
          </a:bodyPr>
          <a:lstStyle/>
          <a:p>
            <a:pPr>
              <a:lnSpc>
                <a:spcPct val="107000"/>
              </a:lnSpc>
              <a:spcAft>
                <a:spcPts val="800"/>
              </a:spcAft>
            </a:pPr>
            <a:r>
              <a:rPr lang="en-IN" dirty="0">
                <a:solidFill>
                  <a:schemeClr val="bg1"/>
                </a:solidFill>
                <a:highlight>
                  <a:srgbClr val="1E1E1E"/>
                </a:highlight>
                <a:latin typeface="Nunito Sans" pitchFamily="2" charset="0"/>
                <a:ea typeface="Nunito Sans"/>
                <a:cs typeface="Nunito Sans"/>
                <a:sym typeface="Nunito Sans"/>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import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java.util</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b="1" dirty="0">
                <a:solidFill>
                  <a:schemeClr val="bg1"/>
                </a:solidFill>
                <a:effectLst/>
                <a:latin typeface="Nunito Sans" pitchFamily="2" charset="0"/>
                <a:ea typeface="Calibri" panose="020F0502020204030204" pitchFamily="34" charset="0"/>
                <a:cs typeface="Consolas" panose="020B0609020204030204" pitchFamily="49" charset="0"/>
              </a:rPr>
              <a:t>class</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Money_Confusion</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latin typeface="Nunito Sans" pitchFamily="2" charset="0"/>
                <a:ea typeface="Calibri" panose="020F0502020204030204" pitchFamily="34" charset="0"/>
                <a:cs typeface="Times New Roman" panose="02020603050405020304" pitchFamily="18"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subArraySum</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arr</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n,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sum){</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b="1" dirty="0">
                <a:solidFill>
                  <a:schemeClr val="bg1"/>
                </a:solidFill>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curr_sum</a:t>
            </a:r>
            <a:r>
              <a:rPr lang="en-IN" dirty="0">
                <a:solidFill>
                  <a:schemeClr val="bg1"/>
                </a:solidFill>
                <a:effectLst/>
                <a:latin typeface="Nunito Sans" pitchFamily="2" charset="0"/>
                <a:ea typeface="Calibri" panose="020F0502020204030204" pitchFamily="34" charset="0"/>
                <a:cs typeface="Consolas" panose="020B0609020204030204" pitchFamily="49" charset="0"/>
              </a:rPr>
              <a:t> =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arr</a:t>
            </a:r>
            <a:r>
              <a:rPr lang="en-IN" dirty="0">
                <a:solidFill>
                  <a:schemeClr val="bg1"/>
                </a:solidFill>
                <a:effectLst/>
                <a:latin typeface="Nunito Sans" pitchFamily="2" charset="0"/>
                <a:ea typeface="Calibri" panose="020F0502020204030204" pitchFamily="34" charset="0"/>
                <a:cs typeface="Consolas" panose="020B0609020204030204" pitchFamily="49" charset="0"/>
              </a:rPr>
              <a:t>[0], start = 0,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b="1" dirty="0">
                <a:solidFill>
                  <a:schemeClr val="bg1"/>
                </a:solidFill>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for</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 1;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&lt;= n;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while</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curr_sum</a:t>
            </a:r>
            <a:r>
              <a:rPr lang="en-IN" dirty="0">
                <a:solidFill>
                  <a:schemeClr val="bg1"/>
                </a:solidFill>
                <a:effectLst/>
                <a:latin typeface="Nunito Sans" pitchFamily="2" charset="0"/>
                <a:ea typeface="Calibri" panose="020F0502020204030204" pitchFamily="34" charset="0"/>
                <a:cs typeface="Consolas" panose="020B0609020204030204" pitchFamily="49" charset="0"/>
              </a:rPr>
              <a:t> &gt; sum &amp;&amp; start &lt;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- 1)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a:solidFill>
                  <a:schemeClr val="bg1"/>
                </a:solidFill>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curr_sum</a:t>
            </a:r>
            <a:r>
              <a:rPr lang="en-IN" dirty="0">
                <a:solidFill>
                  <a:schemeClr val="bg1"/>
                </a:solidFill>
                <a:effectLst/>
                <a:latin typeface="Nunito Sans" pitchFamily="2" charset="0"/>
                <a:ea typeface="Calibri" panose="020F0502020204030204" pitchFamily="34" charset="0"/>
                <a:cs typeface="Consolas" panose="020B0609020204030204" pitchFamily="49" charset="0"/>
              </a:rPr>
              <a:t> =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curr_sum</a:t>
            </a:r>
            <a:r>
              <a:rPr lang="en-IN" dirty="0">
                <a:solidFill>
                  <a:schemeClr val="bg1"/>
                </a:solidFill>
                <a:effectLst/>
                <a:latin typeface="Nunito Sans" pitchFamily="2" charset="0"/>
                <a:ea typeface="Calibri" panose="020F0502020204030204" pitchFamily="34" charset="0"/>
                <a:cs typeface="Consolas" panose="020B0609020204030204" pitchFamily="49" charset="0"/>
              </a:rPr>
              <a:t> -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arr</a:t>
            </a:r>
            <a:r>
              <a:rPr lang="en-IN" dirty="0">
                <a:solidFill>
                  <a:schemeClr val="bg1"/>
                </a:solidFill>
                <a:effectLst/>
                <a:latin typeface="Nunito Sans" pitchFamily="2" charset="0"/>
                <a:ea typeface="Calibri" panose="020F0502020204030204" pitchFamily="34" charset="0"/>
                <a:cs typeface="Consolas" panose="020B0609020204030204" pitchFamily="49" charset="0"/>
              </a:rPr>
              <a:t>[start];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start++;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if</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curr_sum</a:t>
            </a:r>
            <a:r>
              <a:rPr lang="en-IN" dirty="0">
                <a:solidFill>
                  <a:schemeClr val="bg1"/>
                </a:solidFill>
                <a:effectLst/>
                <a:latin typeface="Nunito Sans" pitchFamily="2" charset="0"/>
                <a:ea typeface="Calibri" panose="020F0502020204030204" pitchFamily="34" charset="0"/>
                <a:cs typeface="Consolas" panose="020B0609020204030204" pitchFamily="49" charset="0"/>
              </a:rPr>
              <a:t> == sum){</a:t>
            </a:r>
          </a:p>
          <a:p>
            <a:pPr>
              <a:lnSpc>
                <a:spcPct val="107000"/>
              </a:lnSpc>
              <a:spcAft>
                <a:spcPts val="800"/>
              </a:spcAft>
            </a:pPr>
            <a:r>
              <a:rPr lang="en-IN" dirty="0">
                <a:solidFill>
                  <a:schemeClr val="bg1"/>
                </a:solidFill>
                <a:latin typeface="Nunito Sans" pitchFamily="2" charset="0"/>
                <a:ea typeface="Calibri" panose="020F0502020204030204" pitchFamily="34" charset="0"/>
                <a:cs typeface="Times New Roman" panose="02020603050405020304" pitchFamily="18" charset="0"/>
              </a:rPr>
              <a:t>                            </a:t>
            </a:r>
            <a:r>
              <a:rPr lang="en-IN" b="1"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int</a:t>
            </a:r>
            <a:r>
              <a:rPr lang="en-IN"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 p = </a:t>
            </a:r>
            <a:r>
              <a:rPr lang="en-IN" dirty="0" err="1">
                <a:solidFill>
                  <a:schemeClr val="bg1"/>
                </a:solidFill>
                <a:effectLst/>
                <a:latin typeface="Consolas" panose="020B0609020204030204" pitchFamily="49" charset="0"/>
                <a:ea typeface="Calibri" panose="020F0502020204030204" pitchFamily="34" charset="0"/>
                <a:cs typeface="Consolas" panose="020B0609020204030204" pitchFamily="49" charset="0"/>
              </a:rPr>
              <a:t>i</a:t>
            </a:r>
            <a:r>
              <a:rPr lang="en-IN"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 - 1;</a:t>
            </a:r>
            <a:endParaRPr lang="en-IN"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	</a:t>
            </a:r>
            <a:r>
              <a:rPr lang="en-IN" dirty="0">
                <a:solidFill>
                  <a:schemeClr val="bg1"/>
                </a:solidFill>
                <a:latin typeface="Consolas" panose="020B0609020204030204" pitchFamily="49" charset="0"/>
                <a:ea typeface="Calibri" panose="020F0502020204030204" pitchFamily="34" charset="0"/>
                <a:cs typeface="Consolas" panose="020B0609020204030204" pitchFamily="49" charset="0"/>
              </a:rPr>
              <a:t>    </a:t>
            </a:r>
            <a:r>
              <a:rPr lang="en-IN" dirty="0" err="1">
                <a:solidFill>
                  <a:schemeClr val="bg1"/>
                </a:solidFill>
                <a:effectLst/>
                <a:latin typeface="Consolas" panose="020B0609020204030204" pitchFamily="49" charset="0"/>
                <a:ea typeface="Calibri" panose="020F0502020204030204" pitchFamily="34" charset="0"/>
                <a:cs typeface="Consolas" panose="020B0609020204030204" pitchFamily="49" charset="0"/>
              </a:rPr>
              <a:t>System.</a:t>
            </a:r>
            <a:r>
              <a:rPr lang="en-IN" b="1" i="1" dirty="0" err="1">
                <a:solidFill>
                  <a:schemeClr val="bg1"/>
                </a:solidFill>
                <a:effectLst/>
                <a:latin typeface="Consolas" panose="020B0609020204030204" pitchFamily="49" charset="0"/>
                <a:ea typeface="Calibri" panose="020F0502020204030204" pitchFamily="34" charset="0"/>
                <a:cs typeface="Consolas" panose="020B0609020204030204" pitchFamily="49" charset="0"/>
              </a:rPr>
              <a:t>out</a:t>
            </a:r>
            <a:r>
              <a:rPr lang="en-IN" dirty="0" err="1">
                <a:solidFill>
                  <a:schemeClr val="bg1"/>
                </a:solidFill>
                <a:effectLst/>
                <a:latin typeface="Consolas" panose="020B0609020204030204" pitchFamily="49" charset="0"/>
                <a:ea typeface="Calibri" panose="020F0502020204030204" pitchFamily="34" charset="0"/>
                <a:cs typeface="Consolas" panose="020B0609020204030204" pitchFamily="49" charset="0"/>
              </a:rPr>
              <a:t>.println</a:t>
            </a:r>
            <a:r>
              <a:rPr lang="en-IN"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(p-start+1);</a:t>
            </a:r>
            <a:endParaRPr lang="en-IN"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	</a:t>
            </a:r>
            <a:r>
              <a:rPr lang="en-IN" dirty="0">
                <a:solidFill>
                  <a:schemeClr val="bg1"/>
                </a:solidFill>
                <a:latin typeface="Consolas" panose="020B0609020204030204" pitchFamily="49" charset="0"/>
                <a:ea typeface="Calibri" panose="020F0502020204030204" pitchFamily="34" charset="0"/>
                <a:cs typeface="Consolas" panose="020B0609020204030204" pitchFamily="49" charset="0"/>
              </a:rPr>
              <a:t>    </a:t>
            </a:r>
            <a:r>
              <a:rPr lang="en-IN" b="1"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return</a:t>
            </a:r>
            <a:r>
              <a:rPr lang="en-IN"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 1;</a:t>
            </a:r>
            <a:r>
              <a:rPr lang="en-IN"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IN"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a:t>
            </a:r>
            <a:endParaRPr lang="en-IN"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	</a:t>
            </a:r>
            <a:r>
              <a:rPr lang="en-IN" b="1"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if</a:t>
            </a:r>
            <a:r>
              <a:rPr lang="en-IN"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 (</a:t>
            </a:r>
            <a:r>
              <a:rPr lang="en-IN" dirty="0" err="1">
                <a:solidFill>
                  <a:schemeClr val="bg1"/>
                </a:solidFill>
                <a:effectLst/>
                <a:latin typeface="Consolas" panose="020B0609020204030204" pitchFamily="49" charset="0"/>
                <a:ea typeface="Calibri" panose="020F0502020204030204" pitchFamily="34" charset="0"/>
                <a:cs typeface="Consolas" panose="020B0609020204030204" pitchFamily="49" charset="0"/>
              </a:rPr>
              <a:t>i</a:t>
            </a:r>
            <a:r>
              <a:rPr lang="en-IN"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 &lt; n)</a:t>
            </a:r>
            <a:endParaRPr lang="en-IN"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	</a:t>
            </a:r>
            <a:r>
              <a:rPr lang="en-IN" dirty="0">
                <a:solidFill>
                  <a:schemeClr val="bg1"/>
                </a:solidFill>
                <a:latin typeface="Consolas" panose="020B0609020204030204" pitchFamily="49" charset="0"/>
                <a:ea typeface="Calibri" panose="020F0502020204030204" pitchFamily="34" charset="0"/>
                <a:cs typeface="Consolas" panose="020B0609020204030204" pitchFamily="49" charset="0"/>
              </a:rPr>
              <a:t>   </a:t>
            </a:r>
            <a:r>
              <a:rPr lang="en-IN" dirty="0" err="1">
                <a:solidFill>
                  <a:schemeClr val="bg1"/>
                </a:solidFill>
                <a:effectLst/>
                <a:latin typeface="Consolas" panose="020B0609020204030204" pitchFamily="49" charset="0"/>
                <a:ea typeface="Calibri" panose="020F0502020204030204" pitchFamily="34" charset="0"/>
                <a:cs typeface="Consolas" panose="020B0609020204030204" pitchFamily="49" charset="0"/>
              </a:rPr>
              <a:t>curr_sum</a:t>
            </a:r>
            <a:r>
              <a:rPr lang="en-IN"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 = </a:t>
            </a:r>
            <a:r>
              <a:rPr lang="en-IN" dirty="0" err="1">
                <a:solidFill>
                  <a:schemeClr val="bg1"/>
                </a:solidFill>
                <a:effectLst/>
                <a:latin typeface="Consolas" panose="020B0609020204030204" pitchFamily="49" charset="0"/>
                <a:ea typeface="Calibri" panose="020F0502020204030204" pitchFamily="34" charset="0"/>
                <a:cs typeface="Consolas" panose="020B0609020204030204" pitchFamily="49" charset="0"/>
              </a:rPr>
              <a:t>curr_sum</a:t>
            </a:r>
            <a:r>
              <a:rPr lang="en-IN"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 + </a:t>
            </a:r>
            <a:r>
              <a:rPr lang="en-IN" dirty="0" err="1">
                <a:solidFill>
                  <a:schemeClr val="bg1"/>
                </a:solidFill>
                <a:effectLst/>
                <a:latin typeface="Consolas" panose="020B0609020204030204" pitchFamily="49" charset="0"/>
                <a:ea typeface="Calibri" panose="020F0502020204030204" pitchFamily="34" charset="0"/>
                <a:cs typeface="Consolas" panose="020B0609020204030204" pitchFamily="49" charset="0"/>
              </a:rPr>
              <a:t>arr</a:t>
            </a:r>
            <a:r>
              <a:rPr lang="en-IN"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a:t>
            </a:r>
            <a:r>
              <a:rPr lang="en-IN" dirty="0" err="1">
                <a:solidFill>
                  <a:schemeClr val="bg1"/>
                </a:solidFill>
                <a:effectLst/>
                <a:latin typeface="Consolas" panose="020B0609020204030204" pitchFamily="49" charset="0"/>
                <a:ea typeface="Calibri" panose="020F0502020204030204" pitchFamily="34" charset="0"/>
                <a:cs typeface="Consolas" panose="020B0609020204030204" pitchFamily="49" charset="0"/>
              </a:rPr>
              <a:t>i</a:t>
            </a:r>
            <a:r>
              <a:rPr lang="en-IN"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a:t>
            </a:r>
          </a:p>
          <a:p>
            <a:pPr>
              <a:lnSpc>
                <a:spcPct val="107000"/>
              </a:lnSpc>
              <a:spcAft>
                <a:spcPts val="800"/>
              </a:spcAft>
            </a:pPr>
            <a:r>
              <a:rPr lang="en-IN"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a:t>
            </a:r>
            <a:endParaRPr lang="en-IN"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		</a:t>
            </a:r>
            <a:endParaRPr lang="en-IN"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marL="0" lvl="0" indent="0" algn="l" rtl="0">
              <a:lnSpc>
                <a:spcPct val="135714"/>
              </a:lnSpc>
              <a:spcBef>
                <a:spcPts val="0"/>
              </a:spcBef>
              <a:spcAft>
                <a:spcPts val="0"/>
              </a:spcAft>
              <a:buNone/>
            </a:pPr>
            <a:endParaRPr b="1" dirty="0">
              <a:solidFill>
                <a:schemeClr val="bg1"/>
              </a:solidFill>
              <a:highlight>
                <a:srgbClr val="1E1E1E"/>
              </a:highlight>
              <a:latin typeface="Nunito Sans" pitchFamily="2" charset="0"/>
              <a:ea typeface="Nunito Sans"/>
              <a:cs typeface="Nunito Sans"/>
              <a:sym typeface="Nunito Sans"/>
            </a:endParaRPr>
          </a:p>
        </p:txBody>
      </p:sp>
      <p:sp>
        <p:nvSpPr>
          <p:cNvPr id="269" name="Google Shape;269;p38"/>
          <p:cNvSpPr/>
          <p:nvPr/>
        </p:nvSpPr>
        <p:spPr>
          <a:xfrm>
            <a:off x="0" y="1"/>
            <a:ext cx="400200" cy="57000"/>
          </a:xfrm>
          <a:prstGeom prst="rect">
            <a:avLst/>
          </a:prstGeom>
          <a:solidFill>
            <a:schemeClr val="dk1">
              <a:alpha val="67840"/>
            </a:schemeClr>
          </a:solidFill>
          <a:ln>
            <a:noFill/>
          </a:ln>
        </p:spPr>
        <p:txBody>
          <a:bodyPr spcFirstLastPara="1" wrap="square" lIns="68575" tIns="34275" rIns="68575" bIns="685800" anchor="t" anchorCtr="0">
            <a:noAutofit/>
          </a:bodyPr>
          <a:lstStyle/>
          <a:p>
            <a:pPr marL="0" marR="0" lvl="0" indent="0" algn="l" rtl="0">
              <a:spcBef>
                <a:spcPts val="0"/>
              </a:spcBef>
              <a:spcAft>
                <a:spcPts val="0"/>
              </a:spcAft>
              <a:buNone/>
            </a:pPr>
            <a:endParaRPr sz="1500" b="1">
              <a:solidFill>
                <a:schemeClr val="lt1"/>
              </a:solidFill>
              <a:latin typeface="Nunito Sans"/>
              <a:ea typeface="Nunito Sans"/>
              <a:cs typeface="Nunito Sans"/>
              <a:sym typeface="Nunito Sans"/>
            </a:endParaRPr>
          </a:p>
        </p:txBody>
      </p:sp>
      <p:sp>
        <p:nvSpPr>
          <p:cNvPr id="270" name="Google Shape;270;p38"/>
          <p:cNvSpPr/>
          <p:nvPr/>
        </p:nvSpPr>
        <p:spPr>
          <a:xfrm>
            <a:off x="0" y="57151"/>
            <a:ext cx="400200" cy="5086500"/>
          </a:xfrm>
          <a:prstGeom prst="rect">
            <a:avLst/>
          </a:prstGeom>
          <a:solidFill>
            <a:schemeClr val="dk1">
              <a:alpha val="67840"/>
            </a:schemeClr>
          </a:solidFill>
          <a:ln>
            <a:noFill/>
          </a:ln>
        </p:spPr>
        <p:txBody>
          <a:bodyPr spcFirstLastPara="1" wrap="square" lIns="68575" tIns="34275" rIns="68575" bIns="685800" anchor="t" anchorCtr="0">
            <a:noAutofit/>
          </a:bodyPr>
          <a:lstStyle/>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3</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4</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5</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6</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7</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8</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9</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10</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12</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13</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14</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15</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16</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17</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18</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19</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20</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22</a:t>
            </a:r>
            <a:endParaRPr sz="1100"/>
          </a:p>
          <a:p>
            <a:pPr marL="0" marR="0" lvl="0" indent="0" algn="l" rtl="0">
              <a:spcBef>
                <a:spcPts val="0"/>
              </a:spcBef>
              <a:spcAft>
                <a:spcPts val="0"/>
              </a:spcAft>
              <a:buNone/>
            </a:pPr>
            <a:endParaRPr sz="1500" b="1">
              <a:solidFill>
                <a:srgbClr val="FFFF00"/>
              </a:solidFill>
              <a:latin typeface="Nunito Sans"/>
              <a:ea typeface="Nunito Sans"/>
              <a:cs typeface="Nunito Sans"/>
              <a:sym typeface="Nunito Sans"/>
            </a:endParaRPr>
          </a:p>
        </p:txBody>
      </p:sp>
      <p:pic>
        <p:nvPicPr>
          <p:cNvPr id="271" name="Google Shape;271;p38"/>
          <p:cNvPicPr preferRelativeResize="0"/>
          <p:nvPr/>
        </p:nvPicPr>
        <p:blipFill rotWithShape="1">
          <a:blip r:embed="rId3">
            <a:alphaModFix/>
          </a:blip>
          <a:srcRect/>
          <a:stretch/>
        </p:blipFill>
        <p:spPr>
          <a:xfrm>
            <a:off x="7144200" y="4652100"/>
            <a:ext cx="1767499" cy="224100"/>
          </a:xfrm>
          <a:prstGeom prst="rect">
            <a:avLst/>
          </a:prstGeom>
          <a:noFill/>
          <a:ln>
            <a:noFill/>
          </a:ln>
        </p:spPr>
      </p:pic>
    </p:spTree>
    <p:extLst>
      <p:ext uri="{BB962C8B-B14F-4D97-AF65-F5344CB8AC3E}">
        <p14:creationId xmlns:p14="http://schemas.microsoft.com/office/powerpoint/2010/main" val="4383859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8"/>
          <p:cNvSpPr/>
          <p:nvPr/>
        </p:nvSpPr>
        <p:spPr>
          <a:xfrm>
            <a:off x="4391" y="0"/>
            <a:ext cx="9144000" cy="5143500"/>
          </a:xfrm>
          <a:prstGeom prst="rect">
            <a:avLst/>
          </a:prstGeom>
          <a:solidFill>
            <a:srgbClr val="000000"/>
          </a:solidFill>
          <a:ln>
            <a:noFill/>
          </a:ln>
        </p:spPr>
        <p:txBody>
          <a:bodyPr spcFirstLastPara="1" wrap="square" lIns="411475" tIns="75425" rIns="68575" bIns="685800" anchor="t" anchorCtr="0">
            <a:noAutofit/>
          </a:bodyPr>
          <a:lstStyle/>
          <a:p>
            <a:pPr>
              <a:lnSpc>
                <a:spcPct val="107000"/>
              </a:lnSpc>
              <a:spcAft>
                <a:spcPts val="800"/>
              </a:spcAft>
            </a:pPr>
            <a:r>
              <a:rPr lang="en-IN" dirty="0">
                <a:solidFill>
                  <a:schemeClr val="bg1"/>
                </a:solidFill>
                <a:highlight>
                  <a:srgbClr val="1E1E1E"/>
                </a:highlight>
                <a:latin typeface="Nunito Sans" pitchFamily="2" charset="0"/>
                <a:ea typeface="Nunito Sans"/>
                <a:cs typeface="Nunito Sans"/>
                <a:sym typeface="Nunito Sans"/>
              </a:rPr>
              <a:t> </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System.</a:t>
            </a:r>
            <a:r>
              <a:rPr lang="en-IN" b="1" i="1" dirty="0" err="1">
                <a:solidFill>
                  <a:schemeClr val="bg1"/>
                </a:solidFill>
                <a:effectLst/>
                <a:latin typeface="Nunito Sans" pitchFamily="2" charset="0"/>
                <a:ea typeface="Calibri" panose="020F0502020204030204" pitchFamily="34" charset="0"/>
                <a:cs typeface="Consolas" panose="020B0609020204030204" pitchFamily="49" charset="0"/>
              </a:rPr>
              <a:t>out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.println</a:t>
            </a:r>
            <a:r>
              <a:rPr lang="en-IN" dirty="0">
                <a:solidFill>
                  <a:schemeClr val="bg1"/>
                </a:solidFill>
                <a:effectLst/>
                <a:latin typeface="Nunito Sans" pitchFamily="2" charset="0"/>
                <a:ea typeface="Calibri" panose="020F0502020204030204" pitchFamily="34" charset="0"/>
                <a:cs typeface="Consolas" panose="020B0609020204030204" pitchFamily="49" charset="0"/>
              </a:rPr>
              <a:t>("No subarray found");</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return</a:t>
            </a:r>
            <a:r>
              <a:rPr lang="en-IN" dirty="0">
                <a:solidFill>
                  <a:schemeClr val="bg1"/>
                </a:solidFill>
                <a:effectLst/>
                <a:latin typeface="Nunito Sans" pitchFamily="2" charset="0"/>
                <a:ea typeface="Calibri" panose="020F0502020204030204" pitchFamily="34" charset="0"/>
                <a:cs typeface="Consolas" panose="020B0609020204030204" pitchFamily="49" charset="0"/>
              </a:rPr>
              <a:t> 0;</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public</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static</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void</a:t>
            </a:r>
            <a:r>
              <a:rPr lang="en-IN" dirty="0">
                <a:solidFill>
                  <a:schemeClr val="bg1"/>
                </a:solidFill>
                <a:effectLst/>
                <a:latin typeface="Nunito Sans" pitchFamily="2" charset="0"/>
                <a:ea typeface="Calibri" panose="020F0502020204030204" pitchFamily="34" charset="0"/>
                <a:cs typeface="Consolas" panose="020B0609020204030204" pitchFamily="49" charset="0"/>
              </a:rPr>
              <a:t> main(String[]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args</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Money_Confusion</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arraysum</a:t>
            </a:r>
            <a:r>
              <a:rPr lang="en-IN" dirty="0">
                <a:solidFill>
                  <a:schemeClr val="bg1"/>
                </a:solidFill>
                <a:effectLst/>
                <a:latin typeface="Nunito Sans" pitchFamily="2" charset="0"/>
                <a:ea typeface="Calibri" panose="020F0502020204030204" pitchFamily="34" charset="0"/>
                <a:cs typeface="Consolas" panose="020B0609020204030204" pitchFamily="49" charset="0"/>
              </a:rPr>
              <a:t> =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new</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Money_Confusion</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Scanner </a:t>
            </a:r>
            <a:r>
              <a:rPr lang="en-IN" u="sng" dirty="0" err="1">
                <a:solidFill>
                  <a:schemeClr val="bg1"/>
                </a:solidFill>
                <a:effectLst/>
                <a:latin typeface="Nunito Sans" pitchFamily="2" charset="0"/>
                <a:ea typeface="Calibri" panose="020F0502020204030204" pitchFamily="34" charset="0"/>
                <a:cs typeface="Consolas" panose="020B0609020204030204" pitchFamily="49" charset="0"/>
              </a:rPr>
              <a:t>sc</a:t>
            </a:r>
            <a:r>
              <a:rPr lang="en-IN" dirty="0">
                <a:solidFill>
                  <a:schemeClr val="bg1"/>
                </a:solidFill>
                <a:effectLst/>
                <a:latin typeface="Nunito Sans" pitchFamily="2" charset="0"/>
                <a:ea typeface="Calibri" panose="020F0502020204030204" pitchFamily="34" charset="0"/>
                <a:cs typeface="Consolas" panose="020B0609020204030204" pitchFamily="49" charset="0"/>
              </a:rPr>
              <a:t> =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new</a:t>
            </a:r>
            <a:r>
              <a:rPr lang="en-IN" dirty="0">
                <a:solidFill>
                  <a:schemeClr val="bg1"/>
                </a:solidFill>
                <a:effectLst/>
                <a:latin typeface="Nunito Sans" pitchFamily="2" charset="0"/>
                <a:ea typeface="Calibri" panose="020F0502020204030204" pitchFamily="34" charset="0"/>
                <a:cs typeface="Consolas" panose="020B0609020204030204" pitchFamily="49" charset="0"/>
              </a:rPr>
              <a:t> Scanner(System.</a:t>
            </a:r>
            <a:r>
              <a:rPr lang="en-IN" b="1" i="1" dirty="0">
                <a:solidFill>
                  <a:schemeClr val="bg1"/>
                </a:solidFill>
                <a:effectLst/>
                <a:latin typeface="Nunito Sans" pitchFamily="2" charset="0"/>
                <a:ea typeface="Calibri" panose="020F0502020204030204" pitchFamily="34" charset="0"/>
                <a:cs typeface="Consolas" panose="020B0609020204030204" pitchFamily="49" charset="0"/>
              </a:rPr>
              <a:t>in</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n =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sc.nextInt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arr</a:t>
            </a:r>
            <a:r>
              <a:rPr lang="en-IN" dirty="0">
                <a:solidFill>
                  <a:schemeClr val="bg1"/>
                </a:solidFill>
                <a:effectLst/>
                <a:latin typeface="Nunito Sans" pitchFamily="2" charset="0"/>
                <a:ea typeface="Calibri" panose="020F0502020204030204" pitchFamily="34" charset="0"/>
                <a:cs typeface="Consolas" panose="020B0609020204030204" pitchFamily="49" charset="0"/>
              </a:rPr>
              <a:t>[] =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new</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[n];</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for</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 0;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&lt; n;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arr</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sc.nextInt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sum =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sc.nextInt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arraysum.subArraySum</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arr</a:t>
            </a:r>
            <a:r>
              <a:rPr lang="en-IN" dirty="0">
                <a:solidFill>
                  <a:schemeClr val="bg1"/>
                </a:solidFill>
                <a:effectLst/>
                <a:latin typeface="Nunito Sans" pitchFamily="2" charset="0"/>
                <a:ea typeface="Calibri" panose="020F0502020204030204" pitchFamily="34" charset="0"/>
                <a:cs typeface="Consolas" panose="020B0609020204030204" pitchFamily="49" charset="0"/>
              </a:rPr>
              <a:t>, n, sum);</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marL="0" lvl="0" indent="0" algn="l" rtl="0">
              <a:lnSpc>
                <a:spcPct val="135714"/>
              </a:lnSpc>
              <a:spcBef>
                <a:spcPts val="0"/>
              </a:spcBef>
              <a:spcAft>
                <a:spcPts val="0"/>
              </a:spcAft>
              <a:buNone/>
            </a:pPr>
            <a:r>
              <a:rPr lang="en-IN" dirty="0">
                <a:solidFill>
                  <a:schemeClr val="bg1"/>
                </a:solidFill>
                <a:latin typeface="Nunito Sans" pitchFamily="2" charset="0"/>
                <a:ea typeface="Nunito Sans"/>
                <a:cs typeface="Nunito Sans"/>
                <a:sym typeface="Nunito Sans"/>
              </a:rPr>
              <a:t>    </a:t>
            </a:r>
            <a:endParaRPr b="1" dirty="0">
              <a:solidFill>
                <a:schemeClr val="bg1"/>
              </a:solidFill>
              <a:latin typeface="Nunito Sans" pitchFamily="2" charset="0"/>
              <a:ea typeface="Nunito Sans"/>
              <a:cs typeface="Nunito Sans"/>
              <a:sym typeface="Nunito Sans"/>
            </a:endParaRPr>
          </a:p>
        </p:txBody>
      </p:sp>
      <p:sp>
        <p:nvSpPr>
          <p:cNvPr id="269" name="Google Shape;269;p38"/>
          <p:cNvSpPr/>
          <p:nvPr/>
        </p:nvSpPr>
        <p:spPr>
          <a:xfrm>
            <a:off x="0" y="1"/>
            <a:ext cx="400200" cy="57000"/>
          </a:xfrm>
          <a:prstGeom prst="rect">
            <a:avLst/>
          </a:prstGeom>
          <a:solidFill>
            <a:schemeClr val="dk1">
              <a:alpha val="67840"/>
            </a:schemeClr>
          </a:solidFill>
          <a:ln>
            <a:noFill/>
          </a:ln>
        </p:spPr>
        <p:txBody>
          <a:bodyPr spcFirstLastPara="1" wrap="square" lIns="68575" tIns="34275" rIns="68575" bIns="685800" anchor="t" anchorCtr="0">
            <a:noAutofit/>
          </a:bodyPr>
          <a:lstStyle/>
          <a:p>
            <a:pPr marL="0" marR="0" lvl="0" indent="0" algn="l" rtl="0">
              <a:spcBef>
                <a:spcPts val="0"/>
              </a:spcBef>
              <a:spcAft>
                <a:spcPts val="0"/>
              </a:spcAft>
              <a:buNone/>
            </a:pPr>
            <a:endParaRPr sz="1500" b="1">
              <a:solidFill>
                <a:schemeClr val="lt1"/>
              </a:solidFill>
              <a:latin typeface="Nunito Sans"/>
              <a:ea typeface="Nunito Sans"/>
              <a:cs typeface="Nunito Sans"/>
              <a:sym typeface="Nunito Sans"/>
            </a:endParaRPr>
          </a:p>
        </p:txBody>
      </p:sp>
      <p:sp>
        <p:nvSpPr>
          <p:cNvPr id="270" name="Google Shape;270;p38"/>
          <p:cNvSpPr/>
          <p:nvPr/>
        </p:nvSpPr>
        <p:spPr>
          <a:xfrm>
            <a:off x="0" y="57151"/>
            <a:ext cx="400200" cy="5086500"/>
          </a:xfrm>
          <a:prstGeom prst="rect">
            <a:avLst/>
          </a:prstGeom>
          <a:solidFill>
            <a:schemeClr val="dk1">
              <a:alpha val="67840"/>
            </a:schemeClr>
          </a:solidFill>
          <a:ln>
            <a:noFill/>
          </a:ln>
        </p:spPr>
        <p:txBody>
          <a:bodyPr spcFirstLastPara="1" wrap="square" lIns="68575" tIns="34275" rIns="68575" bIns="685800" anchor="t" anchorCtr="0">
            <a:noAutofit/>
          </a:bodyPr>
          <a:lstStyle/>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3</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4</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5</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6</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7</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8</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9</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10</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12</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13</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14</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15</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16</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17</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18</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19</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20</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22</a:t>
            </a:r>
            <a:endParaRPr sz="1100"/>
          </a:p>
          <a:p>
            <a:pPr marL="0" marR="0" lvl="0" indent="0" algn="l" rtl="0">
              <a:spcBef>
                <a:spcPts val="0"/>
              </a:spcBef>
              <a:spcAft>
                <a:spcPts val="0"/>
              </a:spcAft>
              <a:buNone/>
            </a:pPr>
            <a:endParaRPr sz="1500" b="1">
              <a:solidFill>
                <a:srgbClr val="FFFF00"/>
              </a:solidFill>
              <a:latin typeface="Nunito Sans"/>
              <a:ea typeface="Nunito Sans"/>
              <a:cs typeface="Nunito Sans"/>
              <a:sym typeface="Nunito Sans"/>
            </a:endParaRPr>
          </a:p>
        </p:txBody>
      </p:sp>
      <p:pic>
        <p:nvPicPr>
          <p:cNvPr id="271" name="Google Shape;271;p38"/>
          <p:cNvPicPr preferRelativeResize="0"/>
          <p:nvPr/>
        </p:nvPicPr>
        <p:blipFill rotWithShape="1">
          <a:blip r:embed="rId3">
            <a:alphaModFix/>
          </a:blip>
          <a:srcRect/>
          <a:stretch/>
        </p:blipFill>
        <p:spPr>
          <a:xfrm>
            <a:off x="7144200" y="4652100"/>
            <a:ext cx="1767499" cy="224100"/>
          </a:xfrm>
          <a:prstGeom prst="rect">
            <a:avLst/>
          </a:prstGeom>
          <a:noFill/>
          <a:ln>
            <a:noFill/>
          </a:ln>
        </p:spPr>
      </p:pic>
    </p:spTree>
    <p:extLst>
      <p:ext uri="{BB962C8B-B14F-4D97-AF65-F5344CB8AC3E}">
        <p14:creationId xmlns:p14="http://schemas.microsoft.com/office/powerpoint/2010/main" val="7615422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67"/>
          <p:cNvSpPr/>
          <p:nvPr/>
        </p:nvSpPr>
        <p:spPr>
          <a:xfrm>
            <a:off x="0" y="0"/>
            <a:ext cx="9144000" cy="662700"/>
          </a:xfrm>
          <a:prstGeom prst="rect">
            <a:avLst/>
          </a:prstGeom>
          <a:solidFill>
            <a:srgbClr val="F0513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Nunito Sans"/>
              <a:ea typeface="Nunito Sans"/>
              <a:cs typeface="Nunito Sans"/>
              <a:sym typeface="Nunito Sans"/>
            </a:endParaRPr>
          </a:p>
        </p:txBody>
      </p:sp>
      <p:sp>
        <p:nvSpPr>
          <p:cNvPr id="498" name="Google Shape;498;p67"/>
          <p:cNvSpPr txBox="1"/>
          <p:nvPr/>
        </p:nvSpPr>
        <p:spPr>
          <a:xfrm>
            <a:off x="2953703" y="40481"/>
            <a:ext cx="5844300" cy="807883"/>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 sz="4800" b="1" dirty="0">
                <a:solidFill>
                  <a:schemeClr val="lt1"/>
                </a:solidFill>
                <a:latin typeface="Nunito Sans"/>
                <a:ea typeface="Nunito Sans"/>
                <a:cs typeface="Nunito Sans"/>
                <a:sym typeface="Nunito Sans"/>
              </a:rPr>
              <a:t>Question 6</a:t>
            </a:r>
            <a:r>
              <a:rPr lang="en" sz="3600" b="1" dirty="0">
                <a:solidFill>
                  <a:schemeClr val="lt1"/>
                </a:solidFill>
                <a:latin typeface="Nunito Sans"/>
                <a:ea typeface="Nunito Sans"/>
                <a:cs typeface="Nunito Sans"/>
                <a:sym typeface="Nunito Sans"/>
              </a:rPr>
              <a:t>  </a:t>
            </a:r>
            <a:endParaRPr sz="3600" b="1" dirty="0">
              <a:solidFill>
                <a:schemeClr val="lt1"/>
              </a:solidFill>
              <a:latin typeface="Nunito Sans"/>
              <a:ea typeface="Nunito Sans"/>
              <a:cs typeface="Nunito Sans"/>
              <a:sym typeface="Nunito Sans"/>
            </a:endParaRPr>
          </a:p>
        </p:txBody>
      </p:sp>
      <p:pic>
        <p:nvPicPr>
          <p:cNvPr id="499" name="Google Shape;499;p67"/>
          <p:cNvPicPr preferRelativeResize="0"/>
          <p:nvPr/>
        </p:nvPicPr>
        <p:blipFill rotWithShape="1">
          <a:blip r:embed="rId3">
            <a:alphaModFix/>
          </a:blip>
          <a:srcRect/>
          <a:stretch/>
        </p:blipFill>
        <p:spPr>
          <a:xfrm>
            <a:off x="7144200" y="4652100"/>
            <a:ext cx="1767499" cy="224100"/>
          </a:xfrm>
          <a:prstGeom prst="rect">
            <a:avLst/>
          </a:prstGeom>
          <a:noFill/>
          <a:ln>
            <a:noFill/>
          </a:ln>
        </p:spPr>
      </p:pic>
      <p:sp>
        <p:nvSpPr>
          <p:cNvPr id="500" name="Google Shape;500;p67"/>
          <p:cNvSpPr txBox="1"/>
          <p:nvPr/>
        </p:nvSpPr>
        <p:spPr>
          <a:xfrm>
            <a:off x="0" y="662700"/>
            <a:ext cx="8976300" cy="3262914"/>
          </a:xfrm>
          <a:prstGeom prst="rect">
            <a:avLst/>
          </a:prstGeom>
          <a:noFill/>
          <a:ln>
            <a:noFill/>
          </a:ln>
        </p:spPr>
        <p:txBody>
          <a:bodyPr spcFirstLastPara="1" wrap="square" lIns="68575" tIns="34275" rIns="68575" bIns="34275" anchor="t" anchorCtr="0">
            <a:spAutoFit/>
          </a:bodyPr>
          <a:lstStyle/>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Once, a police inspector got a call from an unknown number giving him information about a terrorist. The caller told the policeman that he had seen the identification number of the car which was being used by the terrorist to enter the country. The caller told that he did not remember the exact number, but knew the identification number in parts and with the help of some research, knew that the exact identification number was the largest number that can be formed from the given parts of a number.</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You have to decrypt the exact identification number of that car.</a:t>
            </a:r>
          </a:p>
          <a:p>
            <a:pPr marL="0" lvl="0" indent="0" algn="l" rtl="0">
              <a:lnSpc>
                <a:spcPct val="115000"/>
              </a:lnSpc>
              <a:spcBef>
                <a:spcPts val="0"/>
              </a:spcBef>
              <a:spcAft>
                <a:spcPts val="0"/>
              </a:spcAft>
              <a:buClr>
                <a:schemeClr val="dk1"/>
              </a:buClr>
              <a:buSzPts val="1100"/>
              <a:buFont typeface="Arial"/>
              <a:buNone/>
            </a:pPr>
            <a:endParaRPr sz="2000" dirty="0">
              <a:solidFill>
                <a:schemeClr val="dk1"/>
              </a:solidFill>
              <a:highlight>
                <a:srgbClr val="FFFFFF"/>
              </a:highlight>
              <a:latin typeface="Nunito Sans" pitchFamily="2" charset="0"/>
              <a:ea typeface="Nunito Sans"/>
              <a:cs typeface="Nunito Sans"/>
              <a:sym typeface="Nunito San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67"/>
          <p:cNvSpPr/>
          <p:nvPr/>
        </p:nvSpPr>
        <p:spPr>
          <a:xfrm>
            <a:off x="0" y="0"/>
            <a:ext cx="9144000" cy="662700"/>
          </a:xfrm>
          <a:prstGeom prst="rect">
            <a:avLst/>
          </a:prstGeom>
          <a:solidFill>
            <a:srgbClr val="F0513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Nunito Sans"/>
              <a:ea typeface="Nunito Sans"/>
              <a:cs typeface="Nunito Sans"/>
              <a:sym typeface="Nunito Sans"/>
            </a:endParaRPr>
          </a:p>
        </p:txBody>
      </p:sp>
      <p:sp>
        <p:nvSpPr>
          <p:cNvPr id="498" name="Google Shape;498;p67"/>
          <p:cNvSpPr txBox="1"/>
          <p:nvPr/>
        </p:nvSpPr>
        <p:spPr>
          <a:xfrm>
            <a:off x="2953703" y="40481"/>
            <a:ext cx="5844300" cy="807883"/>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 sz="4800" b="1" dirty="0">
                <a:solidFill>
                  <a:schemeClr val="lt1"/>
                </a:solidFill>
                <a:latin typeface="Nunito Sans"/>
                <a:ea typeface="Nunito Sans"/>
                <a:cs typeface="Nunito Sans"/>
                <a:sym typeface="Nunito Sans"/>
              </a:rPr>
              <a:t>Question 6</a:t>
            </a:r>
            <a:r>
              <a:rPr lang="en" sz="3600" b="1" dirty="0">
                <a:solidFill>
                  <a:schemeClr val="lt1"/>
                </a:solidFill>
                <a:latin typeface="Nunito Sans"/>
                <a:ea typeface="Nunito Sans"/>
                <a:cs typeface="Nunito Sans"/>
                <a:sym typeface="Nunito Sans"/>
              </a:rPr>
              <a:t>  </a:t>
            </a:r>
            <a:endParaRPr sz="3600" b="1" dirty="0">
              <a:solidFill>
                <a:schemeClr val="lt1"/>
              </a:solidFill>
              <a:latin typeface="Nunito Sans"/>
              <a:ea typeface="Nunito Sans"/>
              <a:cs typeface="Nunito Sans"/>
              <a:sym typeface="Nunito Sans"/>
            </a:endParaRPr>
          </a:p>
        </p:txBody>
      </p:sp>
      <p:pic>
        <p:nvPicPr>
          <p:cNvPr id="499" name="Google Shape;499;p67"/>
          <p:cNvPicPr preferRelativeResize="0"/>
          <p:nvPr/>
        </p:nvPicPr>
        <p:blipFill rotWithShape="1">
          <a:blip r:embed="rId3">
            <a:alphaModFix/>
          </a:blip>
          <a:srcRect/>
          <a:stretch/>
        </p:blipFill>
        <p:spPr>
          <a:xfrm>
            <a:off x="7144200" y="4652100"/>
            <a:ext cx="1767499" cy="224100"/>
          </a:xfrm>
          <a:prstGeom prst="rect">
            <a:avLst/>
          </a:prstGeom>
          <a:noFill/>
          <a:ln>
            <a:noFill/>
          </a:ln>
        </p:spPr>
      </p:pic>
      <p:sp>
        <p:nvSpPr>
          <p:cNvPr id="500" name="Google Shape;500;p67"/>
          <p:cNvSpPr txBox="1"/>
          <p:nvPr/>
        </p:nvSpPr>
        <p:spPr>
          <a:xfrm>
            <a:off x="167644" y="662457"/>
            <a:ext cx="8976300" cy="2982838"/>
          </a:xfrm>
          <a:prstGeom prst="rect">
            <a:avLst/>
          </a:prstGeom>
          <a:noFill/>
          <a:ln>
            <a:noFill/>
          </a:ln>
        </p:spPr>
        <p:txBody>
          <a:bodyPr spcFirstLastPara="1" wrap="square" lIns="68575" tIns="34275" rIns="68575" bIns="34275" anchor="t" anchorCtr="0">
            <a:spAutoFit/>
          </a:bodyPr>
          <a:lstStyle/>
          <a:p>
            <a:pPr>
              <a:lnSpc>
                <a:spcPct val="107000"/>
              </a:lnSpc>
              <a:spcAft>
                <a:spcPts val="800"/>
              </a:spcAft>
            </a:pPr>
            <a:r>
              <a:rPr lang="en-IN" sz="2000" b="1" dirty="0">
                <a:effectLst/>
                <a:latin typeface="Nunito Sans" pitchFamily="2" charset="0"/>
                <a:ea typeface="Calibri" panose="020F0502020204030204" pitchFamily="34" charset="0"/>
                <a:cs typeface="Times New Roman" panose="02020603050405020304" pitchFamily="18" charset="0"/>
              </a:rPr>
              <a:t>Input specification</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input1: Number of identification number parts</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input2: Array representing all the parts of the identification numbers he knows.</a:t>
            </a:r>
          </a:p>
          <a:p>
            <a:pPr>
              <a:lnSpc>
                <a:spcPct val="107000"/>
              </a:lnSpc>
              <a:spcAft>
                <a:spcPts val="800"/>
              </a:spcAft>
            </a:pPr>
            <a:r>
              <a:rPr lang="en-IN" sz="2000" b="1" dirty="0">
                <a:effectLst/>
                <a:latin typeface="Nunito Sans" pitchFamily="2" charset="0"/>
                <a:ea typeface="Calibri" panose="020F0502020204030204" pitchFamily="34" charset="0"/>
                <a:cs typeface="Times New Roman" panose="02020603050405020304" pitchFamily="18" charset="0"/>
              </a:rPr>
              <a:t>Output specification</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Return the identification number of the car in strings as it can be very large.</a:t>
            </a:r>
          </a:p>
          <a:p>
            <a:pPr marL="0" lvl="0" indent="0" algn="l" rtl="0">
              <a:lnSpc>
                <a:spcPct val="115000"/>
              </a:lnSpc>
              <a:spcBef>
                <a:spcPts val="0"/>
              </a:spcBef>
              <a:spcAft>
                <a:spcPts val="0"/>
              </a:spcAft>
              <a:buSzPts val="1100"/>
              <a:buNone/>
            </a:pPr>
            <a:endParaRPr sz="2400" b="1" dirty="0">
              <a:solidFill>
                <a:schemeClr val="dk1"/>
              </a:solidFill>
              <a:highlight>
                <a:srgbClr val="FFFFFF"/>
              </a:highlight>
              <a:latin typeface="Nunito Sans"/>
              <a:ea typeface="Nunito Sans"/>
              <a:cs typeface="Nunito Sans"/>
              <a:sym typeface="Nunito Sans"/>
            </a:endParaRPr>
          </a:p>
        </p:txBody>
      </p:sp>
    </p:spTree>
    <p:extLst>
      <p:ext uri="{BB962C8B-B14F-4D97-AF65-F5344CB8AC3E}">
        <p14:creationId xmlns:p14="http://schemas.microsoft.com/office/powerpoint/2010/main" val="30824476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68"/>
          <p:cNvSpPr/>
          <p:nvPr/>
        </p:nvSpPr>
        <p:spPr>
          <a:xfrm>
            <a:off x="0" y="0"/>
            <a:ext cx="9144000" cy="662700"/>
          </a:xfrm>
          <a:prstGeom prst="rect">
            <a:avLst/>
          </a:prstGeom>
          <a:solidFill>
            <a:srgbClr val="F0513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Nunito Sans"/>
              <a:ea typeface="Nunito Sans"/>
              <a:cs typeface="Nunito Sans"/>
              <a:sym typeface="Nunito Sans"/>
            </a:endParaRPr>
          </a:p>
        </p:txBody>
      </p:sp>
      <p:sp>
        <p:nvSpPr>
          <p:cNvPr id="507" name="Google Shape;507;p68"/>
          <p:cNvSpPr txBox="1"/>
          <p:nvPr/>
        </p:nvSpPr>
        <p:spPr>
          <a:xfrm>
            <a:off x="2953703" y="40481"/>
            <a:ext cx="5844300" cy="807883"/>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 sz="4800" b="1" dirty="0">
                <a:solidFill>
                  <a:schemeClr val="lt1"/>
                </a:solidFill>
                <a:latin typeface="Nunito Sans"/>
                <a:ea typeface="Nunito Sans"/>
                <a:cs typeface="Nunito Sans"/>
                <a:sym typeface="Nunito Sans"/>
              </a:rPr>
              <a:t>Question 6  </a:t>
            </a:r>
            <a:endParaRPr sz="4800" b="1" dirty="0">
              <a:solidFill>
                <a:schemeClr val="lt1"/>
              </a:solidFill>
              <a:latin typeface="Nunito Sans"/>
              <a:ea typeface="Nunito Sans"/>
              <a:cs typeface="Nunito Sans"/>
              <a:sym typeface="Nunito Sans"/>
            </a:endParaRPr>
          </a:p>
        </p:txBody>
      </p:sp>
      <p:pic>
        <p:nvPicPr>
          <p:cNvPr id="508" name="Google Shape;508;p68"/>
          <p:cNvPicPr preferRelativeResize="0"/>
          <p:nvPr/>
        </p:nvPicPr>
        <p:blipFill rotWithShape="1">
          <a:blip r:embed="rId3">
            <a:alphaModFix/>
          </a:blip>
          <a:srcRect/>
          <a:stretch/>
        </p:blipFill>
        <p:spPr>
          <a:xfrm>
            <a:off x="7144200" y="4652100"/>
            <a:ext cx="1767499" cy="224100"/>
          </a:xfrm>
          <a:prstGeom prst="rect">
            <a:avLst/>
          </a:prstGeom>
          <a:noFill/>
          <a:ln>
            <a:noFill/>
          </a:ln>
        </p:spPr>
      </p:pic>
      <p:sp>
        <p:nvSpPr>
          <p:cNvPr id="509" name="Google Shape;509;p68"/>
          <p:cNvSpPr txBox="1"/>
          <p:nvPr/>
        </p:nvSpPr>
        <p:spPr>
          <a:xfrm>
            <a:off x="167700" y="662700"/>
            <a:ext cx="8976300" cy="3966953"/>
          </a:xfrm>
          <a:prstGeom prst="rect">
            <a:avLst/>
          </a:prstGeom>
          <a:noFill/>
          <a:ln>
            <a:noFill/>
          </a:ln>
        </p:spPr>
        <p:txBody>
          <a:bodyPr spcFirstLastPara="1" wrap="square" lIns="68575" tIns="34275" rIns="68575" bIns="34275" anchor="t" anchorCtr="0">
            <a:spAutoFit/>
          </a:bodyPr>
          <a:lstStyle/>
          <a:p>
            <a:pPr>
              <a:lnSpc>
                <a:spcPct val="107000"/>
              </a:lnSpc>
              <a:spcAft>
                <a:spcPts val="800"/>
              </a:spcAft>
            </a:pPr>
            <a:r>
              <a:rPr lang="en-IN" sz="2000" b="1" dirty="0">
                <a:effectLst/>
                <a:latin typeface="Nunito Sans" pitchFamily="2" charset="0"/>
                <a:ea typeface="Calibri" panose="020F0502020204030204" pitchFamily="34" charset="0"/>
                <a:cs typeface="Times New Roman" panose="02020603050405020304" pitchFamily="18" charset="0"/>
              </a:rPr>
              <a:t>Example 1</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Input</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input1: 5</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input2: {3, 30, 5, 9, 34}</a:t>
            </a:r>
          </a:p>
          <a:p>
            <a:pPr>
              <a:lnSpc>
                <a:spcPct val="107000"/>
              </a:lnSpc>
              <a:spcAft>
                <a:spcPts val="800"/>
              </a:spcAft>
            </a:pPr>
            <a:r>
              <a:rPr lang="en-IN" sz="2000" b="1" dirty="0">
                <a:effectLst/>
                <a:latin typeface="Nunito Sans" pitchFamily="2" charset="0"/>
                <a:ea typeface="Calibri" panose="020F0502020204030204" pitchFamily="34" charset="0"/>
                <a:cs typeface="Times New Roman" panose="02020603050405020304" pitchFamily="18" charset="0"/>
              </a:rPr>
              <a:t>Output</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9534330</a:t>
            </a:r>
          </a:p>
          <a:p>
            <a:pPr>
              <a:lnSpc>
                <a:spcPct val="107000"/>
              </a:lnSpc>
              <a:spcAft>
                <a:spcPts val="800"/>
              </a:spcAft>
            </a:pPr>
            <a:r>
              <a:rPr lang="en-IN" sz="2000" b="1" dirty="0">
                <a:effectLst/>
                <a:latin typeface="Nunito Sans" pitchFamily="2" charset="0"/>
                <a:ea typeface="Calibri" panose="020F0502020204030204" pitchFamily="34" charset="0"/>
                <a:cs typeface="Times New Roman" panose="02020603050405020304" pitchFamily="18" charset="0"/>
              </a:rPr>
              <a:t>Explanation</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The largest number that can be formed from the given number is 9534330</a:t>
            </a:r>
          </a:p>
          <a:p>
            <a:pPr marL="0" lvl="0" indent="0" algn="l" rtl="0">
              <a:lnSpc>
                <a:spcPct val="115000"/>
              </a:lnSpc>
              <a:spcBef>
                <a:spcPts val="0"/>
              </a:spcBef>
              <a:spcAft>
                <a:spcPts val="0"/>
              </a:spcAft>
              <a:buSzPts val="800"/>
              <a:buNone/>
            </a:pPr>
            <a:endParaRPr sz="2500" dirty="0">
              <a:solidFill>
                <a:schemeClr val="dk1"/>
              </a:solidFill>
              <a:highlight>
                <a:srgbClr val="FFFFFF"/>
              </a:highlight>
              <a:latin typeface="Nunito Sans"/>
              <a:ea typeface="Nunito Sans"/>
              <a:cs typeface="Nunito Sans"/>
              <a:sym typeface="Nunito San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69"/>
          <p:cNvSpPr/>
          <p:nvPr/>
        </p:nvSpPr>
        <p:spPr>
          <a:xfrm>
            <a:off x="0" y="0"/>
            <a:ext cx="9144000" cy="662700"/>
          </a:xfrm>
          <a:prstGeom prst="rect">
            <a:avLst/>
          </a:prstGeom>
          <a:solidFill>
            <a:srgbClr val="F0513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Nunito Sans"/>
              <a:ea typeface="Nunito Sans"/>
              <a:cs typeface="Nunito Sans"/>
              <a:sym typeface="Nunito Sans"/>
            </a:endParaRPr>
          </a:p>
        </p:txBody>
      </p:sp>
      <p:sp>
        <p:nvSpPr>
          <p:cNvPr id="516" name="Google Shape;516;p69"/>
          <p:cNvSpPr txBox="1"/>
          <p:nvPr/>
        </p:nvSpPr>
        <p:spPr>
          <a:xfrm>
            <a:off x="2953703" y="40481"/>
            <a:ext cx="5844300" cy="623400"/>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 sz="3600" b="1" dirty="0">
                <a:solidFill>
                  <a:schemeClr val="lt1"/>
                </a:solidFill>
                <a:latin typeface="Nunito Sans"/>
                <a:ea typeface="Nunito Sans"/>
                <a:cs typeface="Nunito Sans"/>
                <a:sym typeface="Nunito Sans"/>
              </a:rPr>
              <a:t>Question 6  </a:t>
            </a:r>
            <a:endParaRPr sz="3600" b="1" dirty="0">
              <a:solidFill>
                <a:schemeClr val="lt1"/>
              </a:solidFill>
              <a:latin typeface="Nunito Sans"/>
              <a:ea typeface="Nunito Sans"/>
              <a:cs typeface="Nunito Sans"/>
              <a:sym typeface="Nunito Sans"/>
            </a:endParaRPr>
          </a:p>
        </p:txBody>
      </p:sp>
      <p:pic>
        <p:nvPicPr>
          <p:cNvPr id="517" name="Google Shape;517;p69"/>
          <p:cNvPicPr preferRelativeResize="0"/>
          <p:nvPr/>
        </p:nvPicPr>
        <p:blipFill rotWithShape="1">
          <a:blip r:embed="rId3">
            <a:alphaModFix/>
          </a:blip>
          <a:srcRect/>
          <a:stretch/>
        </p:blipFill>
        <p:spPr>
          <a:xfrm>
            <a:off x="7144200" y="4652100"/>
            <a:ext cx="1767499" cy="224100"/>
          </a:xfrm>
          <a:prstGeom prst="rect">
            <a:avLst/>
          </a:prstGeom>
          <a:noFill/>
          <a:ln>
            <a:noFill/>
          </a:ln>
        </p:spPr>
      </p:pic>
      <p:sp>
        <p:nvSpPr>
          <p:cNvPr id="518" name="Google Shape;518;p69"/>
          <p:cNvSpPr txBox="1"/>
          <p:nvPr/>
        </p:nvSpPr>
        <p:spPr>
          <a:xfrm>
            <a:off x="167700" y="662700"/>
            <a:ext cx="8976300" cy="4841295"/>
          </a:xfrm>
          <a:prstGeom prst="rect">
            <a:avLst/>
          </a:prstGeom>
          <a:noFill/>
          <a:ln>
            <a:noFill/>
          </a:ln>
        </p:spPr>
        <p:txBody>
          <a:bodyPr spcFirstLastPara="1" wrap="square" lIns="68575" tIns="34275" rIns="68575" bIns="34275" anchor="t" anchorCtr="0">
            <a:spAutoFit/>
          </a:bodyPr>
          <a:lstStyle/>
          <a:p>
            <a:pPr>
              <a:lnSpc>
                <a:spcPct val="107000"/>
              </a:lnSpc>
              <a:spcAft>
                <a:spcPts val="800"/>
              </a:spcAft>
            </a:pPr>
            <a:r>
              <a:rPr lang="en-IN" sz="2000" b="1" dirty="0">
                <a:effectLst/>
                <a:latin typeface="Nunito Sans" pitchFamily="2" charset="0"/>
                <a:ea typeface="Calibri" panose="020F0502020204030204" pitchFamily="34" charset="0"/>
                <a:cs typeface="Times New Roman" panose="02020603050405020304" pitchFamily="18" charset="0"/>
              </a:rPr>
              <a:t>Example 2</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Input</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input1: 2</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input2: {9, 19}</a:t>
            </a:r>
          </a:p>
          <a:p>
            <a:pPr>
              <a:lnSpc>
                <a:spcPct val="107000"/>
              </a:lnSpc>
              <a:spcAft>
                <a:spcPts val="800"/>
              </a:spcAft>
            </a:pPr>
            <a:r>
              <a:rPr lang="en-IN" sz="2000" b="1" dirty="0">
                <a:effectLst/>
                <a:latin typeface="Nunito Sans" pitchFamily="2" charset="0"/>
                <a:ea typeface="Calibri" panose="020F0502020204030204" pitchFamily="34" charset="0"/>
                <a:cs typeface="Times New Roman" panose="02020603050405020304" pitchFamily="18" charset="0"/>
              </a:rPr>
              <a:t>Output</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919</a:t>
            </a:r>
          </a:p>
          <a:p>
            <a:pPr>
              <a:lnSpc>
                <a:spcPct val="107000"/>
              </a:lnSpc>
              <a:spcAft>
                <a:spcPts val="800"/>
              </a:spcAft>
            </a:pPr>
            <a:r>
              <a:rPr lang="en-IN" sz="2000" b="1" dirty="0">
                <a:effectLst/>
                <a:latin typeface="Nunito Sans" pitchFamily="2" charset="0"/>
                <a:ea typeface="Calibri" panose="020F0502020204030204" pitchFamily="34" charset="0"/>
                <a:cs typeface="Times New Roman" panose="02020603050405020304" pitchFamily="18" charset="0"/>
              </a:rPr>
              <a:t>Explanation</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The largest number that can be formed from the given number is 919</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Solution</a:t>
            </a:r>
          </a:p>
          <a:p>
            <a:pPr marL="0" lvl="0" indent="0" algn="l" rtl="0">
              <a:lnSpc>
                <a:spcPct val="115000"/>
              </a:lnSpc>
              <a:spcBef>
                <a:spcPts val="0"/>
              </a:spcBef>
              <a:spcAft>
                <a:spcPts val="0"/>
              </a:spcAft>
              <a:buClr>
                <a:schemeClr val="dk1"/>
              </a:buClr>
              <a:buSzPts val="1100"/>
              <a:buFont typeface="Arial"/>
              <a:buNone/>
            </a:pPr>
            <a:endParaRPr sz="2500" dirty="0">
              <a:solidFill>
                <a:schemeClr val="dk1"/>
              </a:solidFill>
              <a:highlight>
                <a:srgbClr val="FFFFFF"/>
              </a:highlight>
              <a:latin typeface="Nunito Sans"/>
              <a:ea typeface="Nunito Sans"/>
              <a:cs typeface="Nunito Sans"/>
              <a:sym typeface="Nunito Sans"/>
            </a:endParaRPr>
          </a:p>
          <a:p>
            <a:pPr marL="0" lvl="0" indent="0" algn="l" rtl="0">
              <a:lnSpc>
                <a:spcPct val="115000"/>
              </a:lnSpc>
              <a:spcBef>
                <a:spcPts val="0"/>
              </a:spcBef>
              <a:spcAft>
                <a:spcPts val="0"/>
              </a:spcAft>
              <a:buSzPts val="800"/>
              <a:buNone/>
            </a:pPr>
            <a:endParaRPr sz="2500" dirty="0">
              <a:solidFill>
                <a:schemeClr val="dk1"/>
              </a:solidFill>
              <a:highlight>
                <a:srgbClr val="FFFFFF"/>
              </a:highlight>
              <a:latin typeface="Nunito Sans"/>
              <a:ea typeface="Nunito Sans"/>
              <a:cs typeface="Nunito Sans"/>
              <a:sym typeface="Nunito San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8"/>
          <p:cNvSpPr/>
          <p:nvPr/>
        </p:nvSpPr>
        <p:spPr>
          <a:xfrm>
            <a:off x="4391" y="0"/>
            <a:ext cx="9144000" cy="5143500"/>
          </a:xfrm>
          <a:prstGeom prst="rect">
            <a:avLst/>
          </a:prstGeom>
          <a:solidFill>
            <a:srgbClr val="000000"/>
          </a:solidFill>
          <a:ln>
            <a:noFill/>
          </a:ln>
        </p:spPr>
        <p:txBody>
          <a:bodyPr spcFirstLastPara="1" wrap="square" lIns="411475" tIns="75425" rIns="68575" bIns="685800" anchor="t" anchorCtr="0">
            <a:noAutofit/>
          </a:bodyPr>
          <a:lstStyle/>
          <a:p>
            <a:pPr>
              <a:lnSpc>
                <a:spcPct val="107000"/>
              </a:lnSpc>
              <a:spcAft>
                <a:spcPts val="800"/>
              </a:spcAft>
            </a:pPr>
            <a:r>
              <a:rPr lang="en-IN" b="1" dirty="0">
                <a:solidFill>
                  <a:schemeClr val="bg1"/>
                </a:solidFill>
                <a:effectLst/>
                <a:latin typeface="Nunito Sans" pitchFamily="2" charset="0"/>
                <a:ea typeface="Calibri" panose="020F0502020204030204" pitchFamily="34" charset="0"/>
                <a:cs typeface="Consolas" panose="020B0609020204030204" pitchFamily="49" charset="0"/>
              </a:rPr>
              <a:t>import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java.util</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b="1" dirty="0">
                <a:solidFill>
                  <a:schemeClr val="bg1"/>
                </a:solidFill>
                <a:effectLst/>
                <a:latin typeface="Nunito Sans" pitchFamily="2" charset="0"/>
                <a:ea typeface="Calibri" panose="020F0502020204030204" pitchFamily="34" charset="0"/>
                <a:cs typeface="Consolas" panose="020B0609020204030204" pitchFamily="49" charset="0"/>
              </a:rPr>
              <a:t>class</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Police_Help</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latin typeface="Nunito Sans" pitchFamily="2" charset="0"/>
                <a:ea typeface="Calibri" panose="020F0502020204030204" pitchFamily="34" charset="0"/>
                <a:cs typeface="Times New Roman" panose="02020603050405020304" pitchFamily="18"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static</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void</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printLargest</a:t>
            </a:r>
            <a:r>
              <a:rPr lang="en-IN" dirty="0">
                <a:solidFill>
                  <a:schemeClr val="bg1"/>
                </a:solidFill>
                <a:effectLst/>
                <a:latin typeface="Nunito Sans" pitchFamily="2" charset="0"/>
                <a:ea typeface="Calibri" panose="020F0502020204030204" pitchFamily="34" charset="0"/>
                <a:cs typeface="Consolas" panose="020B0609020204030204" pitchFamily="49" charset="0"/>
              </a:rPr>
              <a:t>(Vector&lt;String&gt;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arr</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Collections.</a:t>
            </a:r>
            <a:r>
              <a:rPr lang="en-IN" i="1" dirty="0" err="1">
                <a:solidFill>
                  <a:schemeClr val="bg1"/>
                </a:solidFill>
                <a:effectLst/>
                <a:latin typeface="Nunito Sans" pitchFamily="2" charset="0"/>
                <a:ea typeface="Calibri" panose="020F0502020204030204" pitchFamily="34" charset="0"/>
                <a:cs typeface="Consolas" panose="020B0609020204030204" pitchFamily="49" charset="0"/>
              </a:rPr>
              <a:t>sort</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arr</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new</a:t>
            </a:r>
            <a:r>
              <a:rPr lang="en-IN" dirty="0">
                <a:solidFill>
                  <a:schemeClr val="bg1"/>
                </a:solidFill>
                <a:effectLst/>
                <a:latin typeface="Nunito Sans" pitchFamily="2" charset="0"/>
                <a:ea typeface="Calibri" panose="020F0502020204030204" pitchFamily="34" charset="0"/>
                <a:cs typeface="Consolas" panose="020B0609020204030204" pitchFamily="49" charset="0"/>
              </a:rPr>
              <a:t> Comparator&lt;String&gt;(){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@Override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public</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compare(String X, String Y){</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String XY = X + Y;</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String YX = Y + X;</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return</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XY.compareTo</a:t>
            </a:r>
            <a:r>
              <a:rPr lang="en-IN" dirty="0">
                <a:solidFill>
                  <a:schemeClr val="bg1"/>
                </a:solidFill>
                <a:effectLst/>
                <a:latin typeface="Nunito Sans" pitchFamily="2" charset="0"/>
                <a:ea typeface="Calibri" panose="020F0502020204030204" pitchFamily="34" charset="0"/>
                <a:cs typeface="Consolas" panose="020B0609020204030204" pitchFamily="49" charset="0"/>
              </a:rPr>
              <a:t>(YX) &gt; 0 ? -1 : 1;)</a:t>
            </a: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kern="0" dirty="0">
                <a:solidFill>
                  <a:schemeClr val="bg1"/>
                </a:solidFill>
                <a:effectLst/>
                <a:latin typeface="Nunito Sans" pitchFamily="2" charset="0"/>
                <a:ea typeface="Calibri" panose="020F0502020204030204" pitchFamily="34" charset="0"/>
                <a:cs typeface="Consolas" panose="020B0609020204030204" pitchFamily="49" charset="0"/>
              </a:rPr>
              <a:t> </a:t>
            </a:r>
          </a:p>
          <a:p>
            <a:pPr>
              <a:lnSpc>
                <a:spcPct val="107000"/>
              </a:lnSpc>
              <a:spcAft>
                <a:spcPts val="800"/>
              </a:spcAft>
            </a:pPr>
            <a:r>
              <a:rPr lang="en-IN" kern="0"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u="sng" dirty="0">
                <a:solidFill>
                  <a:schemeClr val="bg1"/>
                </a:solidFill>
                <a:effectLst/>
                <a:latin typeface="Nunito Sans" pitchFamily="2" charset="0"/>
                <a:ea typeface="Calibri" panose="020F0502020204030204" pitchFamily="34" charset="0"/>
                <a:cs typeface="Consolas" panose="020B0609020204030204" pitchFamily="49" charset="0"/>
              </a:rPr>
              <a:t>Iterator</a:t>
            </a:r>
            <a:r>
              <a:rPr lang="en-IN" dirty="0">
                <a:solidFill>
                  <a:schemeClr val="bg1"/>
                </a:solidFill>
                <a:effectLst/>
                <a:latin typeface="Nunito Sans" pitchFamily="2" charset="0"/>
                <a:ea typeface="Calibri" panose="020F0502020204030204" pitchFamily="34" charset="0"/>
                <a:cs typeface="Consolas" panose="020B0609020204030204" pitchFamily="49" charset="0"/>
              </a:rPr>
              <a:t> it =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arr.iterator</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while</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it.hasNext</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a:solidFill>
                  <a:schemeClr val="bg1"/>
                </a:solidFill>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System.</a:t>
            </a:r>
            <a:r>
              <a:rPr lang="en-IN" b="1" i="1" dirty="0" err="1">
                <a:solidFill>
                  <a:schemeClr val="bg1"/>
                </a:solidFill>
                <a:effectLst/>
                <a:latin typeface="Nunito Sans" pitchFamily="2" charset="0"/>
                <a:ea typeface="Calibri" panose="020F0502020204030204" pitchFamily="34" charset="0"/>
                <a:cs typeface="Consolas" panose="020B0609020204030204" pitchFamily="49" charset="0"/>
              </a:rPr>
              <a:t>out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.print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it.next</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marL="0" lvl="0" indent="0" algn="l" rtl="0">
              <a:lnSpc>
                <a:spcPct val="135714"/>
              </a:lnSpc>
              <a:spcBef>
                <a:spcPts val="0"/>
              </a:spcBef>
              <a:spcAft>
                <a:spcPts val="0"/>
              </a:spcAft>
              <a:buNone/>
            </a:pPr>
            <a:endParaRPr lang="en-IN" dirty="0">
              <a:solidFill>
                <a:schemeClr val="bg1"/>
              </a:solidFill>
              <a:latin typeface="Nunito Sans" pitchFamily="2" charset="0"/>
              <a:ea typeface="Nunito Sans"/>
              <a:cs typeface="Nunito Sans"/>
              <a:sym typeface="Nunito Sans"/>
            </a:endParaRPr>
          </a:p>
          <a:p>
            <a:pPr marL="0" lvl="0" indent="0" algn="l" rtl="0">
              <a:lnSpc>
                <a:spcPct val="135714"/>
              </a:lnSpc>
              <a:spcBef>
                <a:spcPts val="0"/>
              </a:spcBef>
              <a:spcAft>
                <a:spcPts val="0"/>
              </a:spcAft>
              <a:buNone/>
            </a:pPr>
            <a:endParaRPr lang="en-IN" b="1" dirty="0">
              <a:solidFill>
                <a:schemeClr val="bg1"/>
              </a:solidFill>
              <a:latin typeface="Nunito Sans" pitchFamily="2" charset="0"/>
              <a:ea typeface="Nunito Sans"/>
              <a:cs typeface="Nunito Sans"/>
              <a:sym typeface="Nunito Sans"/>
            </a:endParaRPr>
          </a:p>
          <a:p>
            <a:pPr marL="0" lvl="0" indent="0" algn="l" rtl="0">
              <a:lnSpc>
                <a:spcPct val="135714"/>
              </a:lnSpc>
              <a:spcBef>
                <a:spcPts val="0"/>
              </a:spcBef>
              <a:spcAft>
                <a:spcPts val="0"/>
              </a:spcAft>
              <a:buNone/>
            </a:pPr>
            <a:endParaRPr b="1" dirty="0">
              <a:solidFill>
                <a:schemeClr val="bg1"/>
              </a:solidFill>
              <a:highlight>
                <a:srgbClr val="1E1E1E"/>
              </a:highlight>
              <a:latin typeface="Nunito Sans" pitchFamily="2" charset="0"/>
              <a:ea typeface="Nunito Sans"/>
              <a:cs typeface="Nunito Sans"/>
              <a:sym typeface="Nunito Sans"/>
            </a:endParaRPr>
          </a:p>
        </p:txBody>
      </p:sp>
      <p:sp>
        <p:nvSpPr>
          <p:cNvPr id="269" name="Google Shape;269;p38"/>
          <p:cNvSpPr/>
          <p:nvPr/>
        </p:nvSpPr>
        <p:spPr>
          <a:xfrm>
            <a:off x="0" y="1"/>
            <a:ext cx="400200" cy="57000"/>
          </a:xfrm>
          <a:prstGeom prst="rect">
            <a:avLst/>
          </a:prstGeom>
          <a:solidFill>
            <a:schemeClr val="dk1">
              <a:alpha val="67840"/>
            </a:schemeClr>
          </a:solidFill>
          <a:ln>
            <a:noFill/>
          </a:ln>
        </p:spPr>
        <p:txBody>
          <a:bodyPr spcFirstLastPara="1" wrap="square" lIns="68575" tIns="34275" rIns="68575" bIns="685800" anchor="t" anchorCtr="0">
            <a:noAutofit/>
          </a:bodyPr>
          <a:lstStyle/>
          <a:p>
            <a:pPr marL="0" marR="0" lvl="0" indent="0" algn="l" rtl="0">
              <a:spcBef>
                <a:spcPts val="0"/>
              </a:spcBef>
              <a:spcAft>
                <a:spcPts val="0"/>
              </a:spcAft>
              <a:buNone/>
            </a:pPr>
            <a:endParaRPr sz="1500" b="1">
              <a:solidFill>
                <a:schemeClr val="lt1"/>
              </a:solidFill>
              <a:latin typeface="Nunito Sans"/>
              <a:ea typeface="Nunito Sans"/>
              <a:cs typeface="Nunito Sans"/>
              <a:sym typeface="Nunito Sans"/>
            </a:endParaRPr>
          </a:p>
        </p:txBody>
      </p:sp>
      <p:sp>
        <p:nvSpPr>
          <p:cNvPr id="270" name="Google Shape;270;p38"/>
          <p:cNvSpPr/>
          <p:nvPr/>
        </p:nvSpPr>
        <p:spPr>
          <a:xfrm>
            <a:off x="0" y="57151"/>
            <a:ext cx="400200" cy="5086500"/>
          </a:xfrm>
          <a:prstGeom prst="rect">
            <a:avLst/>
          </a:prstGeom>
          <a:solidFill>
            <a:schemeClr val="dk1">
              <a:alpha val="67840"/>
            </a:schemeClr>
          </a:solidFill>
          <a:ln>
            <a:noFill/>
          </a:ln>
        </p:spPr>
        <p:txBody>
          <a:bodyPr spcFirstLastPara="1" wrap="square" lIns="68575" tIns="34275" rIns="68575" bIns="685800" anchor="t" anchorCtr="0">
            <a:noAutofit/>
          </a:bodyPr>
          <a:lstStyle/>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3</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4</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5</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6</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7</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8</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9</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10</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12</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13</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14</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15</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16</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17</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18</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19</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20</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22</a:t>
            </a:r>
            <a:endParaRPr sz="1100"/>
          </a:p>
          <a:p>
            <a:pPr marL="0" marR="0" lvl="0" indent="0" algn="l" rtl="0">
              <a:spcBef>
                <a:spcPts val="0"/>
              </a:spcBef>
              <a:spcAft>
                <a:spcPts val="0"/>
              </a:spcAft>
              <a:buNone/>
            </a:pPr>
            <a:endParaRPr sz="1500" b="1">
              <a:solidFill>
                <a:srgbClr val="FFFF00"/>
              </a:solidFill>
              <a:latin typeface="Nunito Sans"/>
              <a:ea typeface="Nunito Sans"/>
              <a:cs typeface="Nunito Sans"/>
              <a:sym typeface="Nunito Sans"/>
            </a:endParaRPr>
          </a:p>
        </p:txBody>
      </p:sp>
      <p:pic>
        <p:nvPicPr>
          <p:cNvPr id="271" name="Google Shape;271;p38"/>
          <p:cNvPicPr preferRelativeResize="0"/>
          <p:nvPr/>
        </p:nvPicPr>
        <p:blipFill rotWithShape="1">
          <a:blip r:embed="rId3">
            <a:alphaModFix/>
          </a:blip>
          <a:srcRect/>
          <a:stretch/>
        </p:blipFill>
        <p:spPr>
          <a:xfrm>
            <a:off x="7144200" y="4652100"/>
            <a:ext cx="1767499" cy="224100"/>
          </a:xfrm>
          <a:prstGeom prst="rect">
            <a:avLst/>
          </a:prstGeom>
          <a:noFill/>
          <a:ln>
            <a:noFill/>
          </a:ln>
        </p:spPr>
      </p:pic>
    </p:spTree>
    <p:extLst>
      <p:ext uri="{BB962C8B-B14F-4D97-AF65-F5344CB8AC3E}">
        <p14:creationId xmlns:p14="http://schemas.microsoft.com/office/powerpoint/2010/main" val="2230773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8"/>
          <p:cNvSpPr/>
          <p:nvPr/>
        </p:nvSpPr>
        <p:spPr>
          <a:xfrm>
            <a:off x="4391" y="0"/>
            <a:ext cx="9144000" cy="5143500"/>
          </a:xfrm>
          <a:prstGeom prst="rect">
            <a:avLst/>
          </a:prstGeom>
          <a:solidFill>
            <a:srgbClr val="000000"/>
          </a:solidFill>
          <a:ln>
            <a:noFill/>
          </a:ln>
        </p:spPr>
        <p:txBody>
          <a:bodyPr spcFirstLastPara="1" wrap="square" lIns="411475" tIns="75425" rIns="68575" bIns="685800" anchor="t" anchorCtr="0">
            <a:noAutofit/>
          </a:bodyPr>
          <a:lstStyle/>
          <a:p>
            <a:pPr>
              <a:lnSpc>
                <a:spcPct val="107000"/>
              </a:lnSpc>
              <a:spcAft>
                <a:spcPts val="800"/>
              </a:spcAft>
            </a:pPr>
            <a:r>
              <a:rPr lang="en-IN" b="1" dirty="0">
                <a:solidFill>
                  <a:schemeClr val="bg1"/>
                </a:solidFill>
                <a:effectLst/>
                <a:latin typeface="Nunito Sans" pitchFamily="2" charset="0"/>
                <a:ea typeface="Calibri" panose="020F0502020204030204" pitchFamily="34" charset="0"/>
                <a:cs typeface="Consolas" panose="020B0609020204030204" pitchFamily="49" charset="0"/>
              </a:rPr>
              <a:t>public</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static</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void</a:t>
            </a:r>
            <a:r>
              <a:rPr lang="en-IN" dirty="0">
                <a:solidFill>
                  <a:schemeClr val="bg1"/>
                </a:solidFill>
                <a:effectLst/>
                <a:latin typeface="Nunito Sans" pitchFamily="2" charset="0"/>
                <a:ea typeface="Calibri" panose="020F0502020204030204" pitchFamily="34" charset="0"/>
                <a:cs typeface="Consolas" panose="020B0609020204030204" pitchFamily="49" charset="0"/>
              </a:rPr>
              <a:t> main(String[]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args</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Vector&lt;String&gt;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arr</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arr</a:t>
            </a:r>
            <a:r>
              <a:rPr lang="en-IN" dirty="0">
                <a:solidFill>
                  <a:schemeClr val="bg1"/>
                </a:solidFill>
                <a:effectLst/>
                <a:latin typeface="Nunito Sans" pitchFamily="2" charset="0"/>
                <a:ea typeface="Calibri" panose="020F0502020204030204" pitchFamily="34" charset="0"/>
                <a:cs typeface="Consolas" panose="020B0609020204030204" pitchFamily="49" charset="0"/>
              </a:rPr>
              <a:t> =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new</a:t>
            </a:r>
            <a:r>
              <a:rPr lang="en-IN" dirty="0">
                <a:solidFill>
                  <a:schemeClr val="bg1"/>
                </a:solidFill>
                <a:effectLst/>
                <a:latin typeface="Nunito Sans" pitchFamily="2" charset="0"/>
                <a:ea typeface="Calibri" panose="020F0502020204030204" pitchFamily="34" charset="0"/>
                <a:cs typeface="Consolas" panose="020B0609020204030204" pitchFamily="49" charset="0"/>
              </a:rPr>
              <a:t> Vector&lt;&gt;();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Scanner </a:t>
            </a:r>
            <a:r>
              <a:rPr lang="en-IN" u="sng" dirty="0" err="1">
                <a:solidFill>
                  <a:schemeClr val="bg1"/>
                </a:solidFill>
                <a:effectLst/>
                <a:latin typeface="Nunito Sans" pitchFamily="2" charset="0"/>
                <a:ea typeface="Calibri" panose="020F0502020204030204" pitchFamily="34" charset="0"/>
                <a:cs typeface="Consolas" panose="020B0609020204030204" pitchFamily="49" charset="0"/>
              </a:rPr>
              <a:t>sc</a:t>
            </a:r>
            <a:r>
              <a:rPr lang="en-IN" dirty="0">
                <a:solidFill>
                  <a:schemeClr val="bg1"/>
                </a:solidFill>
                <a:effectLst/>
                <a:latin typeface="Nunito Sans" pitchFamily="2" charset="0"/>
                <a:ea typeface="Calibri" panose="020F0502020204030204" pitchFamily="34" charset="0"/>
                <a:cs typeface="Consolas" panose="020B0609020204030204" pitchFamily="49" charset="0"/>
              </a:rPr>
              <a:t> =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new</a:t>
            </a:r>
            <a:r>
              <a:rPr lang="en-IN" dirty="0">
                <a:solidFill>
                  <a:schemeClr val="bg1"/>
                </a:solidFill>
                <a:effectLst/>
                <a:latin typeface="Nunito Sans" pitchFamily="2" charset="0"/>
                <a:ea typeface="Calibri" panose="020F0502020204030204" pitchFamily="34" charset="0"/>
                <a:cs typeface="Consolas" panose="020B0609020204030204" pitchFamily="49" charset="0"/>
              </a:rPr>
              <a:t> Scanner(System.</a:t>
            </a:r>
            <a:r>
              <a:rPr lang="en-IN" b="1" i="1" dirty="0">
                <a:solidFill>
                  <a:schemeClr val="bg1"/>
                </a:solidFill>
                <a:effectLst/>
                <a:latin typeface="Nunito Sans" pitchFamily="2" charset="0"/>
                <a:ea typeface="Calibri" panose="020F0502020204030204" pitchFamily="34" charset="0"/>
                <a:cs typeface="Consolas" panose="020B0609020204030204" pitchFamily="49" charset="0"/>
              </a:rPr>
              <a:t>in</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n =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sc.nextInt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for</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 0;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&lt; n;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temp =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sc.nextInt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arr.add</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String.</a:t>
            </a:r>
            <a:r>
              <a:rPr lang="en-IN" i="1" dirty="0" err="1">
                <a:solidFill>
                  <a:schemeClr val="bg1"/>
                </a:solidFill>
                <a:effectLst/>
                <a:latin typeface="Nunito Sans" pitchFamily="2" charset="0"/>
                <a:ea typeface="Calibri" panose="020F0502020204030204" pitchFamily="34" charset="0"/>
                <a:cs typeface="Consolas" panose="020B0609020204030204" pitchFamily="49" charset="0"/>
              </a:rPr>
              <a:t>valueOf</a:t>
            </a:r>
            <a:r>
              <a:rPr lang="en-IN" dirty="0">
                <a:solidFill>
                  <a:schemeClr val="bg1"/>
                </a:solidFill>
                <a:effectLst/>
                <a:latin typeface="Nunito Sans" pitchFamily="2" charset="0"/>
                <a:ea typeface="Calibri" panose="020F0502020204030204" pitchFamily="34" charset="0"/>
                <a:cs typeface="Consolas" panose="020B0609020204030204" pitchFamily="49" charset="0"/>
              </a:rPr>
              <a:t>(temp));</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i="1" dirty="0" err="1">
                <a:solidFill>
                  <a:schemeClr val="bg1"/>
                </a:solidFill>
                <a:effectLst/>
                <a:latin typeface="Nunito Sans" pitchFamily="2" charset="0"/>
                <a:ea typeface="Calibri" panose="020F0502020204030204" pitchFamily="34" charset="0"/>
                <a:cs typeface="Consolas" panose="020B0609020204030204" pitchFamily="49" charset="0"/>
              </a:rPr>
              <a:t>printLargest</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arr</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marL="0" lvl="0" indent="0" algn="l" rtl="0">
              <a:lnSpc>
                <a:spcPct val="135714"/>
              </a:lnSpc>
              <a:spcBef>
                <a:spcPts val="0"/>
              </a:spcBef>
              <a:spcAft>
                <a:spcPts val="0"/>
              </a:spcAft>
              <a:buNone/>
            </a:pPr>
            <a:endParaRPr lang="en-IN" b="1" dirty="0">
              <a:solidFill>
                <a:schemeClr val="bg1"/>
              </a:solidFill>
              <a:latin typeface="Nunito Sans" pitchFamily="2" charset="0"/>
              <a:ea typeface="Nunito Sans"/>
              <a:cs typeface="Nunito Sans"/>
              <a:sym typeface="Nunito Sans"/>
            </a:endParaRPr>
          </a:p>
          <a:p>
            <a:pPr marL="0" lvl="0" indent="0" algn="l" rtl="0">
              <a:lnSpc>
                <a:spcPct val="135714"/>
              </a:lnSpc>
              <a:spcBef>
                <a:spcPts val="0"/>
              </a:spcBef>
              <a:spcAft>
                <a:spcPts val="0"/>
              </a:spcAft>
              <a:buNone/>
            </a:pPr>
            <a:endParaRPr b="1" dirty="0">
              <a:solidFill>
                <a:schemeClr val="bg1"/>
              </a:solidFill>
              <a:highlight>
                <a:srgbClr val="1E1E1E"/>
              </a:highlight>
              <a:latin typeface="Nunito Sans" pitchFamily="2" charset="0"/>
              <a:ea typeface="Nunito Sans"/>
              <a:cs typeface="Nunito Sans"/>
              <a:sym typeface="Nunito Sans"/>
            </a:endParaRPr>
          </a:p>
        </p:txBody>
      </p:sp>
      <p:sp>
        <p:nvSpPr>
          <p:cNvPr id="269" name="Google Shape;269;p38"/>
          <p:cNvSpPr/>
          <p:nvPr/>
        </p:nvSpPr>
        <p:spPr>
          <a:xfrm>
            <a:off x="0" y="1"/>
            <a:ext cx="400200" cy="57000"/>
          </a:xfrm>
          <a:prstGeom prst="rect">
            <a:avLst/>
          </a:prstGeom>
          <a:solidFill>
            <a:schemeClr val="dk1">
              <a:alpha val="67840"/>
            </a:schemeClr>
          </a:solidFill>
          <a:ln>
            <a:noFill/>
          </a:ln>
        </p:spPr>
        <p:txBody>
          <a:bodyPr spcFirstLastPara="1" wrap="square" lIns="68575" tIns="34275" rIns="68575" bIns="685800" anchor="t" anchorCtr="0">
            <a:noAutofit/>
          </a:bodyPr>
          <a:lstStyle/>
          <a:p>
            <a:pPr marL="0" marR="0" lvl="0" indent="0" algn="l" rtl="0">
              <a:spcBef>
                <a:spcPts val="0"/>
              </a:spcBef>
              <a:spcAft>
                <a:spcPts val="0"/>
              </a:spcAft>
              <a:buNone/>
            </a:pPr>
            <a:endParaRPr sz="1500" b="1">
              <a:solidFill>
                <a:schemeClr val="lt1"/>
              </a:solidFill>
              <a:latin typeface="Nunito Sans"/>
              <a:ea typeface="Nunito Sans"/>
              <a:cs typeface="Nunito Sans"/>
              <a:sym typeface="Nunito Sans"/>
            </a:endParaRPr>
          </a:p>
        </p:txBody>
      </p:sp>
      <p:sp>
        <p:nvSpPr>
          <p:cNvPr id="270" name="Google Shape;270;p38"/>
          <p:cNvSpPr/>
          <p:nvPr/>
        </p:nvSpPr>
        <p:spPr>
          <a:xfrm>
            <a:off x="0" y="57151"/>
            <a:ext cx="400200" cy="5086500"/>
          </a:xfrm>
          <a:prstGeom prst="rect">
            <a:avLst/>
          </a:prstGeom>
          <a:solidFill>
            <a:schemeClr val="dk1">
              <a:alpha val="67840"/>
            </a:schemeClr>
          </a:solidFill>
          <a:ln>
            <a:noFill/>
          </a:ln>
        </p:spPr>
        <p:txBody>
          <a:bodyPr spcFirstLastPara="1" wrap="square" lIns="68575" tIns="34275" rIns="68575" bIns="685800" anchor="t" anchorCtr="0">
            <a:noAutofit/>
          </a:bodyPr>
          <a:lstStyle/>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3</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4</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5</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6</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7</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8</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9</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10</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12</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13</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14</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15</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16</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17</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18</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19</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20</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22</a:t>
            </a:r>
            <a:endParaRPr sz="1100"/>
          </a:p>
          <a:p>
            <a:pPr marL="0" marR="0" lvl="0" indent="0" algn="l" rtl="0">
              <a:spcBef>
                <a:spcPts val="0"/>
              </a:spcBef>
              <a:spcAft>
                <a:spcPts val="0"/>
              </a:spcAft>
              <a:buNone/>
            </a:pPr>
            <a:endParaRPr sz="1500" b="1">
              <a:solidFill>
                <a:srgbClr val="FFFF00"/>
              </a:solidFill>
              <a:latin typeface="Nunito Sans"/>
              <a:ea typeface="Nunito Sans"/>
              <a:cs typeface="Nunito Sans"/>
              <a:sym typeface="Nunito Sans"/>
            </a:endParaRPr>
          </a:p>
        </p:txBody>
      </p:sp>
      <p:pic>
        <p:nvPicPr>
          <p:cNvPr id="271" name="Google Shape;271;p38"/>
          <p:cNvPicPr preferRelativeResize="0"/>
          <p:nvPr/>
        </p:nvPicPr>
        <p:blipFill rotWithShape="1">
          <a:blip r:embed="rId3">
            <a:alphaModFix/>
          </a:blip>
          <a:srcRect/>
          <a:stretch/>
        </p:blipFill>
        <p:spPr>
          <a:xfrm>
            <a:off x="7144200" y="4652100"/>
            <a:ext cx="1767499" cy="224100"/>
          </a:xfrm>
          <a:prstGeom prst="rect">
            <a:avLst/>
          </a:prstGeom>
          <a:noFill/>
          <a:ln>
            <a:noFill/>
          </a:ln>
        </p:spPr>
      </p:pic>
    </p:spTree>
    <p:extLst>
      <p:ext uri="{BB962C8B-B14F-4D97-AF65-F5344CB8AC3E}">
        <p14:creationId xmlns:p14="http://schemas.microsoft.com/office/powerpoint/2010/main" val="28184029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Google Shape;582;p78"/>
          <p:cNvSpPr/>
          <p:nvPr/>
        </p:nvSpPr>
        <p:spPr>
          <a:xfrm>
            <a:off x="0" y="0"/>
            <a:ext cx="9144000" cy="662700"/>
          </a:xfrm>
          <a:prstGeom prst="rect">
            <a:avLst/>
          </a:prstGeom>
          <a:solidFill>
            <a:srgbClr val="F0513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Nunito Sans"/>
              <a:ea typeface="Nunito Sans"/>
              <a:cs typeface="Nunito Sans"/>
              <a:sym typeface="Nunito Sans"/>
            </a:endParaRPr>
          </a:p>
        </p:txBody>
      </p:sp>
      <p:sp>
        <p:nvSpPr>
          <p:cNvPr id="583" name="Google Shape;583;p78"/>
          <p:cNvSpPr txBox="1"/>
          <p:nvPr/>
        </p:nvSpPr>
        <p:spPr>
          <a:xfrm>
            <a:off x="1714500" y="-50959"/>
            <a:ext cx="7083503" cy="807883"/>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 sz="4800" b="1" dirty="0">
                <a:solidFill>
                  <a:schemeClr val="lt1"/>
                </a:solidFill>
                <a:latin typeface="Nunito Sans"/>
                <a:ea typeface="Nunito Sans"/>
                <a:cs typeface="Nunito Sans"/>
                <a:sym typeface="Nunito Sans"/>
              </a:rPr>
              <a:t>Question 7</a:t>
            </a:r>
            <a:endParaRPr sz="4800" b="1" dirty="0">
              <a:solidFill>
                <a:schemeClr val="lt1"/>
              </a:solidFill>
              <a:latin typeface="Nunito Sans"/>
              <a:ea typeface="Nunito Sans"/>
              <a:cs typeface="Nunito Sans"/>
              <a:sym typeface="Nunito Sans"/>
            </a:endParaRPr>
          </a:p>
        </p:txBody>
      </p:sp>
      <p:pic>
        <p:nvPicPr>
          <p:cNvPr id="584" name="Google Shape;584;p78"/>
          <p:cNvPicPr preferRelativeResize="0"/>
          <p:nvPr/>
        </p:nvPicPr>
        <p:blipFill rotWithShape="1">
          <a:blip r:embed="rId3">
            <a:alphaModFix/>
          </a:blip>
          <a:srcRect/>
          <a:stretch/>
        </p:blipFill>
        <p:spPr>
          <a:xfrm>
            <a:off x="7144200" y="4652100"/>
            <a:ext cx="1767499" cy="224100"/>
          </a:xfrm>
          <a:prstGeom prst="rect">
            <a:avLst/>
          </a:prstGeom>
          <a:noFill/>
          <a:ln>
            <a:noFill/>
          </a:ln>
        </p:spPr>
      </p:pic>
      <p:sp>
        <p:nvSpPr>
          <p:cNvPr id="585" name="Google Shape;585;p78"/>
          <p:cNvSpPr txBox="1"/>
          <p:nvPr/>
        </p:nvSpPr>
        <p:spPr>
          <a:xfrm>
            <a:off x="167644" y="662457"/>
            <a:ext cx="8976300" cy="3694827"/>
          </a:xfrm>
          <a:prstGeom prst="rect">
            <a:avLst/>
          </a:prstGeom>
          <a:noFill/>
          <a:ln>
            <a:noFill/>
          </a:ln>
        </p:spPr>
        <p:txBody>
          <a:bodyPr spcFirstLastPara="1" wrap="square" lIns="68575" tIns="34275" rIns="68575" bIns="34275" anchor="t" anchorCtr="0">
            <a:spAutoFit/>
          </a:bodyPr>
          <a:lstStyle/>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As a fun tour, a teacher decided to take her students on a picnic to play a game. She made the children sit in a circle and then gave everyone a card. On each card she had written a number, the number could be positive or negative.</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On every turn, the child whose turn it was spoke out the number written on his card and this went on till every child had completed his turn.</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As a part of the group, you wanted to win the game every time therefore you need to find out the continuous maximum sum which you think has been formed.</a:t>
            </a:r>
          </a:p>
          <a:p>
            <a:pPr marL="0" lvl="0" indent="0" algn="l" rtl="0">
              <a:lnSpc>
                <a:spcPct val="115000"/>
              </a:lnSpc>
              <a:spcBef>
                <a:spcPts val="0"/>
              </a:spcBef>
              <a:spcAft>
                <a:spcPts val="0"/>
              </a:spcAft>
              <a:buSzPts val="1100"/>
              <a:buNone/>
            </a:pPr>
            <a:endParaRPr sz="2000" dirty="0">
              <a:solidFill>
                <a:schemeClr val="dk1"/>
              </a:solidFill>
              <a:highlight>
                <a:srgbClr val="FFFFFF"/>
              </a:highlight>
              <a:latin typeface="Nunito Sans" pitchFamily="2" charset="0"/>
              <a:ea typeface="Nunito Sans"/>
              <a:cs typeface="Nunito Sans"/>
              <a:sym typeface="Nunito San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Google Shape;582;p78"/>
          <p:cNvSpPr/>
          <p:nvPr/>
        </p:nvSpPr>
        <p:spPr>
          <a:xfrm>
            <a:off x="0" y="0"/>
            <a:ext cx="9144000" cy="662700"/>
          </a:xfrm>
          <a:prstGeom prst="rect">
            <a:avLst/>
          </a:prstGeom>
          <a:solidFill>
            <a:srgbClr val="F0513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Nunito Sans"/>
              <a:ea typeface="Nunito Sans"/>
              <a:cs typeface="Nunito Sans"/>
              <a:sym typeface="Nunito Sans"/>
            </a:endParaRPr>
          </a:p>
        </p:txBody>
      </p:sp>
      <p:sp>
        <p:nvSpPr>
          <p:cNvPr id="583" name="Google Shape;583;p78"/>
          <p:cNvSpPr txBox="1"/>
          <p:nvPr/>
        </p:nvSpPr>
        <p:spPr>
          <a:xfrm>
            <a:off x="1714501" y="-50959"/>
            <a:ext cx="7039356" cy="807883"/>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 sz="4800" b="1" dirty="0">
                <a:solidFill>
                  <a:schemeClr val="lt1"/>
                </a:solidFill>
                <a:latin typeface="Nunito Sans"/>
                <a:ea typeface="Nunito Sans"/>
                <a:cs typeface="Nunito Sans"/>
                <a:sym typeface="Nunito Sans"/>
              </a:rPr>
              <a:t>Question 7   </a:t>
            </a:r>
            <a:endParaRPr sz="4800" b="1" dirty="0">
              <a:solidFill>
                <a:schemeClr val="lt1"/>
              </a:solidFill>
              <a:latin typeface="Nunito Sans"/>
              <a:ea typeface="Nunito Sans"/>
              <a:cs typeface="Nunito Sans"/>
              <a:sym typeface="Nunito Sans"/>
            </a:endParaRPr>
          </a:p>
        </p:txBody>
      </p:sp>
      <p:pic>
        <p:nvPicPr>
          <p:cNvPr id="584" name="Google Shape;584;p78"/>
          <p:cNvPicPr preferRelativeResize="0"/>
          <p:nvPr/>
        </p:nvPicPr>
        <p:blipFill rotWithShape="1">
          <a:blip r:embed="rId3">
            <a:alphaModFix/>
          </a:blip>
          <a:srcRect/>
          <a:stretch/>
        </p:blipFill>
        <p:spPr>
          <a:xfrm>
            <a:off x="7144200" y="4652100"/>
            <a:ext cx="1767499" cy="224100"/>
          </a:xfrm>
          <a:prstGeom prst="rect">
            <a:avLst/>
          </a:prstGeom>
          <a:noFill/>
          <a:ln>
            <a:noFill/>
          </a:ln>
        </p:spPr>
      </p:pic>
      <p:sp>
        <p:nvSpPr>
          <p:cNvPr id="585" name="Google Shape;585;p78"/>
          <p:cNvSpPr txBox="1"/>
          <p:nvPr/>
        </p:nvSpPr>
        <p:spPr>
          <a:xfrm>
            <a:off x="167700" y="662700"/>
            <a:ext cx="8976300" cy="3368584"/>
          </a:xfrm>
          <a:prstGeom prst="rect">
            <a:avLst/>
          </a:prstGeom>
          <a:noFill/>
          <a:ln>
            <a:noFill/>
          </a:ln>
        </p:spPr>
        <p:txBody>
          <a:bodyPr spcFirstLastPara="1" wrap="square" lIns="68575" tIns="34275" rIns="68575" bIns="34275" anchor="t" anchorCtr="0">
            <a:spAutoFit/>
          </a:bodyPr>
          <a:lstStyle/>
          <a:p>
            <a:pPr>
              <a:lnSpc>
                <a:spcPct val="107000"/>
              </a:lnSpc>
              <a:spcAft>
                <a:spcPts val="800"/>
              </a:spcAft>
            </a:pPr>
            <a:r>
              <a:rPr lang="en-IN" sz="2000" b="1" dirty="0">
                <a:effectLst/>
                <a:latin typeface="Nunito Sans" pitchFamily="2" charset="0"/>
                <a:ea typeface="Calibri" panose="020F0502020204030204" pitchFamily="34" charset="0"/>
                <a:cs typeface="Times New Roman" panose="02020603050405020304" pitchFamily="18" charset="0"/>
              </a:rPr>
              <a:t>Input format</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input1: The number of children n</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input2: The array representing the numbers which every child spoke.</a:t>
            </a:r>
          </a:p>
          <a:p>
            <a:pPr>
              <a:lnSpc>
                <a:spcPct val="107000"/>
              </a:lnSpc>
              <a:spcAft>
                <a:spcPts val="800"/>
              </a:spcAft>
            </a:pPr>
            <a:endParaRPr lang="en-IN" sz="2000" b="1" dirty="0">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sz="2000" b="1" dirty="0">
                <a:effectLst/>
                <a:latin typeface="Nunito Sans" pitchFamily="2" charset="0"/>
                <a:ea typeface="Calibri" panose="020F0502020204030204" pitchFamily="34" charset="0"/>
                <a:cs typeface="Times New Roman" panose="02020603050405020304" pitchFamily="18" charset="0"/>
              </a:rPr>
              <a:t>Output format</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Return the continuous maximum sum</a:t>
            </a:r>
          </a:p>
          <a:p>
            <a:pPr marL="0" lvl="0" indent="0" algn="l" rtl="0">
              <a:lnSpc>
                <a:spcPct val="115000"/>
              </a:lnSpc>
              <a:spcBef>
                <a:spcPts val="0"/>
              </a:spcBef>
              <a:spcAft>
                <a:spcPts val="0"/>
              </a:spcAft>
              <a:buSzPts val="1100"/>
              <a:buNone/>
            </a:pPr>
            <a:endParaRPr sz="2000" dirty="0">
              <a:solidFill>
                <a:schemeClr val="dk1"/>
              </a:solidFill>
              <a:highlight>
                <a:srgbClr val="FFFFFF"/>
              </a:highlight>
              <a:latin typeface="Nunito Sans" pitchFamily="2" charset="0"/>
              <a:ea typeface="Nunito Sans"/>
              <a:cs typeface="Nunito Sans"/>
              <a:sym typeface="Nunito Sans"/>
            </a:endParaRPr>
          </a:p>
          <a:p>
            <a:pPr marL="0" lvl="0" indent="0" algn="l" rtl="0">
              <a:lnSpc>
                <a:spcPct val="115000"/>
              </a:lnSpc>
              <a:spcBef>
                <a:spcPts val="0"/>
              </a:spcBef>
              <a:spcAft>
                <a:spcPts val="0"/>
              </a:spcAft>
              <a:buSzPts val="1100"/>
              <a:buNone/>
            </a:pPr>
            <a:endParaRPr sz="2000" dirty="0">
              <a:solidFill>
                <a:schemeClr val="dk1"/>
              </a:solidFill>
              <a:highlight>
                <a:srgbClr val="FFFFFF"/>
              </a:highlight>
              <a:latin typeface="Nunito Sans" pitchFamily="2" charset="0"/>
              <a:ea typeface="Nunito Sans"/>
              <a:cs typeface="Nunito Sans"/>
              <a:sym typeface="Nunito Sans"/>
            </a:endParaRPr>
          </a:p>
        </p:txBody>
      </p:sp>
    </p:spTree>
    <p:extLst>
      <p:ext uri="{BB962C8B-B14F-4D97-AF65-F5344CB8AC3E}">
        <p14:creationId xmlns:p14="http://schemas.microsoft.com/office/powerpoint/2010/main" val="1170407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p:nvPr/>
        </p:nvSpPr>
        <p:spPr>
          <a:xfrm>
            <a:off x="0" y="0"/>
            <a:ext cx="9144000" cy="662700"/>
          </a:xfrm>
          <a:prstGeom prst="rect">
            <a:avLst/>
          </a:prstGeom>
          <a:solidFill>
            <a:srgbClr val="F0513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dirty="0">
              <a:solidFill>
                <a:schemeClr val="lt1"/>
              </a:solidFill>
              <a:latin typeface="Nunito Sans"/>
              <a:ea typeface="Nunito Sans"/>
              <a:cs typeface="Nunito Sans"/>
              <a:sym typeface="Nunito Sans"/>
            </a:endParaRPr>
          </a:p>
        </p:txBody>
      </p:sp>
      <p:sp>
        <p:nvSpPr>
          <p:cNvPr id="72" name="Google Shape;72;p15"/>
          <p:cNvSpPr txBox="1"/>
          <p:nvPr/>
        </p:nvSpPr>
        <p:spPr>
          <a:xfrm>
            <a:off x="52039" y="40481"/>
            <a:ext cx="8745964" cy="807883"/>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 sz="4800" b="1" dirty="0">
                <a:solidFill>
                  <a:schemeClr val="lt1"/>
                </a:solidFill>
                <a:latin typeface="Nunito Sans"/>
                <a:ea typeface="Nunito Sans"/>
                <a:cs typeface="Nunito Sans"/>
                <a:sym typeface="Nunito Sans"/>
              </a:rPr>
              <a:t>Question 1</a:t>
            </a:r>
            <a:endParaRPr sz="3600" b="1" dirty="0">
              <a:solidFill>
                <a:schemeClr val="lt1"/>
              </a:solidFill>
              <a:latin typeface="Nunito Sans"/>
              <a:ea typeface="Nunito Sans"/>
              <a:cs typeface="Nunito Sans"/>
              <a:sym typeface="Nunito Sans"/>
            </a:endParaRPr>
          </a:p>
        </p:txBody>
      </p:sp>
      <p:pic>
        <p:nvPicPr>
          <p:cNvPr id="73" name="Google Shape;73;p15"/>
          <p:cNvPicPr preferRelativeResize="0"/>
          <p:nvPr/>
        </p:nvPicPr>
        <p:blipFill rotWithShape="1">
          <a:blip r:embed="rId3">
            <a:alphaModFix/>
          </a:blip>
          <a:srcRect/>
          <a:stretch/>
        </p:blipFill>
        <p:spPr>
          <a:xfrm>
            <a:off x="7144200" y="4652100"/>
            <a:ext cx="1767499" cy="224100"/>
          </a:xfrm>
          <a:prstGeom prst="rect">
            <a:avLst/>
          </a:prstGeom>
          <a:noFill/>
          <a:ln>
            <a:noFill/>
          </a:ln>
        </p:spPr>
      </p:pic>
      <p:sp>
        <p:nvSpPr>
          <p:cNvPr id="74" name="Google Shape;74;p15"/>
          <p:cNvSpPr txBox="1"/>
          <p:nvPr/>
        </p:nvSpPr>
        <p:spPr>
          <a:xfrm>
            <a:off x="115661" y="759065"/>
            <a:ext cx="8976300" cy="4664324"/>
          </a:xfrm>
          <a:prstGeom prst="rect">
            <a:avLst/>
          </a:prstGeom>
          <a:noFill/>
          <a:ln>
            <a:noFill/>
          </a:ln>
        </p:spPr>
        <p:txBody>
          <a:bodyPr spcFirstLastPara="1" wrap="square" lIns="68575" tIns="34275" rIns="68575" bIns="34275" anchor="t" anchorCtr="0">
            <a:spAutoFit/>
          </a:bodyPr>
          <a:lstStyle/>
          <a:p>
            <a:pPr>
              <a:lnSpc>
                <a:spcPct val="107000"/>
              </a:lnSpc>
              <a:spcAft>
                <a:spcPts val="800"/>
              </a:spcAft>
            </a:pPr>
            <a:r>
              <a:rPr lang="en-IN" sz="2000" b="1" dirty="0">
                <a:effectLst/>
                <a:latin typeface="Nunito Sans" pitchFamily="2" charset="0"/>
                <a:ea typeface="Calibri" panose="020F0502020204030204" pitchFamily="34" charset="0"/>
                <a:cs typeface="Times New Roman" panose="02020603050405020304" pitchFamily="18" charset="0"/>
              </a:rPr>
              <a:t>Input specification</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input1: n, number of prime numbers which Dylan has.</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input2: An array containing list of n prime numbers which Dylan has.</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input3: Value of k.</a:t>
            </a:r>
          </a:p>
          <a:p>
            <a:pPr>
              <a:lnSpc>
                <a:spcPct val="107000"/>
              </a:lnSpc>
              <a:spcAft>
                <a:spcPts val="800"/>
              </a:spcAft>
            </a:pPr>
            <a:endParaRPr lang="en-IN" sz="2000" b="1" dirty="0">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sz="2000" b="1" dirty="0">
                <a:effectLst/>
                <a:latin typeface="Nunito Sans" pitchFamily="2" charset="0"/>
                <a:ea typeface="Calibri" panose="020F0502020204030204" pitchFamily="34" charset="0"/>
                <a:cs typeface="Times New Roman" panose="02020603050405020304" pitchFamily="18" charset="0"/>
              </a:rPr>
              <a:t>Output specification</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Return the Kth number he can make from his prime numbers</a:t>
            </a:r>
            <a:r>
              <a:rPr lang="en-IN" sz="16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endParaRPr lang="en-IN" sz="2000" dirty="0">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endParaRPr lang="en-IN" sz="2000" dirty="0">
              <a:effectLst/>
              <a:latin typeface="Nunito Sans" pitchFamily="2" charset="0"/>
              <a:ea typeface="Calibri" panose="020F0502020204030204" pitchFamily="34" charset="0"/>
              <a:cs typeface="Times New Roman" panose="02020603050405020304" pitchFamily="18" charset="0"/>
            </a:endParaRPr>
          </a:p>
          <a:p>
            <a:pPr marL="0" lvl="0" indent="0" algn="l" rtl="0">
              <a:lnSpc>
                <a:spcPct val="115000"/>
              </a:lnSpc>
              <a:spcBef>
                <a:spcPts val="0"/>
              </a:spcBef>
              <a:spcAft>
                <a:spcPts val="0"/>
              </a:spcAft>
              <a:buSzPts val="800"/>
              <a:buNone/>
            </a:pPr>
            <a:endParaRPr lang="en" sz="2000" b="1" dirty="0">
              <a:solidFill>
                <a:schemeClr val="dk1"/>
              </a:solidFill>
              <a:highlight>
                <a:srgbClr val="FFFFFF"/>
              </a:highlight>
              <a:latin typeface="Nunito Sans"/>
              <a:ea typeface="Nunito Sans"/>
              <a:cs typeface="Nunito Sans"/>
              <a:sym typeface="Nunito Sans"/>
            </a:endParaRPr>
          </a:p>
          <a:p>
            <a:pPr marL="0" lvl="0" indent="0" algn="l" rtl="0">
              <a:lnSpc>
                <a:spcPct val="115000"/>
              </a:lnSpc>
              <a:spcBef>
                <a:spcPts val="0"/>
              </a:spcBef>
              <a:spcAft>
                <a:spcPts val="0"/>
              </a:spcAft>
              <a:buSzPts val="800"/>
              <a:buNone/>
            </a:pPr>
            <a:endParaRPr sz="2000" b="1" dirty="0">
              <a:solidFill>
                <a:schemeClr val="dk1"/>
              </a:solidFill>
              <a:highlight>
                <a:srgbClr val="FFFFFF"/>
              </a:highlight>
              <a:latin typeface="Nunito Sans"/>
              <a:ea typeface="Nunito Sans"/>
              <a:cs typeface="Nunito Sans"/>
              <a:sym typeface="Nunito Sans"/>
            </a:endParaRPr>
          </a:p>
        </p:txBody>
      </p:sp>
    </p:spTree>
    <p:extLst>
      <p:ext uri="{BB962C8B-B14F-4D97-AF65-F5344CB8AC3E}">
        <p14:creationId xmlns:p14="http://schemas.microsoft.com/office/powerpoint/2010/main" val="5278383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79"/>
          <p:cNvSpPr/>
          <p:nvPr/>
        </p:nvSpPr>
        <p:spPr>
          <a:xfrm>
            <a:off x="0" y="0"/>
            <a:ext cx="9144000" cy="662700"/>
          </a:xfrm>
          <a:prstGeom prst="rect">
            <a:avLst/>
          </a:prstGeom>
          <a:solidFill>
            <a:srgbClr val="F0513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Nunito Sans"/>
              <a:ea typeface="Nunito Sans"/>
              <a:cs typeface="Nunito Sans"/>
              <a:sym typeface="Nunito Sans"/>
            </a:endParaRPr>
          </a:p>
        </p:txBody>
      </p:sp>
      <p:sp>
        <p:nvSpPr>
          <p:cNvPr id="592" name="Google Shape;592;p79"/>
          <p:cNvSpPr txBox="1"/>
          <p:nvPr/>
        </p:nvSpPr>
        <p:spPr>
          <a:xfrm>
            <a:off x="1805940" y="40481"/>
            <a:ext cx="6992063" cy="807883"/>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 sz="4800" b="1" dirty="0">
                <a:solidFill>
                  <a:schemeClr val="lt1"/>
                </a:solidFill>
                <a:latin typeface="Nunito Sans"/>
                <a:ea typeface="Nunito Sans"/>
                <a:cs typeface="Nunito Sans"/>
                <a:sym typeface="Nunito Sans"/>
              </a:rPr>
              <a:t>Question 7 </a:t>
            </a:r>
            <a:r>
              <a:rPr lang="en" sz="3600" b="1" dirty="0">
                <a:solidFill>
                  <a:schemeClr val="lt1"/>
                </a:solidFill>
                <a:latin typeface="Nunito Sans"/>
                <a:ea typeface="Nunito Sans"/>
                <a:cs typeface="Nunito Sans"/>
                <a:sym typeface="Nunito Sans"/>
              </a:rPr>
              <a:t>  </a:t>
            </a:r>
            <a:endParaRPr sz="3600" b="1" dirty="0">
              <a:solidFill>
                <a:schemeClr val="lt1"/>
              </a:solidFill>
              <a:latin typeface="Nunito Sans"/>
              <a:ea typeface="Nunito Sans"/>
              <a:cs typeface="Nunito Sans"/>
              <a:sym typeface="Nunito Sans"/>
            </a:endParaRPr>
          </a:p>
        </p:txBody>
      </p:sp>
      <p:pic>
        <p:nvPicPr>
          <p:cNvPr id="593" name="Google Shape;593;p79"/>
          <p:cNvPicPr preferRelativeResize="0"/>
          <p:nvPr/>
        </p:nvPicPr>
        <p:blipFill rotWithShape="1">
          <a:blip r:embed="rId3">
            <a:alphaModFix/>
          </a:blip>
          <a:srcRect/>
          <a:stretch/>
        </p:blipFill>
        <p:spPr>
          <a:xfrm>
            <a:off x="7144200" y="4652100"/>
            <a:ext cx="1767499" cy="224100"/>
          </a:xfrm>
          <a:prstGeom prst="rect">
            <a:avLst/>
          </a:prstGeom>
          <a:noFill/>
          <a:ln>
            <a:noFill/>
          </a:ln>
        </p:spPr>
      </p:pic>
      <p:sp>
        <p:nvSpPr>
          <p:cNvPr id="594" name="Google Shape;594;p79"/>
          <p:cNvSpPr txBox="1"/>
          <p:nvPr/>
        </p:nvSpPr>
        <p:spPr>
          <a:xfrm>
            <a:off x="167700" y="738657"/>
            <a:ext cx="8976300" cy="4207788"/>
          </a:xfrm>
          <a:prstGeom prst="rect">
            <a:avLst/>
          </a:prstGeom>
          <a:noFill/>
          <a:ln>
            <a:noFill/>
          </a:ln>
        </p:spPr>
        <p:txBody>
          <a:bodyPr spcFirstLastPara="1" wrap="square" lIns="68575" tIns="34275" rIns="68575" bIns="34275" anchor="t" anchorCtr="0">
            <a:spAutoFit/>
          </a:bodyPr>
          <a:lstStyle/>
          <a:p>
            <a:pPr>
              <a:lnSpc>
                <a:spcPct val="107000"/>
              </a:lnSpc>
              <a:spcAft>
                <a:spcPts val="800"/>
              </a:spcAft>
            </a:pPr>
            <a:r>
              <a:rPr lang="en-IN" sz="2000" b="1" dirty="0">
                <a:effectLst/>
                <a:latin typeface="Calibri" panose="020F0502020204030204" pitchFamily="34" charset="0"/>
                <a:ea typeface="Calibri" panose="020F0502020204030204" pitchFamily="34" charset="0"/>
                <a:cs typeface="Times New Roman" panose="02020603050405020304" pitchFamily="18" charset="0"/>
              </a:rPr>
              <a:t>Example 1</a:t>
            </a:r>
          </a:p>
          <a:p>
            <a:pPr>
              <a:lnSpc>
                <a:spcPct val="107000"/>
              </a:lnSpc>
              <a:spcAft>
                <a:spcPts val="800"/>
              </a:spcAft>
            </a:pPr>
            <a:r>
              <a:rPr lang="en-IN" sz="2000" b="1" dirty="0">
                <a:effectLst/>
                <a:latin typeface="Calibri" panose="020F0502020204030204" pitchFamily="34" charset="0"/>
                <a:ea typeface="Calibri" panose="020F0502020204030204" pitchFamily="34" charset="0"/>
                <a:cs typeface="Times New Roman" panose="02020603050405020304" pitchFamily="18" charset="0"/>
              </a:rPr>
              <a:t>Input</a:t>
            </a:r>
          </a:p>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input1: 5</a:t>
            </a:r>
          </a:p>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input2: 0 -4 1 3 3</a:t>
            </a:r>
          </a:p>
          <a:p>
            <a:pPr>
              <a:lnSpc>
                <a:spcPct val="107000"/>
              </a:lnSpc>
              <a:spcAft>
                <a:spcPts val="800"/>
              </a:spcAft>
            </a:pPr>
            <a:r>
              <a:rPr lang="en-IN" sz="2000" b="1" dirty="0">
                <a:effectLst/>
                <a:latin typeface="Calibri" panose="020F0502020204030204" pitchFamily="34" charset="0"/>
                <a:ea typeface="Calibri" panose="020F0502020204030204" pitchFamily="34" charset="0"/>
                <a:cs typeface="Times New Roman" panose="02020603050405020304" pitchFamily="18" charset="0"/>
              </a:rPr>
              <a:t>Output</a:t>
            </a:r>
          </a:p>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7</a:t>
            </a:r>
          </a:p>
          <a:p>
            <a:pPr>
              <a:lnSpc>
                <a:spcPct val="107000"/>
              </a:lnSpc>
              <a:spcAft>
                <a:spcPts val="800"/>
              </a:spcAft>
            </a:pPr>
            <a:r>
              <a:rPr lang="en-IN" sz="2000" b="1" dirty="0">
                <a:effectLst/>
                <a:latin typeface="Calibri" panose="020F0502020204030204" pitchFamily="34" charset="0"/>
                <a:ea typeface="Calibri" panose="020F0502020204030204" pitchFamily="34" charset="0"/>
                <a:cs typeface="Times New Roman" panose="02020603050405020304" pitchFamily="18" charset="0"/>
              </a:rPr>
              <a:t>Explanation</a:t>
            </a:r>
          </a:p>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Here, the maximum sum is formed by the elements at third, fourth and fifth positions.</a:t>
            </a:r>
          </a:p>
          <a:p>
            <a:pPr marL="0" lvl="0" indent="0" algn="l" rtl="0">
              <a:lnSpc>
                <a:spcPct val="115000"/>
              </a:lnSpc>
              <a:spcBef>
                <a:spcPts val="0"/>
              </a:spcBef>
              <a:spcAft>
                <a:spcPts val="0"/>
              </a:spcAft>
              <a:buSzPts val="1100"/>
              <a:buNone/>
            </a:pPr>
            <a:endParaRPr sz="2000" dirty="0">
              <a:solidFill>
                <a:schemeClr val="dk1"/>
              </a:solidFill>
              <a:highlight>
                <a:srgbClr val="FFFFFF"/>
              </a:highlight>
              <a:latin typeface="Nunito Sans"/>
              <a:ea typeface="Nunito Sans"/>
              <a:cs typeface="Nunito Sans"/>
              <a:sym typeface="Nunito San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79"/>
          <p:cNvSpPr/>
          <p:nvPr/>
        </p:nvSpPr>
        <p:spPr>
          <a:xfrm>
            <a:off x="0" y="0"/>
            <a:ext cx="9144000" cy="662700"/>
          </a:xfrm>
          <a:prstGeom prst="rect">
            <a:avLst/>
          </a:prstGeom>
          <a:solidFill>
            <a:srgbClr val="F0513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Nunito Sans"/>
              <a:ea typeface="Nunito Sans"/>
              <a:cs typeface="Nunito Sans"/>
              <a:sym typeface="Nunito Sans"/>
            </a:endParaRPr>
          </a:p>
        </p:txBody>
      </p:sp>
      <p:sp>
        <p:nvSpPr>
          <p:cNvPr id="592" name="Google Shape;592;p79"/>
          <p:cNvSpPr txBox="1"/>
          <p:nvPr/>
        </p:nvSpPr>
        <p:spPr>
          <a:xfrm>
            <a:off x="1805940" y="40481"/>
            <a:ext cx="6992063" cy="807883"/>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 sz="4800" b="1" dirty="0">
                <a:solidFill>
                  <a:schemeClr val="lt1"/>
                </a:solidFill>
                <a:latin typeface="Nunito Sans"/>
                <a:ea typeface="Nunito Sans"/>
                <a:cs typeface="Nunito Sans"/>
                <a:sym typeface="Nunito Sans"/>
              </a:rPr>
              <a:t>Question 7 </a:t>
            </a:r>
            <a:r>
              <a:rPr lang="en" sz="3600" b="1" dirty="0">
                <a:solidFill>
                  <a:schemeClr val="lt1"/>
                </a:solidFill>
                <a:latin typeface="Nunito Sans"/>
                <a:ea typeface="Nunito Sans"/>
                <a:cs typeface="Nunito Sans"/>
                <a:sym typeface="Nunito Sans"/>
              </a:rPr>
              <a:t>  </a:t>
            </a:r>
            <a:endParaRPr sz="3600" b="1" dirty="0">
              <a:solidFill>
                <a:schemeClr val="lt1"/>
              </a:solidFill>
              <a:latin typeface="Nunito Sans"/>
              <a:ea typeface="Nunito Sans"/>
              <a:cs typeface="Nunito Sans"/>
              <a:sym typeface="Nunito Sans"/>
            </a:endParaRPr>
          </a:p>
        </p:txBody>
      </p:sp>
      <p:pic>
        <p:nvPicPr>
          <p:cNvPr id="593" name="Google Shape;593;p79"/>
          <p:cNvPicPr preferRelativeResize="0"/>
          <p:nvPr/>
        </p:nvPicPr>
        <p:blipFill rotWithShape="1">
          <a:blip r:embed="rId3">
            <a:alphaModFix/>
          </a:blip>
          <a:srcRect/>
          <a:stretch/>
        </p:blipFill>
        <p:spPr>
          <a:xfrm>
            <a:off x="7144200" y="4652100"/>
            <a:ext cx="1767499" cy="224100"/>
          </a:xfrm>
          <a:prstGeom prst="rect">
            <a:avLst/>
          </a:prstGeom>
          <a:noFill/>
          <a:ln>
            <a:noFill/>
          </a:ln>
        </p:spPr>
      </p:pic>
      <p:sp>
        <p:nvSpPr>
          <p:cNvPr id="594" name="Google Shape;594;p79"/>
          <p:cNvSpPr txBox="1"/>
          <p:nvPr/>
        </p:nvSpPr>
        <p:spPr>
          <a:xfrm>
            <a:off x="167700" y="738657"/>
            <a:ext cx="8976300" cy="4013761"/>
          </a:xfrm>
          <a:prstGeom prst="rect">
            <a:avLst/>
          </a:prstGeom>
          <a:noFill/>
          <a:ln>
            <a:noFill/>
          </a:ln>
        </p:spPr>
        <p:txBody>
          <a:bodyPr spcFirstLastPara="1" wrap="square" lIns="68575" tIns="34275" rIns="68575" bIns="34275" anchor="t" anchorCtr="0">
            <a:spAutoFit/>
          </a:bodyPr>
          <a:lstStyle/>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Example 2</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Input</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input1: 5</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input2: 6 -5 -4 5 0 </a:t>
            </a: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Output</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11</a:t>
            </a: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Explanation</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Here, the maximum sum is formed by the elements at fourth, fifth and first positions</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Solution</a:t>
            </a:r>
          </a:p>
          <a:p>
            <a:pPr marL="0" lvl="0" indent="0" algn="l" rtl="0">
              <a:lnSpc>
                <a:spcPct val="115000"/>
              </a:lnSpc>
              <a:spcBef>
                <a:spcPts val="0"/>
              </a:spcBef>
              <a:spcAft>
                <a:spcPts val="0"/>
              </a:spcAft>
              <a:buSzPts val="1100"/>
              <a:buNone/>
            </a:pPr>
            <a:endParaRPr sz="2000" dirty="0">
              <a:solidFill>
                <a:schemeClr val="dk1"/>
              </a:solidFill>
              <a:highlight>
                <a:srgbClr val="FFFFFF"/>
              </a:highlight>
              <a:latin typeface="Nunito Sans"/>
              <a:ea typeface="Nunito Sans"/>
              <a:cs typeface="Nunito Sans"/>
              <a:sym typeface="Nunito Sans"/>
            </a:endParaRPr>
          </a:p>
        </p:txBody>
      </p:sp>
    </p:spTree>
    <p:extLst>
      <p:ext uri="{BB962C8B-B14F-4D97-AF65-F5344CB8AC3E}">
        <p14:creationId xmlns:p14="http://schemas.microsoft.com/office/powerpoint/2010/main" val="35777265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8"/>
          <p:cNvSpPr/>
          <p:nvPr/>
        </p:nvSpPr>
        <p:spPr>
          <a:xfrm>
            <a:off x="4391" y="0"/>
            <a:ext cx="9144000" cy="5143500"/>
          </a:xfrm>
          <a:prstGeom prst="rect">
            <a:avLst/>
          </a:prstGeom>
          <a:solidFill>
            <a:srgbClr val="000000"/>
          </a:solidFill>
          <a:ln>
            <a:noFill/>
          </a:ln>
        </p:spPr>
        <p:txBody>
          <a:bodyPr spcFirstLastPara="1" wrap="square" lIns="411475" tIns="75425" rIns="68575" bIns="685800" anchor="t" anchorCtr="0">
            <a:noAutofit/>
          </a:bodyPr>
          <a:lstStyle/>
          <a:p>
            <a:pPr>
              <a:lnSpc>
                <a:spcPct val="107000"/>
              </a:lnSpc>
              <a:spcAft>
                <a:spcPts val="800"/>
              </a:spcAft>
            </a:pPr>
            <a:r>
              <a:rPr lang="en-IN" b="1" dirty="0">
                <a:solidFill>
                  <a:schemeClr val="bg1"/>
                </a:solidFill>
                <a:effectLst/>
                <a:latin typeface="Nunito Sans" pitchFamily="2" charset="0"/>
                <a:ea typeface="Calibri" panose="020F0502020204030204" pitchFamily="34" charset="0"/>
                <a:cs typeface="Consolas" panose="020B0609020204030204" pitchFamily="49" charset="0"/>
              </a:rPr>
              <a:t>import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u="sng" dirty="0">
                <a:solidFill>
                  <a:schemeClr val="bg1"/>
                </a:solidFill>
                <a:effectLst/>
                <a:latin typeface="Nunito Sans" pitchFamily="2" charset="0"/>
                <a:ea typeface="Calibri" panose="020F0502020204030204" pitchFamily="34" charset="0"/>
                <a:cs typeface="Consolas" panose="020B0609020204030204" pitchFamily="49" charset="0"/>
              </a:rPr>
              <a:t>java.io</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b="1" dirty="0">
                <a:solidFill>
                  <a:schemeClr val="bg1"/>
                </a:solidFill>
                <a:effectLst/>
                <a:latin typeface="Nunito Sans" pitchFamily="2" charset="0"/>
                <a:ea typeface="Calibri" panose="020F0502020204030204" pitchFamily="34" charset="0"/>
                <a:cs typeface="Consolas" panose="020B0609020204030204" pitchFamily="49" charset="0"/>
              </a:rPr>
              <a:t>import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java.util.Scanner</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class</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Circular_Picnic</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latin typeface="Nunito Sans" pitchFamily="2" charset="0"/>
                <a:ea typeface="Calibri" panose="020F0502020204030204" pitchFamily="34" charset="0"/>
                <a:cs typeface="Times New Roman" panose="02020603050405020304" pitchFamily="18"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public</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static</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maxCircularSum</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n){</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b="1" dirty="0">
                <a:solidFill>
                  <a:schemeClr val="bg1"/>
                </a:solidFill>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if</a:t>
            </a:r>
            <a:r>
              <a:rPr lang="en-IN" dirty="0">
                <a:solidFill>
                  <a:schemeClr val="bg1"/>
                </a:solidFill>
                <a:effectLst/>
                <a:latin typeface="Nunito Sans" pitchFamily="2" charset="0"/>
                <a:ea typeface="Calibri" panose="020F0502020204030204" pitchFamily="34" charset="0"/>
                <a:cs typeface="Consolas" panose="020B0609020204030204" pitchFamily="49" charset="0"/>
              </a:rPr>
              <a:t> (n == 1)</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return</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a[0];</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b="1" dirty="0">
                <a:solidFill>
                  <a:schemeClr val="bg1"/>
                </a:solidFill>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sum = 0;</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b="1" dirty="0">
                <a:solidFill>
                  <a:schemeClr val="bg1"/>
                </a:solidFill>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for</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 0;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&lt; n;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sum += a[</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p>
          <a:p>
            <a:pPr>
              <a:lnSpc>
                <a:spcPct val="107000"/>
              </a:lnSpc>
              <a:spcAft>
                <a:spcPts val="800"/>
              </a:spcAft>
            </a:pPr>
            <a:r>
              <a:rPr lang="en-IN" b="1" dirty="0">
                <a:solidFill>
                  <a:schemeClr val="bg1"/>
                </a:solidFill>
                <a:effectLst/>
                <a:latin typeface="Nunito Sans" pitchFamily="2" charset="0"/>
                <a:ea typeface="Calibri" panose="020F0502020204030204" pitchFamily="34" charset="0"/>
                <a:cs typeface="Consolas" panose="020B0609020204030204" pitchFamily="49" charset="0"/>
              </a:rPr>
              <a:t>           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curr_max</a:t>
            </a:r>
            <a:r>
              <a:rPr lang="en-IN" dirty="0">
                <a:solidFill>
                  <a:schemeClr val="bg1"/>
                </a:solidFill>
                <a:effectLst/>
                <a:latin typeface="Nunito Sans" pitchFamily="2" charset="0"/>
                <a:ea typeface="Calibri" panose="020F0502020204030204" pitchFamily="34" charset="0"/>
                <a:cs typeface="Consolas" panose="020B0609020204030204" pitchFamily="49" charset="0"/>
              </a:rPr>
              <a:t> = a[0],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max_so_far</a:t>
            </a:r>
            <a:r>
              <a:rPr lang="en-IN" dirty="0">
                <a:solidFill>
                  <a:schemeClr val="bg1"/>
                </a:solidFill>
                <a:effectLst/>
                <a:latin typeface="Nunito Sans" pitchFamily="2" charset="0"/>
                <a:ea typeface="Calibri" panose="020F0502020204030204" pitchFamily="34" charset="0"/>
                <a:cs typeface="Consolas" panose="020B0609020204030204" pitchFamily="49" charset="0"/>
              </a:rPr>
              <a:t> = a[0],</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curr_min</a:t>
            </a:r>
            <a:r>
              <a:rPr lang="en-IN" dirty="0">
                <a:solidFill>
                  <a:schemeClr val="bg1"/>
                </a:solidFill>
                <a:effectLst/>
                <a:latin typeface="Nunito Sans" pitchFamily="2" charset="0"/>
                <a:ea typeface="Calibri" panose="020F0502020204030204" pitchFamily="34" charset="0"/>
                <a:cs typeface="Consolas" panose="020B0609020204030204" pitchFamily="49" charset="0"/>
              </a:rPr>
              <a:t> = a[0],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min_so_far</a:t>
            </a:r>
            <a:r>
              <a:rPr lang="en-IN" dirty="0">
                <a:solidFill>
                  <a:schemeClr val="bg1"/>
                </a:solidFill>
                <a:effectLst/>
                <a:latin typeface="Nunito Sans" pitchFamily="2" charset="0"/>
                <a:ea typeface="Calibri" panose="020F0502020204030204" pitchFamily="34" charset="0"/>
                <a:cs typeface="Consolas" panose="020B0609020204030204" pitchFamily="49" charset="0"/>
              </a:rPr>
              <a:t> = a[0];</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b="1" dirty="0">
                <a:solidFill>
                  <a:schemeClr val="bg1"/>
                </a:solidFill>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for</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 1;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&lt; n;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curr_max</a:t>
            </a:r>
            <a:r>
              <a:rPr lang="en-IN" dirty="0">
                <a:solidFill>
                  <a:schemeClr val="bg1"/>
                </a:solidFill>
                <a:effectLst/>
                <a:latin typeface="Nunito Sans" pitchFamily="2" charset="0"/>
                <a:ea typeface="Calibri" panose="020F0502020204030204" pitchFamily="34" charset="0"/>
                <a:cs typeface="Consolas" panose="020B0609020204030204" pitchFamily="49" charset="0"/>
              </a:rPr>
              <a:t> =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Math.</a:t>
            </a:r>
            <a:r>
              <a:rPr lang="en-IN" i="1" dirty="0" err="1">
                <a:solidFill>
                  <a:schemeClr val="bg1"/>
                </a:solidFill>
                <a:effectLst/>
                <a:latin typeface="Nunito Sans" pitchFamily="2" charset="0"/>
                <a:ea typeface="Calibri" panose="020F0502020204030204" pitchFamily="34" charset="0"/>
                <a:cs typeface="Consolas" panose="020B0609020204030204" pitchFamily="49" charset="0"/>
              </a:rPr>
              <a:t>max</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curr_max</a:t>
            </a:r>
            <a:r>
              <a:rPr lang="en-IN" dirty="0">
                <a:solidFill>
                  <a:schemeClr val="bg1"/>
                </a:solidFill>
                <a:effectLst/>
                <a:latin typeface="Nunito Sans" pitchFamily="2" charset="0"/>
                <a:ea typeface="Calibri" panose="020F0502020204030204" pitchFamily="34" charset="0"/>
                <a:cs typeface="Consolas" panose="020B0609020204030204" pitchFamily="49" charset="0"/>
              </a:rPr>
              <a:t> + a[</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max_so_far</a:t>
            </a:r>
            <a:r>
              <a:rPr lang="en-IN" dirty="0">
                <a:solidFill>
                  <a:schemeClr val="bg1"/>
                </a:solidFill>
                <a:effectLst/>
                <a:latin typeface="Nunito Sans" pitchFamily="2" charset="0"/>
                <a:ea typeface="Calibri" panose="020F0502020204030204" pitchFamily="34" charset="0"/>
                <a:cs typeface="Consolas" panose="020B0609020204030204" pitchFamily="49" charset="0"/>
              </a:rPr>
              <a:t> =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Math.</a:t>
            </a:r>
            <a:r>
              <a:rPr lang="en-IN" i="1" dirty="0" err="1">
                <a:solidFill>
                  <a:schemeClr val="bg1"/>
                </a:solidFill>
                <a:effectLst/>
                <a:latin typeface="Nunito Sans" pitchFamily="2" charset="0"/>
                <a:ea typeface="Calibri" panose="020F0502020204030204" pitchFamily="34" charset="0"/>
                <a:cs typeface="Consolas" panose="020B0609020204030204" pitchFamily="49" charset="0"/>
              </a:rPr>
              <a:t>max</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max_so_far</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curr_max</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curr_min</a:t>
            </a:r>
            <a:r>
              <a:rPr lang="en-IN" dirty="0">
                <a:solidFill>
                  <a:schemeClr val="bg1"/>
                </a:solidFill>
                <a:effectLst/>
                <a:latin typeface="Nunito Sans" pitchFamily="2" charset="0"/>
                <a:ea typeface="Calibri" panose="020F0502020204030204" pitchFamily="34" charset="0"/>
                <a:cs typeface="Consolas" panose="020B0609020204030204" pitchFamily="49" charset="0"/>
              </a:rPr>
              <a:t> =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Math.</a:t>
            </a:r>
            <a:r>
              <a:rPr lang="en-IN" i="1" dirty="0" err="1">
                <a:solidFill>
                  <a:schemeClr val="bg1"/>
                </a:solidFill>
                <a:effectLst/>
                <a:latin typeface="Nunito Sans" pitchFamily="2" charset="0"/>
                <a:ea typeface="Calibri" panose="020F0502020204030204" pitchFamily="34" charset="0"/>
                <a:cs typeface="Consolas" panose="020B0609020204030204" pitchFamily="49" charset="0"/>
              </a:rPr>
              <a:t>min</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curr_min</a:t>
            </a:r>
            <a:r>
              <a:rPr lang="en-IN" dirty="0">
                <a:solidFill>
                  <a:schemeClr val="bg1"/>
                </a:solidFill>
                <a:effectLst/>
                <a:latin typeface="Nunito Sans" pitchFamily="2" charset="0"/>
                <a:ea typeface="Calibri" panose="020F0502020204030204" pitchFamily="34" charset="0"/>
                <a:cs typeface="Consolas" panose="020B0609020204030204" pitchFamily="49" charset="0"/>
              </a:rPr>
              <a:t> + a[</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min_so_far</a:t>
            </a:r>
            <a:r>
              <a:rPr lang="en-IN" dirty="0">
                <a:solidFill>
                  <a:schemeClr val="bg1"/>
                </a:solidFill>
                <a:effectLst/>
                <a:latin typeface="Nunito Sans" pitchFamily="2" charset="0"/>
                <a:ea typeface="Calibri" panose="020F0502020204030204" pitchFamily="34" charset="0"/>
                <a:cs typeface="Consolas" panose="020B0609020204030204" pitchFamily="49" charset="0"/>
              </a:rPr>
              <a:t> =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Math.</a:t>
            </a:r>
            <a:r>
              <a:rPr lang="en-IN" i="1" dirty="0" err="1">
                <a:solidFill>
                  <a:schemeClr val="bg1"/>
                </a:solidFill>
                <a:effectLst/>
                <a:latin typeface="Nunito Sans" pitchFamily="2" charset="0"/>
                <a:ea typeface="Calibri" panose="020F0502020204030204" pitchFamily="34" charset="0"/>
                <a:cs typeface="Consolas" panose="020B0609020204030204" pitchFamily="49" charset="0"/>
              </a:rPr>
              <a:t>min</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min_so_far</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curr_min</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p>
          <a:p>
            <a:pPr>
              <a:lnSpc>
                <a:spcPct val="107000"/>
              </a:lnSpc>
              <a:spcAft>
                <a:spcPts val="800"/>
              </a:spcAft>
            </a:pP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marL="0" lvl="0" indent="0" algn="l" rtl="0">
              <a:lnSpc>
                <a:spcPct val="135714"/>
              </a:lnSpc>
              <a:spcBef>
                <a:spcPts val="0"/>
              </a:spcBef>
              <a:spcAft>
                <a:spcPts val="0"/>
              </a:spcAft>
              <a:buNone/>
            </a:pPr>
            <a:endParaRPr lang="en-IN" b="1" dirty="0">
              <a:solidFill>
                <a:schemeClr val="bg1"/>
              </a:solidFill>
              <a:latin typeface="Nunito Sans" pitchFamily="2" charset="0"/>
              <a:ea typeface="Nunito Sans"/>
              <a:cs typeface="Nunito Sans"/>
              <a:sym typeface="Nunito Sans"/>
            </a:endParaRPr>
          </a:p>
        </p:txBody>
      </p:sp>
      <p:sp>
        <p:nvSpPr>
          <p:cNvPr id="269" name="Google Shape;269;p38"/>
          <p:cNvSpPr/>
          <p:nvPr/>
        </p:nvSpPr>
        <p:spPr>
          <a:xfrm>
            <a:off x="0" y="1"/>
            <a:ext cx="400200" cy="57000"/>
          </a:xfrm>
          <a:prstGeom prst="rect">
            <a:avLst/>
          </a:prstGeom>
          <a:solidFill>
            <a:schemeClr val="dk1">
              <a:alpha val="67840"/>
            </a:schemeClr>
          </a:solidFill>
          <a:ln>
            <a:noFill/>
          </a:ln>
        </p:spPr>
        <p:txBody>
          <a:bodyPr spcFirstLastPara="1" wrap="square" lIns="68575" tIns="34275" rIns="68575" bIns="685800" anchor="t" anchorCtr="0">
            <a:noAutofit/>
          </a:bodyPr>
          <a:lstStyle/>
          <a:p>
            <a:pPr marL="0" marR="0" lvl="0" indent="0" algn="l" rtl="0">
              <a:spcBef>
                <a:spcPts val="0"/>
              </a:spcBef>
              <a:spcAft>
                <a:spcPts val="0"/>
              </a:spcAft>
              <a:buNone/>
            </a:pPr>
            <a:endParaRPr sz="1500" b="1">
              <a:solidFill>
                <a:schemeClr val="lt1"/>
              </a:solidFill>
              <a:latin typeface="Nunito Sans"/>
              <a:ea typeface="Nunito Sans"/>
              <a:cs typeface="Nunito Sans"/>
              <a:sym typeface="Nunito Sans"/>
            </a:endParaRPr>
          </a:p>
        </p:txBody>
      </p:sp>
      <p:sp>
        <p:nvSpPr>
          <p:cNvPr id="270" name="Google Shape;270;p38"/>
          <p:cNvSpPr/>
          <p:nvPr/>
        </p:nvSpPr>
        <p:spPr>
          <a:xfrm>
            <a:off x="0" y="57151"/>
            <a:ext cx="400200" cy="5086500"/>
          </a:xfrm>
          <a:prstGeom prst="rect">
            <a:avLst/>
          </a:prstGeom>
          <a:solidFill>
            <a:schemeClr val="dk1">
              <a:alpha val="67840"/>
            </a:schemeClr>
          </a:solidFill>
          <a:ln>
            <a:noFill/>
          </a:ln>
        </p:spPr>
        <p:txBody>
          <a:bodyPr spcFirstLastPara="1" wrap="square" lIns="68575" tIns="34275" rIns="68575" bIns="685800" anchor="t" anchorCtr="0">
            <a:noAutofit/>
          </a:bodyPr>
          <a:lstStyle/>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3</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4</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5</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6</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7</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8</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9</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10</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12</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13</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14</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15</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16</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17</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18</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19</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20</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22</a:t>
            </a:r>
            <a:endParaRPr sz="1100"/>
          </a:p>
          <a:p>
            <a:pPr marL="0" marR="0" lvl="0" indent="0" algn="l" rtl="0">
              <a:spcBef>
                <a:spcPts val="0"/>
              </a:spcBef>
              <a:spcAft>
                <a:spcPts val="0"/>
              </a:spcAft>
              <a:buNone/>
            </a:pPr>
            <a:endParaRPr sz="1500" b="1">
              <a:solidFill>
                <a:srgbClr val="FFFF00"/>
              </a:solidFill>
              <a:latin typeface="Nunito Sans"/>
              <a:ea typeface="Nunito Sans"/>
              <a:cs typeface="Nunito Sans"/>
              <a:sym typeface="Nunito Sans"/>
            </a:endParaRPr>
          </a:p>
        </p:txBody>
      </p:sp>
      <p:pic>
        <p:nvPicPr>
          <p:cNvPr id="271" name="Google Shape;271;p38"/>
          <p:cNvPicPr preferRelativeResize="0"/>
          <p:nvPr/>
        </p:nvPicPr>
        <p:blipFill rotWithShape="1">
          <a:blip r:embed="rId3">
            <a:alphaModFix/>
          </a:blip>
          <a:srcRect/>
          <a:stretch/>
        </p:blipFill>
        <p:spPr>
          <a:xfrm>
            <a:off x="7144200" y="4652100"/>
            <a:ext cx="1767499" cy="224100"/>
          </a:xfrm>
          <a:prstGeom prst="rect">
            <a:avLst/>
          </a:prstGeom>
          <a:noFill/>
          <a:ln>
            <a:noFill/>
          </a:ln>
        </p:spPr>
      </p:pic>
    </p:spTree>
    <p:extLst>
      <p:ext uri="{BB962C8B-B14F-4D97-AF65-F5344CB8AC3E}">
        <p14:creationId xmlns:p14="http://schemas.microsoft.com/office/powerpoint/2010/main" val="26304140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8"/>
          <p:cNvSpPr/>
          <p:nvPr/>
        </p:nvSpPr>
        <p:spPr>
          <a:xfrm>
            <a:off x="4391" y="0"/>
            <a:ext cx="9144000" cy="5143500"/>
          </a:xfrm>
          <a:prstGeom prst="rect">
            <a:avLst/>
          </a:prstGeom>
          <a:solidFill>
            <a:srgbClr val="000000"/>
          </a:solidFill>
          <a:ln>
            <a:noFill/>
          </a:ln>
        </p:spPr>
        <p:txBody>
          <a:bodyPr spcFirstLastPara="1" wrap="square" lIns="411475" tIns="75425" rIns="68575" bIns="685800" anchor="t" anchorCtr="0">
            <a:noAutofit/>
          </a:bodyPr>
          <a:lstStyle/>
          <a:p>
            <a:pPr>
              <a:lnSpc>
                <a:spcPct val="107000"/>
              </a:lnSpc>
              <a:spcAft>
                <a:spcPts val="800"/>
              </a:spcAft>
            </a:pPr>
            <a:r>
              <a:rPr lang="en-IN" b="1" dirty="0">
                <a:solidFill>
                  <a:schemeClr val="bg1"/>
                </a:solidFill>
                <a:effectLst/>
                <a:latin typeface="Nunito Sans" pitchFamily="2" charset="0"/>
                <a:ea typeface="Calibri" panose="020F0502020204030204" pitchFamily="34" charset="0"/>
                <a:cs typeface="Consolas" panose="020B0609020204030204" pitchFamily="49" charset="0"/>
              </a:rPr>
              <a:t>if</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min_so_far</a:t>
            </a:r>
            <a:r>
              <a:rPr lang="en-IN" dirty="0">
                <a:solidFill>
                  <a:schemeClr val="bg1"/>
                </a:solidFill>
                <a:effectLst/>
                <a:latin typeface="Nunito Sans" pitchFamily="2" charset="0"/>
                <a:ea typeface="Calibri" panose="020F0502020204030204" pitchFamily="34" charset="0"/>
                <a:cs typeface="Consolas" panose="020B0609020204030204" pitchFamily="49" charset="0"/>
              </a:rPr>
              <a:t> == sum)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return</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max_so_far</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b="1" dirty="0">
                <a:solidFill>
                  <a:schemeClr val="bg1"/>
                </a:solidFill>
                <a:effectLst/>
                <a:latin typeface="Nunito Sans" pitchFamily="2" charset="0"/>
                <a:ea typeface="Calibri" panose="020F0502020204030204" pitchFamily="34" charset="0"/>
                <a:cs typeface="Consolas" panose="020B0609020204030204" pitchFamily="49" charset="0"/>
              </a:rPr>
              <a:t>return</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Math.</a:t>
            </a:r>
            <a:r>
              <a:rPr lang="en-IN" i="1" dirty="0" err="1">
                <a:solidFill>
                  <a:schemeClr val="bg1"/>
                </a:solidFill>
                <a:effectLst/>
                <a:latin typeface="Nunito Sans" pitchFamily="2" charset="0"/>
                <a:ea typeface="Calibri" panose="020F0502020204030204" pitchFamily="34" charset="0"/>
                <a:cs typeface="Consolas" panose="020B0609020204030204" pitchFamily="49" charset="0"/>
              </a:rPr>
              <a:t>max</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max_so_far</a:t>
            </a:r>
            <a:r>
              <a:rPr lang="en-IN" dirty="0">
                <a:solidFill>
                  <a:schemeClr val="bg1"/>
                </a:solidFill>
                <a:effectLst/>
                <a:latin typeface="Nunito Sans" pitchFamily="2" charset="0"/>
                <a:ea typeface="Calibri" panose="020F0502020204030204" pitchFamily="34" charset="0"/>
                <a:cs typeface="Consolas" panose="020B0609020204030204" pitchFamily="49" charset="0"/>
              </a:rPr>
              <a:t>, sum -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min_so_far</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b="1" dirty="0">
                <a:solidFill>
                  <a:schemeClr val="bg1"/>
                </a:solidFill>
                <a:effectLst/>
                <a:latin typeface="Nunito Sans" pitchFamily="2" charset="0"/>
                <a:ea typeface="Calibri" panose="020F0502020204030204" pitchFamily="34" charset="0"/>
                <a:cs typeface="Consolas" panose="020B0609020204030204" pitchFamily="49" charset="0"/>
              </a:rPr>
              <a:t>public</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static</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void</a:t>
            </a:r>
            <a:r>
              <a:rPr lang="en-IN" dirty="0">
                <a:solidFill>
                  <a:schemeClr val="bg1"/>
                </a:solidFill>
                <a:effectLst/>
                <a:latin typeface="Nunito Sans" pitchFamily="2" charset="0"/>
                <a:ea typeface="Calibri" panose="020F0502020204030204" pitchFamily="34" charset="0"/>
                <a:cs typeface="Consolas" panose="020B0609020204030204" pitchFamily="49" charset="0"/>
              </a:rPr>
              <a:t> main(String[]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args</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Scanner </a:t>
            </a:r>
            <a:r>
              <a:rPr lang="en-IN" u="sng" dirty="0" err="1">
                <a:solidFill>
                  <a:schemeClr val="bg1"/>
                </a:solidFill>
                <a:effectLst/>
                <a:latin typeface="Nunito Sans" pitchFamily="2" charset="0"/>
                <a:ea typeface="Calibri" panose="020F0502020204030204" pitchFamily="34" charset="0"/>
                <a:cs typeface="Consolas" panose="020B0609020204030204" pitchFamily="49" charset="0"/>
              </a:rPr>
              <a:t>sc</a:t>
            </a:r>
            <a:r>
              <a:rPr lang="en-IN" dirty="0">
                <a:solidFill>
                  <a:schemeClr val="bg1"/>
                </a:solidFill>
                <a:effectLst/>
                <a:latin typeface="Nunito Sans" pitchFamily="2" charset="0"/>
                <a:ea typeface="Calibri" panose="020F0502020204030204" pitchFamily="34" charset="0"/>
                <a:cs typeface="Consolas" panose="020B0609020204030204" pitchFamily="49" charset="0"/>
              </a:rPr>
              <a:t> =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new</a:t>
            </a:r>
            <a:r>
              <a:rPr lang="en-IN" dirty="0">
                <a:solidFill>
                  <a:schemeClr val="bg1"/>
                </a:solidFill>
                <a:effectLst/>
                <a:latin typeface="Nunito Sans" pitchFamily="2" charset="0"/>
                <a:ea typeface="Calibri" panose="020F0502020204030204" pitchFamily="34" charset="0"/>
                <a:cs typeface="Consolas" panose="020B0609020204030204" pitchFamily="49" charset="0"/>
              </a:rPr>
              <a:t> Scanner(System.</a:t>
            </a:r>
            <a:r>
              <a:rPr lang="en-IN" b="1" i="1" dirty="0">
                <a:solidFill>
                  <a:schemeClr val="bg1"/>
                </a:solidFill>
                <a:effectLst/>
                <a:latin typeface="Nunito Sans" pitchFamily="2" charset="0"/>
                <a:ea typeface="Calibri" panose="020F0502020204030204" pitchFamily="34" charset="0"/>
                <a:cs typeface="Consolas" panose="020B0609020204030204" pitchFamily="49" charset="0"/>
              </a:rPr>
              <a:t>in</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n =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sc.nextInt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 =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new</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[n];</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for</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 0;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&lt; n;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sc.nextInt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System.</a:t>
            </a:r>
            <a:r>
              <a:rPr lang="en-IN" b="1" i="1" dirty="0" err="1">
                <a:solidFill>
                  <a:schemeClr val="bg1"/>
                </a:solidFill>
                <a:effectLst/>
                <a:latin typeface="Nunito Sans" pitchFamily="2" charset="0"/>
                <a:ea typeface="Calibri" panose="020F0502020204030204" pitchFamily="34" charset="0"/>
                <a:cs typeface="Consolas" panose="020B0609020204030204" pitchFamily="49" charset="0"/>
              </a:rPr>
              <a:t>out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.println</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i="1" dirty="0" err="1">
                <a:solidFill>
                  <a:schemeClr val="bg1"/>
                </a:solidFill>
                <a:effectLst/>
                <a:latin typeface="Nunito Sans" pitchFamily="2" charset="0"/>
                <a:ea typeface="Calibri" panose="020F0502020204030204" pitchFamily="34" charset="0"/>
                <a:cs typeface="Consolas" panose="020B0609020204030204" pitchFamily="49" charset="0"/>
              </a:rPr>
              <a:t>maxCircularSum</a:t>
            </a:r>
            <a:r>
              <a:rPr lang="en-IN" dirty="0">
                <a:solidFill>
                  <a:schemeClr val="bg1"/>
                </a:solidFill>
                <a:effectLst/>
                <a:latin typeface="Nunito Sans" pitchFamily="2" charset="0"/>
                <a:ea typeface="Calibri" panose="020F0502020204030204" pitchFamily="34" charset="0"/>
                <a:cs typeface="Consolas" panose="020B0609020204030204" pitchFamily="49" charset="0"/>
              </a:rPr>
              <a:t>(a, n));</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marL="0" lvl="0" indent="0" algn="l" rtl="0">
              <a:lnSpc>
                <a:spcPct val="135714"/>
              </a:lnSpc>
              <a:spcBef>
                <a:spcPts val="0"/>
              </a:spcBef>
              <a:spcAft>
                <a:spcPts val="0"/>
              </a:spcAft>
              <a:buNone/>
            </a:pPr>
            <a:endParaRPr lang="en-IN" b="1" dirty="0">
              <a:solidFill>
                <a:schemeClr val="bg1"/>
              </a:solidFill>
              <a:highlight>
                <a:srgbClr val="1E1E1E"/>
              </a:highlight>
              <a:latin typeface="Nunito Sans" pitchFamily="2" charset="0"/>
              <a:ea typeface="Nunito Sans"/>
              <a:cs typeface="Nunito Sans"/>
              <a:sym typeface="Nunito Sans"/>
            </a:endParaRPr>
          </a:p>
        </p:txBody>
      </p:sp>
      <p:sp>
        <p:nvSpPr>
          <p:cNvPr id="269" name="Google Shape;269;p38"/>
          <p:cNvSpPr/>
          <p:nvPr/>
        </p:nvSpPr>
        <p:spPr>
          <a:xfrm>
            <a:off x="0" y="1"/>
            <a:ext cx="400200" cy="57000"/>
          </a:xfrm>
          <a:prstGeom prst="rect">
            <a:avLst/>
          </a:prstGeom>
          <a:solidFill>
            <a:schemeClr val="dk1">
              <a:alpha val="67840"/>
            </a:schemeClr>
          </a:solidFill>
          <a:ln>
            <a:noFill/>
          </a:ln>
        </p:spPr>
        <p:txBody>
          <a:bodyPr spcFirstLastPara="1" wrap="square" lIns="68575" tIns="34275" rIns="68575" bIns="685800" anchor="t" anchorCtr="0">
            <a:noAutofit/>
          </a:bodyPr>
          <a:lstStyle/>
          <a:p>
            <a:pPr marL="0" marR="0" lvl="0" indent="0" algn="l" rtl="0">
              <a:spcBef>
                <a:spcPts val="0"/>
              </a:spcBef>
              <a:spcAft>
                <a:spcPts val="0"/>
              </a:spcAft>
              <a:buNone/>
            </a:pPr>
            <a:endParaRPr sz="1500" b="1">
              <a:solidFill>
                <a:schemeClr val="lt1"/>
              </a:solidFill>
              <a:latin typeface="Nunito Sans"/>
              <a:ea typeface="Nunito Sans"/>
              <a:cs typeface="Nunito Sans"/>
              <a:sym typeface="Nunito Sans"/>
            </a:endParaRPr>
          </a:p>
        </p:txBody>
      </p:sp>
      <p:sp>
        <p:nvSpPr>
          <p:cNvPr id="270" name="Google Shape;270;p38"/>
          <p:cNvSpPr/>
          <p:nvPr/>
        </p:nvSpPr>
        <p:spPr>
          <a:xfrm>
            <a:off x="0" y="57151"/>
            <a:ext cx="400200" cy="5086500"/>
          </a:xfrm>
          <a:prstGeom prst="rect">
            <a:avLst/>
          </a:prstGeom>
          <a:solidFill>
            <a:schemeClr val="dk1">
              <a:alpha val="67840"/>
            </a:schemeClr>
          </a:solidFill>
          <a:ln>
            <a:noFill/>
          </a:ln>
        </p:spPr>
        <p:txBody>
          <a:bodyPr spcFirstLastPara="1" wrap="square" lIns="68575" tIns="34275" rIns="68575" bIns="685800" anchor="t" anchorCtr="0">
            <a:noAutofit/>
          </a:bodyPr>
          <a:lstStyle/>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3</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4</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5</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6</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7</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8</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9</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10</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12</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13</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14</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15</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16</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17</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18</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19</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20</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22</a:t>
            </a:r>
            <a:endParaRPr sz="1100"/>
          </a:p>
          <a:p>
            <a:pPr marL="0" marR="0" lvl="0" indent="0" algn="l" rtl="0">
              <a:spcBef>
                <a:spcPts val="0"/>
              </a:spcBef>
              <a:spcAft>
                <a:spcPts val="0"/>
              </a:spcAft>
              <a:buNone/>
            </a:pPr>
            <a:endParaRPr sz="1500" b="1">
              <a:solidFill>
                <a:srgbClr val="FFFF00"/>
              </a:solidFill>
              <a:latin typeface="Nunito Sans"/>
              <a:ea typeface="Nunito Sans"/>
              <a:cs typeface="Nunito Sans"/>
              <a:sym typeface="Nunito Sans"/>
            </a:endParaRPr>
          </a:p>
        </p:txBody>
      </p:sp>
      <p:pic>
        <p:nvPicPr>
          <p:cNvPr id="271" name="Google Shape;271;p38"/>
          <p:cNvPicPr preferRelativeResize="0"/>
          <p:nvPr/>
        </p:nvPicPr>
        <p:blipFill rotWithShape="1">
          <a:blip r:embed="rId3">
            <a:alphaModFix/>
          </a:blip>
          <a:srcRect/>
          <a:stretch/>
        </p:blipFill>
        <p:spPr>
          <a:xfrm>
            <a:off x="7144200" y="4652100"/>
            <a:ext cx="1767499" cy="224100"/>
          </a:xfrm>
          <a:prstGeom prst="rect">
            <a:avLst/>
          </a:prstGeom>
          <a:noFill/>
          <a:ln>
            <a:noFill/>
          </a:ln>
        </p:spPr>
      </p:pic>
    </p:spTree>
    <p:extLst>
      <p:ext uri="{BB962C8B-B14F-4D97-AF65-F5344CB8AC3E}">
        <p14:creationId xmlns:p14="http://schemas.microsoft.com/office/powerpoint/2010/main" val="1740844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sp>
        <p:nvSpPr>
          <p:cNvPr id="703" name="Google Shape;703;p93"/>
          <p:cNvSpPr/>
          <p:nvPr/>
        </p:nvSpPr>
        <p:spPr>
          <a:xfrm>
            <a:off x="0" y="0"/>
            <a:ext cx="9144000" cy="662700"/>
          </a:xfrm>
          <a:prstGeom prst="rect">
            <a:avLst/>
          </a:prstGeom>
          <a:solidFill>
            <a:srgbClr val="F0513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Nunito Sans"/>
              <a:ea typeface="Nunito Sans"/>
              <a:cs typeface="Nunito Sans"/>
              <a:sym typeface="Nunito Sans"/>
            </a:endParaRPr>
          </a:p>
        </p:txBody>
      </p:sp>
      <p:sp>
        <p:nvSpPr>
          <p:cNvPr id="704" name="Google Shape;704;p93"/>
          <p:cNvSpPr txBox="1"/>
          <p:nvPr/>
        </p:nvSpPr>
        <p:spPr>
          <a:xfrm>
            <a:off x="2953703" y="-43339"/>
            <a:ext cx="5844300" cy="807883"/>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 sz="4800" b="1" dirty="0">
                <a:solidFill>
                  <a:schemeClr val="lt1"/>
                </a:solidFill>
                <a:latin typeface="Nunito Sans"/>
                <a:ea typeface="Nunito Sans"/>
                <a:cs typeface="Nunito Sans"/>
                <a:sym typeface="Nunito Sans"/>
              </a:rPr>
              <a:t>Question 8</a:t>
            </a:r>
            <a:r>
              <a:rPr lang="en" sz="3600" b="1" dirty="0">
                <a:solidFill>
                  <a:schemeClr val="lt1"/>
                </a:solidFill>
                <a:latin typeface="Nunito Sans"/>
                <a:ea typeface="Nunito Sans"/>
                <a:cs typeface="Nunito Sans"/>
                <a:sym typeface="Nunito Sans"/>
              </a:rPr>
              <a:t>  </a:t>
            </a:r>
            <a:endParaRPr sz="3600" b="1" dirty="0">
              <a:solidFill>
                <a:schemeClr val="lt1"/>
              </a:solidFill>
              <a:latin typeface="Nunito Sans"/>
              <a:ea typeface="Nunito Sans"/>
              <a:cs typeface="Nunito Sans"/>
              <a:sym typeface="Nunito Sans"/>
            </a:endParaRPr>
          </a:p>
        </p:txBody>
      </p:sp>
      <p:pic>
        <p:nvPicPr>
          <p:cNvPr id="705" name="Google Shape;705;p93"/>
          <p:cNvPicPr preferRelativeResize="0"/>
          <p:nvPr/>
        </p:nvPicPr>
        <p:blipFill rotWithShape="1">
          <a:blip r:embed="rId3">
            <a:alphaModFix/>
          </a:blip>
          <a:srcRect/>
          <a:stretch/>
        </p:blipFill>
        <p:spPr>
          <a:xfrm>
            <a:off x="7144200" y="4652100"/>
            <a:ext cx="1767499" cy="224100"/>
          </a:xfrm>
          <a:prstGeom prst="rect">
            <a:avLst/>
          </a:prstGeom>
          <a:noFill/>
          <a:ln>
            <a:noFill/>
          </a:ln>
        </p:spPr>
      </p:pic>
      <p:sp>
        <p:nvSpPr>
          <p:cNvPr id="706" name="Google Shape;706;p93"/>
          <p:cNvSpPr txBox="1"/>
          <p:nvPr/>
        </p:nvSpPr>
        <p:spPr>
          <a:xfrm>
            <a:off x="167644" y="662457"/>
            <a:ext cx="8976300" cy="5358360"/>
          </a:xfrm>
          <a:prstGeom prst="rect">
            <a:avLst/>
          </a:prstGeom>
          <a:noFill/>
          <a:ln>
            <a:noFill/>
          </a:ln>
        </p:spPr>
        <p:txBody>
          <a:bodyPr spcFirstLastPara="1" wrap="square" lIns="68575" tIns="34275" rIns="68575" bIns="34275" anchor="t" anchorCtr="0">
            <a:spAutoFit/>
          </a:bodyPr>
          <a:lstStyle/>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Jesse has written down all three letter continuous sub-strings of the code-word string. According to a game that they are playing, Walt has to recover the original string from the sub-strings. </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Help Walt recover the original string from the sub-strings. </a:t>
            </a:r>
          </a:p>
          <a:p>
            <a:pPr>
              <a:lnSpc>
                <a:spcPct val="107000"/>
              </a:lnSpc>
              <a:spcAft>
                <a:spcPts val="800"/>
              </a:spcAft>
            </a:pPr>
            <a:r>
              <a:rPr lang="en-IN" sz="2000" b="1" dirty="0">
                <a:effectLst/>
                <a:latin typeface="Nunito Sans" pitchFamily="2" charset="0"/>
                <a:ea typeface="Calibri" panose="020F0502020204030204" pitchFamily="34" charset="0"/>
                <a:cs typeface="Times New Roman" panose="02020603050405020304" pitchFamily="18" charset="0"/>
              </a:rPr>
              <a:t>Note</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The string can contain any character from a-z, A-Z, 0-9.</a:t>
            </a:r>
          </a:p>
          <a:p>
            <a:pPr>
              <a:lnSpc>
                <a:spcPct val="107000"/>
              </a:lnSpc>
              <a:spcAft>
                <a:spcPts val="800"/>
              </a:spcAft>
            </a:pPr>
            <a:r>
              <a:rPr lang="en-IN" sz="2000" b="1" dirty="0">
                <a:effectLst/>
                <a:latin typeface="Nunito Sans" pitchFamily="2" charset="0"/>
                <a:ea typeface="Calibri" panose="020F0502020204030204" pitchFamily="34" charset="0"/>
                <a:cs typeface="Times New Roman" panose="02020603050405020304" pitchFamily="18" charset="0"/>
              </a:rPr>
              <a:t>Input specification </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input1: The number of sub-strings n which Jesse wrote</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input2: The array of sub-strings</a:t>
            </a:r>
          </a:p>
          <a:p>
            <a:pPr>
              <a:lnSpc>
                <a:spcPct val="107000"/>
              </a:lnSpc>
              <a:spcAft>
                <a:spcPts val="800"/>
              </a:spcAft>
            </a:pPr>
            <a:r>
              <a:rPr lang="en-IN" sz="2000" b="1" dirty="0">
                <a:effectLst/>
                <a:latin typeface="Nunito Sans" pitchFamily="2" charset="0"/>
                <a:ea typeface="Calibri" panose="020F0502020204030204" pitchFamily="34" charset="0"/>
                <a:cs typeface="Times New Roman" panose="02020603050405020304" pitchFamily="18" charset="0"/>
              </a:rPr>
              <a:t>Output specification </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The original string</a:t>
            </a:r>
          </a:p>
          <a:p>
            <a:pPr marL="0" lvl="0" indent="0" algn="l" rtl="0">
              <a:lnSpc>
                <a:spcPct val="115000"/>
              </a:lnSpc>
              <a:spcBef>
                <a:spcPts val="0"/>
              </a:spcBef>
              <a:spcAft>
                <a:spcPts val="0"/>
              </a:spcAft>
              <a:buSzPts val="1100"/>
              <a:buNone/>
            </a:pPr>
            <a:endParaRPr sz="2400" dirty="0">
              <a:solidFill>
                <a:schemeClr val="dk1"/>
              </a:solidFill>
              <a:highlight>
                <a:srgbClr val="FFFFFF"/>
              </a:highlight>
              <a:latin typeface="Nunito Sans"/>
              <a:ea typeface="Nunito Sans"/>
              <a:cs typeface="Nunito Sans"/>
              <a:sym typeface="Nunito Sans"/>
            </a:endParaRPr>
          </a:p>
          <a:p>
            <a:pPr marL="0" lvl="0" indent="0" algn="l" rtl="0">
              <a:lnSpc>
                <a:spcPct val="115000"/>
              </a:lnSpc>
              <a:spcBef>
                <a:spcPts val="0"/>
              </a:spcBef>
              <a:spcAft>
                <a:spcPts val="0"/>
              </a:spcAft>
              <a:buSzPts val="1100"/>
              <a:buNone/>
            </a:pPr>
            <a:endParaRPr sz="1800" dirty="0">
              <a:solidFill>
                <a:schemeClr val="dk1"/>
              </a:solidFill>
              <a:highlight>
                <a:srgbClr val="FFFFFF"/>
              </a:highlight>
              <a:latin typeface="Nunito Sans"/>
              <a:ea typeface="Nunito Sans"/>
              <a:cs typeface="Nunito Sans"/>
              <a:sym typeface="Nunito San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sp>
        <p:nvSpPr>
          <p:cNvPr id="703" name="Google Shape;703;p93"/>
          <p:cNvSpPr/>
          <p:nvPr/>
        </p:nvSpPr>
        <p:spPr>
          <a:xfrm>
            <a:off x="0" y="0"/>
            <a:ext cx="9144000" cy="662700"/>
          </a:xfrm>
          <a:prstGeom prst="rect">
            <a:avLst/>
          </a:prstGeom>
          <a:solidFill>
            <a:srgbClr val="F0513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Nunito Sans"/>
              <a:ea typeface="Nunito Sans"/>
              <a:cs typeface="Nunito Sans"/>
              <a:sym typeface="Nunito Sans"/>
            </a:endParaRPr>
          </a:p>
        </p:txBody>
      </p:sp>
      <p:sp>
        <p:nvSpPr>
          <p:cNvPr id="704" name="Google Shape;704;p93"/>
          <p:cNvSpPr txBox="1"/>
          <p:nvPr/>
        </p:nvSpPr>
        <p:spPr>
          <a:xfrm>
            <a:off x="2953703" y="-43339"/>
            <a:ext cx="5844300" cy="807883"/>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 sz="4800" b="1" dirty="0">
                <a:solidFill>
                  <a:schemeClr val="lt1"/>
                </a:solidFill>
                <a:latin typeface="Nunito Sans"/>
                <a:ea typeface="Nunito Sans"/>
                <a:cs typeface="Nunito Sans"/>
                <a:sym typeface="Nunito Sans"/>
              </a:rPr>
              <a:t>Question 8</a:t>
            </a:r>
            <a:r>
              <a:rPr lang="en" sz="3600" b="1" dirty="0">
                <a:solidFill>
                  <a:schemeClr val="lt1"/>
                </a:solidFill>
                <a:latin typeface="Nunito Sans"/>
                <a:ea typeface="Nunito Sans"/>
                <a:cs typeface="Nunito Sans"/>
                <a:sym typeface="Nunito Sans"/>
              </a:rPr>
              <a:t>  </a:t>
            </a:r>
            <a:endParaRPr sz="3600" b="1" dirty="0">
              <a:solidFill>
                <a:schemeClr val="lt1"/>
              </a:solidFill>
              <a:latin typeface="Nunito Sans"/>
              <a:ea typeface="Nunito Sans"/>
              <a:cs typeface="Nunito Sans"/>
              <a:sym typeface="Nunito Sans"/>
            </a:endParaRPr>
          </a:p>
        </p:txBody>
      </p:sp>
      <p:pic>
        <p:nvPicPr>
          <p:cNvPr id="705" name="Google Shape;705;p93"/>
          <p:cNvPicPr preferRelativeResize="0"/>
          <p:nvPr/>
        </p:nvPicPr>
        <p:blipFill rotWithShape="1">
          <a:blip r:embed="rId3">
            <a:alphaModFix/>
          </a:blip>
          <a:srcRect/>
          <a:stretch/>
        </p:blipFill>
        <p:spPr>
          <a:xfrm>
            <a:off x="7144200" y="4652100"/>
            <a:ext cx="1767499" cy="224100"/>
          </a:xfrm>
          <a:prstGeom prst="rect">
            <a:avLst/>
          </a:prstGeom>
          <a:noFill/>
          <a:ln>
            <a:noFill/>
          </a:ln>
        </p:spPr>
      </p:pic>
      <p:sp>
        <p:nvSpPr>
          <p:cNvPr id="706" name="Google Shape;706;p93"/>
          <p:cNvSpPr txBox="1"/>
          <p:nvPr/>
        </p:nvSpPr>
        <p:spPr>
          <a:xfrm>
            <a:off x="167644" y="662457"/>
            <a:ext cx="8976300" cy="3579411"/>
          </a:xfrm>
          <a:prstGeom prst="rect">
            <a:avLst/>
          </a:prstGeom>
          <a:noFill/>
          <a:ln>
            <a:noFill/>
          </a:ln>
        </p:spPr>
        <p:txBody>
          <a:bodyPr spcFirstLastPara="1" wrap="square" lIns="68575" tIns="34275" rIns="68575" bIns="34275" anchor="t" anchorCtr="0">
            <a:spAutoFit/>
          </a:bodyPr>
          <a:lstStyle/>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Example 1</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Input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input1: 3</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input2: 42y, 2ya, ya6</a:t>
            </a: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Output</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42ya6</a:t>
            </a: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Explanation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Here, the output string can be formed from the given sub-strings.</a:t>
            </a:r>
          </a:p>
          <a:p>
            <a:pPr marL="0" lvl="0" indent="0" algn="l" rtl="0">
              <a:lnSpc>
                <a:spcPct val="115000"/>
              </a:lnSpc>
              <a:spcBef>
                <a:spcPts val="0"/>
              </a:spcBef>
              <a:spcAft>
                <a:spcPts val="0"/>
              </a:spcAft>
              <a:buSzPts val="1100"/>
              <a:buNone/>
            </a:pPr>
            <a:endParaRPr sz="1800" dirty="0">
              <a:solidFill>
                <a:schemeClr val="dk1"/>
              </a:solidFill>
              <a:highlight>
                <a:srgbClr val="FFFFFF"/>
              </a:highlight>
              <a:latin typeface="Nunito Sans"/>
              <a:ea typeface="Nunito Sans"/>
              <a:cs typeface="Nunito Sans"/>
              <a:sym typeface="Nunito Sans"/>
            </a:endParaRPr>
          </a:p>
        </p:txBody>
      </p:sp>
    </p:spTree>
    <p:extLst>
      <p:ext uri="{BB962C8B-B14F-4D97-AF65-F5344CB8AC3E}">
        <p14:creationId xmlns:p14="http://schemas.microsoft.com/office/powerpoint/2010/main" val="31644730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711"/>
        <p:cNvGrpSpPr/>
        <p:nvPr/>
      </p:nvGrpSpPr>
      <p:grpSpPr>
        <a:xfrm>
          <a:off x="0" y="0"/>
          <a:ext cx="0" cy="0"/>
          <a:chOff x="0" y="0"/>
          <a:chExt cx="0" cy="0"/>
        </a:xfrm>
      </p:grpSpPr>
      <p:sp>
        <p:nvSpPr>
          <p:cNvPr id="712" name="Google Shape;712;p94"/>
          <p:cNvSpPr/>
          <p:nvPr/>
        </p:nvSpPr>
        <p:spPr>
          <a:xfrm>
            <a:off x="0" y="0"/>
            <a:ext cx="9144000" cy="662700"/>
          </a:xfrm>
          <a:prstGeom prst="rect">
            <a:avLst/>
          </a:prstGeom>
          <a:solidFill>
            <a:srgbClr val="F0513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Nunito Sans"/>
              <a:ea typeface="Nunito Sans"/>
              <a:cs typeface="Nunito Sans"/>
              <a:sym typeface="Nunito Sans"/>
            </a:endParaRPr>
          </a:p>
        </p:txBody>
      </p:sp>
      <p:sp>
        <p:nvSpPr>
          <p:cNvPr id="713" name="Google Shape;713;p94"/>
          <p:cNvSpPr txBox="1"/>
          <p:nvPr/>
        </p:nvSpPr>
        <p:spPr>
          <a:xfrm>
            <a:off x="2953703" y="40481"/>
            <a:ext cx="5844300" cy="807883"/>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 sz="4800" b="1" dirty="0">
                <a:solidFill>
                  <a:schemeClr val="lt1"/>
                </a:solidFill>
                <a:latin typeface="Nunito Sans"/>
                <a:ea typeface="Nunito Sans"/>
                <a:cs typeface="Nunito Sans"/>
                <a:sym typeface="Nunito Sans"/>
              </a:rPr>
              <a:t>Question 8</a:t>
            </a:r>
            <a:r>
              <a:rPr lang="en" sz="3600" b="1" dirty="0">
                <a:solidFill>
                  <a:schemeClr val="lt1"/>
                </a:solidFill>
                <a:latin typeface="Nunito Sans"/>
                <a:ea typeface="Nunito Sans"/>
                <a:cs typeface="Nunito Sans"/>
                <a:sym typeface="Nunito Sans"/>
              </a:rPr>
              <a:t>  </a:t>
            </a:r>
            <a:endParaRPr sz="3600" b="1" dirty="0">
              <a:solidFill>
                <a:schemeClr val="lt1"/>
              </a:solidFill>
              <a:latin typeface="Nunito Sans"/>
              <a:ea typeface="Nunito Sans"/>
              <a:cs typeface="Nunito Sans"/>
              <a:sym typeface="Nunito Sans"/>
            </a:endParaRPr>
          </a:p>
        </p:txBody>
      </p:sp>
      <p:pic>
        <p:nvPicPr>
          <p:cNvPr id="714" name="Google Shape;714;p94"/>
          <p:cNvPicPr preferRelativeResize="0"/>
          <p:nvPr/>
        </p:nvPicPr>
        <p:blipFill rotWithShape="1">
          <a:blip r:embed="rId3">
            <a:alphaModFix/>
          </a:blip>
          <a:srcRect/>
          <a:stretch/>
        </p:blipFill>
        <p:spPr>
          <a:xfrm>
            <a:off x="7144200" y="4652100"/>
            <a:ext cx="1767499" cy="224100"/>
          </a:xfrm>
          <a:prstGeom prst="rect">
            <a:avLst/>
          </a:prstGeom>
          <a:noFill/>
          <a:ln>
            <a:noFill/>
          </a:ln>
        </p:spPr>
      </p:pic>
      <p:sp>
        <p:nvSpPr>
          <p:cNvPr id="715" name="Google Shape;715;p94"/>
          <p:cNvSpPr txBox="1"/>
          <p:nvPr/>
        </p:nvSpPr>
        <p:spPr>
          <a:xfrm>
            <a:off x="0" y="662700"/>
            <a:ext cx="8976300" cy="3878467"/>
          </a:xfrm>
          <a:prstGeom prst="rect">
            <a:avLst/>
          </a:prstGeom>
          <a:noFill/>
          <a:ln>
            <a:noFill/>
          </a:ln>
        </p:spPr>
        <p:txBody>
          <a:bodyPr spcFirstLastPara="1" wrap="square" lIns="68575" tIns="34275" rIns="68575" bIns="34275" anchor="t" anchorCtr="0">
            <a:spAutoFit/>
          </a:bodyPr>
          <a:lstStyle/>
          <a:p>
            <a:pPr>
              <a:lnSpc>
                <a:spcPct val="107000"/>
              </a:lnSpc>
              <a:spcAft>
                <a:spcPts val="800"/>
              </a:spcAft>
            </a:pPr>
            <a:r>
              <a:rPr lang="en-IN" sz="2000" b="1" dirty="0">
                <a:effectLst/>
                <a:latin typeface="Nunito Sans" pitchFamily="2" charset="0"/>
                <a:ea typeface="Calibri" panose="020F0502020204030204" pitchFamily="34" charset="0"/>
                <a:cs typeface="Times New Roman" panose="02020603050405020304" pitchFamily="18" charset="0"/>
              </a:rPr>
              <a:t>Example 2</a:t>
            </a:r>
          </a:p>
          <a:p>
            <a:pPr>
              <a:lnSpc>
                <a:spcPct val="107000"/>
              </a:lnSpc>
              <a:spcAft>
                <a:spcPts val="800"/>
              </a:spcAft>
            </a:pPr>
            <a:r>
              <a:rPr lang="en-IN" sz="2000" b="1" dirty="0">
                <a:effectLst/>
                <a:latin typeface="Nunito Sans" pitchFamily="2" charset="0"/>
                <a:ea typeface="Calibri" panose="020F0502020204030204" pitchFamily="34" charset="0"/>
                <a:cs typeface="Times New Roman" panose="02020603050405020304" pitchFamily="18" charset="0"/>
              </a:rPr>
              <a:t>Input </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input1: 2</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input2: abb </a:t>
            </a:r>
            <a:r>
              <a:rPr lang="en-IN" sz="2000" dirty="0" err="1">
                <a:effectLst/>
                <a:latin typeface="Nunito Sans" pitchFamily="2" charset="0"/>
                <a:ea typeface="Calibri" panose="020F0502020204030204" pitchFamily="34" charset="0"/>
                <a:cs typeface="Times New Roman" panose="02020603050405020304" pitchFamily="18" charset="0"/>
              </a:rPr>
              <a:t>bba</a:t>
            </a:r>
            <a:endParaRPr lang="en-IN" sz="2000" dirty="0">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sz="2000" b="1" dirty="0">
                <a:effectLst/>
                <a:latin typeface="Nunito Sans" pitchFamily="2" charset="0"/>
                <a:ea typeface="Calibri" panose="020F0502020204030204" pitchFamily="34" charset="0"/>
                <a:cs typeface="Times New Roman" panose="02020603050405020304" pitchFamily="18" charset="0"/>
              </a:rPr>
              <a:t>Output</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abba</a:t>
            </a:r>
          </a:p>
          <a:p>
            <a:pPr>
              <a:lnSpc>
                <a:spcPct val="107000"/>
              </a:lnSpc>
              <a:spcAft>
                <a:spcPts val="800"/>
              </a:spcAft>
            </a:pPr>
            <a:r>
              <a:rPr lang="en-IN" sz="2000" b="1" dirty="0">
                <a:effectLst/>
                <a:latin typeface="Nunito Sans" pitchFamily="2" charset="0"/>
                <a:ea typeface="Calibri" panose="020F0502020204030204" pitchFamily="34" charset="0"/>
                <a:cs typeface="Times New Roman" panose="02020603050405020304" pitchFamily="18" charset="0"/>
              </a:rPr>
              <a:t>Explanation </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Here, the output string can be formed from the given sub-strings.</a:t>
            </a:r>
          </a:p>
          <a:p>
            <a:pPr marL="0" lvl="0" indent="0" algn="l" rtl="0">
              <a:lnSpc>
                <a:spcPct val="115000"/>
              </a:lnSpc>
              <a:spcBef>
                <a:spcPts val="0"/>
              </a:spcBef>
              <a:spcAft>
                <a:spcPts val="0"/>
              </a:spcAft>
              <a:buSzPts val="1100"/>
              <a:buNone/>
            </a:pPr>
            <a:endParaRPr lang="en-US" sz="2000" dirty="0">
              <a:solidFill>
                <a:schemeClr val="dk1"/>
              </a:solidFill>
              <a:highlight>
                <a:srgbClr val="FFFFFF"/>
              </a:highlight>
              <a:latin typeface="Nunito Sans" pitchFamily="2" charset="0"/>
              <a:ea typeface="Nunito Sans"/>
              <a:cs typeface="Nunito Sans"/>
              <a:sym typeface="Nunito San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8"/>
          <p:cNvSpPr/>
          <p:nvPr/>
        </p:nvSpPr>
        <p:spPr>
          <a:xfrm>
            <a:off x="0" y="0"/>
            <a:ext cx="9144000" cy="5143500"/>
          </a:xfrm>
          <a:prstGeom prst="rect">
            <a:avLst/>
          </a:prstGeom>
          <a:solidFill>
            <a:srgbClr val="000000"/>
          </a:solidFill>
          <a:ln>
            <a:noFill/>
          </a:ln>
        </p:spPr>
        <p:txBody>
          <a:bodyPr spcFirstLastPara="1" wrap="square" lIns="411475" tIns="75425" rIns="68575" bIns="685800" anchor="t" anchorCtr="0">
            <a:noAutofit/>
          </a:bodyPr>
          <a:lstStyle/>
          <a:p>
            <a:pPr>
              <a:lnSpc>
                <a:spcPct val="107000"/>
              </a:lnSpc>
              <a:spcAft>
                <a:spcPts val="800"/>
              </a:spcAft>
            </a:pPr>
            <a:r>
              <a:rPr lang="en-IN" b="1" dirty="0">
                <a:solidFill>
                  <a:schemeClr val="bg1"/>
                </a:solidFill>
                <a:latin typeface="Nunito Sans" pitchFamily="2" charset="0"/>
                <a:ea typeface="Nunito Sans"/>
                <a:cs typeface="Nunito Sans"/>
                <a:sym typeface="Nunito Sans"/>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import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java.util</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b="1" dirty="0">
                <a:solidFill>
                  <a:schemeClr val="bg1"/>
                </a:solidFill>
                <a:effectLst/>
                <a:latin typeface="Nunito Sans" pitchFamily="2" charset="0"/>
                <a:ea typeface="Calibri" panose="020F0502020204030204" pitchFamily="34" charset="0"/>
                <a:cs typeface="Consolas" panose="020B0609020204030204" pitchFamily="49" charset="0"/>
              </a:rPr>
              <a:t>class</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Walt_Jesse</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latin typeface="Nunito Sans" pitchFamily="2" charset="0"/>
                <a:ea typeface="Calibri" panose="020F0502020204030204" pitchFamily="34" charset="0"/>
                <a:cs typeface="Times New Roman" panose="02020603050405020304" pitchFamily="18" charset="0"/>
              </a:rPr>
              <a:t>    </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static</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void</a:t>
            </a:r>
            <a:r>
              <a:rPr lang="en-IN" dirty="0">
                <a:solidFill>
                  <a:schemeClr val="bg1"/>
                </a:solidFill>
                <a:effectLst/>
                <a:latin typeface="Nunito Sans" pitchFamily="2" charset="0"/>
                <a:ea typeface="Calibri" panose="020F0502020204030204" pitchFamily="34" charset="0"/>
                <a:cs typeface="Consolas" panose="020B0609020204030204" pitchFamily="49" charset="0"/>
              </a:rPr>
              <a:t> con(</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n, String str[]){</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latin typeface="Nunito Sans" pitchFamily="2" charset="0"/>
                <a:ea typeface="Calibri" panose="020F0502020204030204" pitchFamily="34" charset="0"/>
                <a:cs typeface="Consolas" panose="020B0609020204030204" pitchFamily="49" charset="0"/>
              </a:rPr>
              <a:t>    </a:t>
            </a:r>
            <a:r>
              <a:rPr lang="en-IN" dirty="0">
                <a:solidFill>
                  <a:schemeClr val="bg1"/>
                </a:solidFill>
                <a:effectLst/>
                <a:latin typeface="Nunito Sans" pitchFamily="2" charset="0"/>
                <a:ea typeface="Calibri" panose="020F0502020204030204" pitchFamily="34" charset="0"/>
                <a:cs typeface="Consolas" panose="020B0609020204030204" pitchFamily="49" charset="0"/>
              </a:rPr>
              <a:t>String s=</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new</a:t>
            </a:r>
            <a:r>
              <a:rPr lang="en-IN" dirty="0">
                <a:solidFill>
                  <a:schemeClr val="bg1"/>
                </a:solidFill>
                <a:effectLst/>
                <a:latin typeface="Nunito Sans" pitchFamily="2" charset="0"/>
                <a:ea typeface="Calibri" panose="020F0502020204030204" pitchFamily="34" charset="0"/>
                <a:cs typeface="Consolas" panose="020B0609020204030204" pitchFamily="49" charset="0"/>
              </a:rPr>
              <a:t> String();</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b="1" dirty="0">
                <a:solidFill>
                  <a:schemeClr val="bg1"/>
                </a:solidFill>
                <a:effectLst/>
                <a:latin typeface="Nunito Sans" pitchFamily="2" charset="0"/>
                <a:ea typeface="Calibri" panose="020F0502020204030204" pitchFamily="34" charset="0"/>
                <a:cs typeface="Consolas" panose="020B0609020204030204" pitchFamily="49" charset="0"/>
              </a:rPr>
              <a:t>for</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=0;i&lt;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n;i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latin typeface="Nunito Sans" pitchFamily="2" charset="0"/>
                <a:ea typeface="Calibri" panose="020F0502020204030204" pitchFamily="34" charset="0"/>
                <a:cs typeface="Consolas" panose="020B0609020204030204" pitchFamily="49" charset="0"/>
              </a:rPr>
              <a:t>            </a:t>
            </a:r>
            <a:r>
              <a:rPr lang="en-IN" dirty="0">
                <a:solidFill>
                  <a:schemeClr val="bg1"/>
                </a:solidFill>
                <a:effectLst/>
                <a:latin typeface="Nunito Sans" pitchFamily="2" charset="0"/>
                <a:ea typeface="Calibri" panose="020F0502020204030204" pitchFamily="34" charset="0"/>
                <a:cs typeface="Consolas" panose="020B0609020204030204" pitchFamily="49" charset="0"/>
              </a:rPr>
              <a:t>String s1= str[</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b="1" dirty="0">
                <a:solidFill>
                  <a:schemeClr val="bg1"/>
                </a:solidFill>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if</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==0)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latin typeface="Nunito Sans" pitchFamily="2" charset="0"/>
                <a:ea typeface="Calibri" panose="020F0502020204030204" pitchFamily="34" charset="0"/>
                <a:cs typeface="Consolas" panose="020B0609020204030204" pitchFamily="49" charset="0"/>
              </a:rPr>
              <a:t>                          </a:t>
            </a:r>
            <a:r>
              <a:rPr lang="en-IN" dirty="0">
                <a:solidFill>
                  <a:schemeClr val="bg1"/>
                </a:solidFill>
                <a:effectLst/>
                <a:latin typeface="Nunito Sans" pitchFamily="2" charset="0"/>
                <a:ea typeface="Calibri" panose="020F0502020204030204" pitchFamily="34" charset="0"/>
                <a:cs typeface="Consolas" panose="020B0609020204030204" pitchFamily="49" charset="0"/>
              </a:rPr>
              <a:t>s+=s1; }</a:t>
            </a:r>
          </a:p>
          <a:p>
            <a:pPr>
              <a:lnSpc>
                <a:spcPct val="107000"/>
              </a:lnSpc>
              <a:spcAft>
                <a:spcPts val="800"/>
              </a:spcAft>
            </a:pPr>
            <a:r>
              <a:rPr lang="en-IN" dirty="0">
                <a:solidFill>
                  <a:schemeClr val="bg1"/>
                </a:solidFill>
                <a:latin typeface="Nunito Sans" pitchFamily="2" charset="0"/>
                <a:ea typeface="Calibri" panose="020F0502020204030204" pitchFamily="34" charset="0"/>
                <a:cs typeface="Times New Roman" panose="02020603050405020304" pitchFamily="18"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else</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ind</a:t>
            </a:r>
            <a:r>
              <a:rPr lang="en-IN" dirty="0">
                <a:solidFill>
                  <a:schemeClr val="bg1"/>
                </a:solidFill>
                <a:effectLst/>
                <a:latin typeface="Nunito Sans" pitchFamily="2" charset="0"/>
                <a:ea typeface="Calibri" panose="020F0502020204030204" pitchFamily="34" charset="0"/>
                <a:cs typeface="Consolas" panose="020B0609020204030204" pitchFamily="49" charset="0"/>
              </a:rPr>
              <a:t>=s1.indexOf(</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s.charAt</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s.length</a:t>
            </a:r>
            <a:r>
              <a:rPr lang="en-IN" dirty="0">
                <a:solidFill>
                  <a:schemeClr val="bg1"/>
                </a:solidFill>
                <a:effectLst/>
                <a:latin typeface="Nunito Sans" pitchFamily="2" charset="0"/>
                <a:ea typeface="Calibri" panose="020F0502020204030204" pitchFamily="34" charset="0"/>
                <a:cs typeface="Consolas" panose="020B0609020204030204" pitchFamily="49" charset="0"/>
              </a:rPr>
              <a:t>()-1));</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if</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ind</a:t>
            </a:r>
            <a:r>
              <a:rPr lang="en-IN" dirty="0">
                <a:solidFill>
                  <a:schemeClr val="bg1"/>
                </a:solidFill>
                <a:effectLst/>
                <a:latin typeface="Nunito Sans" pitchFamily="2" charset="0"/>
                <a:ea typeface="Calibri" panose="020F0502020204030204" pitchFamily="34" charset="0"/>
                <a:cs typeface="Consolas" panose="020B0609020204030204" pitchFamily="49" charset="0"/>
              </a:rPr>
              <a:t>==-1){</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latin typeface="Nunito Sans" pitchFamily="2" charset="0"/>
                <a:ea typeface="Calibri" panose="020F0502020204030204" pitchFamily="34" charset="0"/>
                <a:cs typeface="Consolas" panose="020B0609020204030204" pitchFamily="49" charset="0"/>
              </a:rPr>
              <a:t>                       </a:t>
            </a:r>
            <a:r>
              <a:rPr lang="en-IN" dirty="0">
                <a:solidFill>
                  <a:schemeClr val="bg1"/>
                </a:solidFill>
                <a:effectLst/>
                <a:latin typeface="Nunito Sans" pitchFamily="2" charset="0"/>
                <a:ea typeface="Calibri" panose="020F0502020204030204" pitchFamily="34" charset="0"/>
                <a:cs typeface="Consolas" panose="020B0609020204030204" pitchFamily="49" charset="0"/>
              </a:rPr>
              <a:t>s+=s1;</a:t>
            </a:r>
          </a:p>
          <a:p>
            <a:pPr>
              <a:lnSpc>
                <a:spcPct val="107000"/>
              </a:lnSpc>
              <a:spcAft>
                <a:spcPts val="800"/>
              </a:spcAft>
            </a:pPr>
            <a:r>
              <a:rPr lang="en-IN" dirty="0">
                <a:solidFill>
                  <a:schemeClr val="bg1"/>
                </a:solidFill>
                <a:latin typeface="Nunito Sans" pitchFamily="2" charset="0"/>
                <a:ea typeface="Calibri" panose="020F0502020204030204" pitchFamily="34" charset="0"/>
                <a:cs typeface="Consolas" panose="020B0609020204030204" pitchFamily="49" charset="0"/>
              </a:rPr>
              <a:t>    </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marL="0" lvl="0" indent="0" algn="l" rtl="0">
              <a:lnSpc>
                <a:spcPct val="135714"/>
              </a:lnSpc>
              <a:spcBef>
                <a:spcPts val="0"/>
              </a:spcBef>
              <a:spcAft>
                <a:spcPts val="0"/>
              </a:spcAft>
              <a:buClr>
                <a:schemeClr val="dk1"/>
              </a:buClr>
              <a:buSzPts val="1100"/>
              <a:buFont typeface="Arial"/>
              <a:buNone/>
            </a:pPr>
            <a:endParaRPr lang="en-IN" b="1" dirty="0">
              <a:solidFill>
                <a:schemeClr val="bg1"/>
              </a:solidFill>
              <a:highlight>
                <a:srgbClr val="1E1E1E"/>
              </a:highlight>
              <a:latin typeface="Nunito Sans" pitchFamily="2" charset="0"/>
              <a:ea typeface="Nunito Sans"/>
              <a:cs typeface="Nunito Sans"/>
              <a:sym typeface="Nunito Sans"/>
            </a:endParaRPr>
          </a:p>
        </p:txBody>
      </p:sp>
      <p:sp>
        <p:nvSpPr>
          <p:cNvPr id="269" name="Google Shape;269;p38"/>
          <p:cNvSpPr/>
          <p:nvPr/>
        </p:nvSpPr>
        <p:spPr>
          <a:xfrm>
            <a:off x="0" y="1"/>
            <a:ext cx="400200" cy="57000"/>
          </a:xfrm>
          <a:prstGeom prst="rect">
            <a:avLst/>
          </a:prstGeom>
          <a:solidFill>
            <a:schemeClr val="dk1">
              <a:alpha val="67840"/>
            </a:schemeClr>
          </a:solidFill>
          <a:ln>
            <a:noFill/>
          </a:ln>
        </p:spPr>
        <p:txBody>
          <a:bodyPr spcFirstLastPara="1" wrap="square" lIns="68575" tIns="34275" rIns="68575" bIns="685800" anchor="t" anchorCtr="0">
            <a:noAutofit/>
          </a:bodyPr>
          <a:lstStyle/>
          <a:p>
            <a:pPr marL="0" marR="0" lvl="0" indent="0" algn="l" rtl="0">
              <a:spcBef>
                <a:spcPts val="0"/>
              </a:spcBef>
              <a:spcAft>
                <a:spcPts val="0"/>
              </a:spcAft>
              <a:buNone/>
            </a:pPr>
            <a:endParaRPr sz="1500" b="1">
              <a:solidFill>
                <a:schemeClr val="lt1"/>
              </a:solidFill>
              <a:latin typeface="Nunito Sans"/>
              <a:ea typeface="Nunito Sans"/>
              <a:cs typeface="Nunito Sans"/>
              <a:sym typeface="Nunito Sans"/>
            </a:endParaRPr>
          </a:p>
        </p:txBody>
      </p:sp>
      <p:sp>
        <p:nvSpPr>
          <p:cNvPr id="270" name="Google Shape;270;p38"/>
          <p:cNvSpPr/>
          <p:nvPr/>
        </p:nvSpPr>
        <p:spPr>
          <a:xfrm>
            <a:off x="0" y="57151"/>
            <a:ext cx="400200" cy="5086500"/>
          </a:xfrm>
          <a:prstGeom prst="rect">
            <a:avLst/>
          </a:prstGeom>
          <a:solidFill>
            <a:schemeClr val="dk1">
              <a:alpha val="67840"/>
            </a:schemeClr>
          </a:solidFill>
          <a:ln>
            <a:noFill/>
          </a:ln>
        </p:spPr>
        <p:txBody>
          <a:bodyPr spcFirstLastPara="1" wrap="square" lIns="68575" tIns="34275" rIns="68575" bIns="685800" anchor="t" anchorCtr="0">
            <a:noAutofit/>
          </a:bodyPr>
          <a:lstStyle/>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3</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4</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5</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6</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7</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8</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9</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10</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12</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13</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14</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15</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16</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17</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18</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19</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20</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22</a:t>
            </a:r>
            <a:endParaRPr sz="1100"/>
          </a:p>
          <a:p>
            <a:pPr marL="0" marR="0" lvl="0" indent="0" algn="l" rtl="0">
              <a:spcBef>
                <a:spcPts val="0"/>
              </a:spcBef>
              <a:spcAft>
                <a:spcPts val="0"/>
              </a:spcAft>
              <a:buNone/>
            </a:pPr>
            <a:endParaRPr sz="1500" b="1">
              <a:solidFill>
                <a:srgbClr val="FFFF00"/>
              </a:solidFill>
              <a:latin typeface="Nunito Sans"/>
              <a:ea typeface="Nunito Sans"/>
              <a:cs typeface="Nunito Sans"/>
              <a:sym typeface="Nunito Sans"/>
            </a:endParaRPr>
          </a:p>
        </p:txBody>
      </p:sp>
      <p:pic>
        <p:nvPicPr>
          <p:cNvPr id="271" name="Google Shape;271;p38"/>
          <p:cNvPicPr preferRelativeResize="0"/>
          <p:nvPr/>
        </p:nvPicPr>
        <p:blipFill rotWithShape="1">
          <a:blip r:embed="rId3">
            <a:alphaModFix/>
          </a:blip>
          <a:srcRect/>
          <a:stretch/>
        </p:blipFill>
        <p:spPr>
          <a:xfrm>
            <a:off x="7144200" y="4652100"/>
            <a:ext cx="1767499" cy="224100"/>
          </a:xfrm>
          <a:prstGeom prst="rect">
            <a:avLst/>
          </a:prstGeom>
          <a:noFill/>
          <a:ln>
            <a:noFill/>
          </a:ln>
        </p:spPr>
      </p:pic>
      <p:sp>
        <p:nvSpPr>
          <p:cNvPr id="2" name="TextBox 1">
            <a:extLst>
              <a:ext uri="{FF2B5EF4-FFF2-40B4-BE49-F238E27FC236}">
                <a16:creationId xmlns:a16="http://schemas.microsoft.com/office/drawing/2014/main" id="{880B25E6-AD38-77F5-5079-0927ACFD5502}"/>
              </a:ext>
            </a:extLst>
          </p:cNvPr>
          <p:cNvSpPr txBox="1"/>
          <p:nvPr/>
        </p:nvSpPr>
        <p:spPr>
          <a:xfrm>
            <a:off x="4998720" y="390144"/>
            <a:ext cx="4230624" cy="4647747"/>
          </a:xfrm>
          <a:prstGeom prst="rect">
            <a:avLst/>
          </a:prstGeom>
          <a:noFill/>
        </p:spPr>
        <p:txBody>
          <a:bodyPr wrap="square" rtlCol="0">
            <a:spAutoFit/>
          </a:bodyPr>
          <a:lstStyle/>
          <a:p>
            <a:pPr>
              <a:lnSpc>
                <a:spcPct val="107000"/>
              </a:lnSpc>
              <a:spcAft>
                <a:spcPts val="800"/>
              </a:spcAft>
            </a:pPr>
            <a:r>
              <a:rPr lang="en-IN" b="1" dirty="0">
                <a:solidFill>
                  <a:schemeClr val="bg1"/>
                </a:solidFill>
                <a:effectLst/>
                <a:latin typeface="Nunito Sans" pitchFamily="2" charset="0"/>
                <a:ea typeface="Calibri" panose="020F0502020204030204" pitchFamily="34" charset="0"/>
                <a:cs typeface="Consolas" panose="020B0609020204030204" pitchFamily="49" charset="0"/>
              </a:rPr>
              <a:t> else</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b="1" dirty="0">
                <a:solidFill>
                  <a:schemeClr val="bg1"/>
                </a:solidFill>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if</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s.charAt</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s.length</a:t>
            </a:r>
            <a:r>
              <a:rPr lang="en-IN" dirty="0">
                <a:solidFill>
                  <a:schemeClr val="bg1"/>
                </a:solidFill>
                <a:effectLst/>
                <a:latin typeface="Nunito Sans" pitchFamily="2" charset="0"/>
                <a:ea typeface="Calibri" panose="020F0502020204030204" pitchFamily="34" charset="0"/>
                <a:cs typeface="Consolas" panose="020B0609020204030204" pitchFamily="49" charset="0"/>
              </a:rPr>
              <a:t>()1)==s1.charAt(1){</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b="1" dirty="0">
                <a:solidFill>
                  <a:schemeClr val="bg1"/>
                </a:solidFill>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if</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s.charAt</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s.length</a:t>
            </a:r>
            <a:r>
              <a:rPr lang="en-IN" dirty="0">
                <a:solidFill>
                  <a:schemeClr val="bg1"/>
                </a:solidFill>
                <a:effectLst/>
                <a:latin typeface="Nunito Sans" pitchFamily="2" charset="0"/>
                <a:ea typeface="Calibri" panose="020F0502020204030204" pitchFamily="34" charset="0"/>
                <a:cs typeface="Consolas" panose="020B0609020204030204" pitchFamily="49" charset="0"/>
              </a:rPr>
              <a:t>()-2)==s1.charAt(0)){</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s+=s1.charAt(2);</a:t>
            </a:r>
            <a:r>
              <a:rPr lang="en-IN" dirty="0">
                <a:solidFill>
                  <a:schemeClr val="bg1"/>
                </a:solidFill>
                <a:latin typeface="Nunito Sans" pitchFamily="2" charset="0"/>
                <a:ea typeface="Calibri" panose="020F0502020204030204" pitchFamily="34" charset="0"/>
                <a:cs typeface="Times New Roman" panose="02020603050405020304" pitchFamily="18" charset="0"/>
              </a:rPr>
              <a:t>  </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a:solidFill>
                  <a:schemeClr val="bg1"/>
                </a:solidFill>
                <a:latin typeface="Nunito Sans" pitchFamily="2" charset="0"/>
                <a:ea typeface="Calibri" panose="020F0502020204030204" pitchFamily="34" charset="0"/>
                <a:cs typeface="Consolas" panose="020B0609020204030204" pitchFamily="49" charset="0"/>
              </a:rPr>
              <a:t>     </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b="1" dirty="0">
                <a:solidFill>
                  <a:schemeClr val="bg1"/>
                </a:solidFill>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else</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latin typeface="Nunito Sans" pitchFamily="2" charset="0"/>
                <a:ea typeface="Calibri" panose="020F0502020204030204" pitchFamily="34" charset="0"/>
                <a:cs typeface="Consolas" panose="020B0609020204030204" pitchFamily="49" charset="0"/>
              </a:rPr>
              <a:t>               </a:t>
            </a:r>
            <a:r>
              <a:rPr lang="en-IN" dirty="0">
                <a:solidFill>
                  <a:schemeClr val="bg1"/>
                </a:solidFill>
                <a:effectLst/>
                <a:latin typeface="Nunito Sans" pitchFamily="2" charset="0"/>
                <a:ea typeface="Calibri" panose="020F0502020204030204" pitchFamily="34" charset="0"/>
                <a:cs typeface="Consolas" panose="020B0609020204030204" pitchFamily="49" charset="0"/>
              </a:rPr>
              <a:t>s+=s1.charAt(1);</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latin typeface="Nunito Sans" pitchFamily="2" charset="0"/>
                <a:ea typeface="Calibri" panose="020F0502020204030204" pitchFamily="34" charset="0"/>
                <a:cs typeface="Consolas" panose="020B0609020204030204" pitchFamily="49" charset="0"/>
              </a:rPr>
              <a:t>             </a:t>
            </a:r>
            <a:r>
              <a:rPr lang="en-IN" dirty="0">
                <a:solidFill>
                  <a:schemeClr val="bg1"/>
                </a:solidFill>
                <a:effectLst/>
                <a:latin typeface="Nunito Sans" pitchFamily="2" charset="0"/>
                <a:ea typeface="Calibri" panose="020F0502020204030204" pitchFamily="34" charset="0"/>
                <a:cs typeface="Consolas" panose="020B0609020204030204" pitchFamily="49" charset="0"/>
              </a:rPr>
              <a:t>s+=s1.charAt(2);</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latin typeface="Nunito Sans" pitchFamily="2" charset="0"/>
                <a:ea typeface="Calibri" panose="020F0502020204030204" pitchFamily="34" charset="0"/>
                <a:cs typeface="Consolas" panose="020B0609020204030204" pitchFamily="49" charset="0"/>
              </a:rPr>
              <a:t>             </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latin typeface="Nunito Sans" pitchFamily="2" charset="0"/>
                <a:ea typeface="Calibri" panose="020F0502020204030204" pitchFamily="34" charset="0"/>
                <a:cs typeface="Consolas" panose="020B0609020204030204" pitchFamily="49" charset="0"/>
              </a:rPr>
              <a:t>       </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latin typeface="Nunito Sans" pitchFamily="2" charset="0"/>
                <a:ea typeface="Calibri" panose="020F0502020204030204" pitchFamily="34" charset="0"/>
                <a:cs typeface="Consolas" panose="020B0609020204030204" pitchFamily="49" charset="0"/>
              </a:rPr>
              <a:t>      </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System.</a:t>
            </a:r>
            <a:r>
              <a:rPr lang="en-IN" b="1" i="1" dirty="0" err="1">
                <a:solidFill>
                  <a:schemeClr val="bg1"/>
                </a:solidFill>
                <a:effectLst/>
                <a:latin typeface="Nunito Sans" pitchFamily="2" charset="0"/>
                <a:ea typeface="Calibri" panose="020F0502020204030204" pitchFamily="34" charset="0"/>
                <a:cs typeface="Consolas" panose="020B0609020204030204" pitchFamily="49" charset="0"/>
              </a:rPr>
              <a:t>out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.print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(s);</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p>
        </p:txBody>
      </p:sp>
    </p:spTree>
    <p:extLst>
      <p:ext uri="{BB962C8B-B14F-4D97-AF65-F5344CB8AC3E}">
        <p14:creationId xmlns:p14="http://schemas.microsoft.com/office/powerpoint/2010/main" val="38610066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8"/>
          <p:cNvSpPr/>
          <p:nvPr/>
        </p:nvSpPr>
        <p:spPr>
          <a:xfrm>
            <a:off x="0" y="0"/>
            <a:ext cx="9144000" cy="5143500"/>
          </a:xfrm>
          <a:prstGeom prst="rect">
            <a:avLst/>
          </a:prstGeom>
          <a:solidFill>
            <a:srgbClr val="000000"/>
          </a:solidFill>
          <a:ln>
            <a:noFill/>
          </a:ln>
        </p:spPr>
        <p:txBody>
          <a:bodyPr spcFirstLastPara="1" wrap="square" lIns="411475" tIns="75425" rIns="68575" bIns="685800" anchor="t" anchorCtr="0">
            <a:noAutofit/>
          </a:bodyPr>
          <a:lstStyle/>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public</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static</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void</a:t>
            </a:r>
            <a:r>
              <a:rPr lang="en-IN" dirty="0">
                <a:solidFill>
                  <a:schemeClr val="bg1"/>
                </a:solidFill>
                <a:effectLst/>
                <a:latin typeface="Nunito Sans" pitchFamily="2" charset="0"/>
                <a:ea typeface="Calibri" panose="020F0502020204030204" pitchFamily="34" charset="0"/>
                <a:cs typeface="Consolas" panose="020B0609020204030204" pitchFamily="49" charset="0"/>
              </a:rPr>
              <a:t> main(String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args</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Scanner </a:t>
            </a:r>
            <a:r>
              <a:rPr lang="en-IN" u="sng" dirty="0">
                <a:solidFill>
                  <a:schemeClr val="bg1"/>
                </a:solidFill>
                <a:effectLst/>
                <a:latin typeface="Nunito Sans" pitchFamily="2" charset="0"/>
                <a:ea typeface="Calibri" panose="020F0502020204030204" pitchFamily="34" charset="0"/>
                <a:cs typeface="Consolas" panose="020B0609020204030204" pitchFamily="49" charset="0"/>
              </a:rPr>
              <a:t>scan</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new</a:t>
            </a:r>
            <a:r>
              <a:rPr lang="en-IN" dirty="0">
                <a:solidFill>
                  <a:schemeClr val="bg1"/>
                </a:solidFill>
                <a:effectLst/>
                <a:latin typeface="Nunito Sans" pitchFamily="2" charset="0"/>
                <a:ea typeface="Calibri" panose="020F0502020204030204" pitchFamily="34" charset="0"/>
                <a:cs typeface="Consolas" panose="020B0609020204030204" pitchFamily="49" charset="0"/>
              </a:rPr>
              <a:t> Scanner(System.</a:t>
            </a:r>
            <a:r>
              <a:rPr lang="en-IN" b="1" i="1" dirty="0">
                <a:solidFill>
                  <a:schemeClr val="bg1"/>
                </a:solidFill>
                <a:effectLst/>
                <a:latin typeface="Nunito Sans" pitchFamily="2" charset="0"/>
                <a:ea typeface="Calibri" panose="020F0502020204030204" pitchFamily="34" charset="0"/>
                <a:cs typeface="Consolas" panose="020B0609020204030204" pitchFamily="49" charset="0"/>
              </a:rPr>
              <a:t>in</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n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scan.nextInt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String s[] =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new</a:t>
            </a:r>
            <a:r>
              <a:rPr lang="en-IN" dirty="0">
                <a:solidFill>
                  <a:schemeClr val="bg1"/>
                </a:solidFill>
                <a:effectLst/>
                <a:latin typeface="Nunito Sans" pitchFamily="2" charset="0"/>
                <a:ea typeface="Calibri" panose="020F0502020204030204" pitchFamily="34" charset="0"/>
                <a:cs typeface="Consolas" panose="020B0609020204030204" pitchFamily="49" charset="0"/>
              </a:rPr>
              <a:t> String[n];</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for</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 0;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&lt; n;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s[</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scan.next</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i="1" dirty="0">
                <a:solidFill>
                  <a:schemeClr val="bg1"/>
                </a:solidFill>
                <a:effectLst/>
                <a:latin typeface="Nunito Sans" pitchFamily="2" charset="0"/>
                <a:ea typeface="Calibri" panose="020F0502020204030204" pitchFamily="34" charset="0"/>
                <a:cs typeface="Consolas" panose="020B0609020204030204" pitchFamily="49" charset="0"/>
              </a:rPr>
              <a:t>con</a:t>
            </a:r>
            <a:r>
              <a:rPr lang="en-IN" dirty="0">
                <a:solidFill>
                  <a:schemeClr val="bg1"/>
                </a:solidFill>
                <a:effectLst/>
                <a:latin typeface="Nunito Sans" pitchFamily="2" charset="0"/>
                <a:ea typeface="Calibri" panose="020F0502020204030204" pitchFamily="34" charset="0"/>
                <a:cs typeface="Consolas" panose="020B0609020204030204" pitchFamily="49" charset="0"/>
              </a:rPr>
              <a:t>(n, s);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Times New Roman" panose="02020603050405020304" pitchFamily="18" charset="0"/>
              </a:rPr>
              <a:t> </a:t>
            </a:r>
          </a:p>
          <a:p>
            <a:pPr marL="0" lvl="0" indent="0" algn="l" rtl="0">
              <a:lnSpc>
                <a:spcPct val="135714"/>
              </a:lnSpc>
              <a:spcBef>
                <a:spcPts val="0"/>
              </a:spcBef>
              <a:spcAft>
                <a:spcPts val="0"/>
              </a:spcAft>
              <a:buClr>
                <a:schemeClr val="dk1"/>
              </a:buClr>
              <a:buSzPts val="1100"/>
              <a:buFont typeface="Arial"/>
              <a:buNone/>
            </a:pPr>
            <a:endParaRPr lang="nn-NO" dirty="0">
              <a:solidFill>
                <a:schemeClr val="bg1"/>
              </a:solidFill>
              <a:highlight>
                <a:srgbClr val="1E1E1E"/>
              </a:highlight>
              <a:latin typeface="Nunito Sans" pitchFamily="2" charset="0"/>
              <a:ea typeface="Nunito Sans"/>
              <a:cs typeface="Nunito Sans"/>
              <a:sym typeface="Nunito Sans"/>
            </a:endParaRPr>
          </a:p>
          <a:p>
            <a:pPr marL="0" lvl="0" indent="0" algn="l" rtl="0">
              <a:spcBef>
                <a:spcPts val="0"/>
              </a:spcBef>
              <a:spcAft>
                <a:spcPts val="0"/>
              </a:spcAft>
              <a:buClr>
                <a:schemeClr val="dk1"/>
              </a:buClr>
              <a:buSzPts val="1100"/>
              <a:buFont typeface="Arial"/>
              <a:buNone/>
            </a:pPr>
            <a:endParaRPr lang="nn-NO" dirty="0">
              <a:solidFill>
                <a:schemeClr val="bg1"/>
              </a:solidFill>
              <a:latin typeface="Nunito Sans" pitchFamily="2" charset="0"/>
            </a:endParaRPr>
          </a:p>
          <a:p>
            <a:pPr marL="0" lvl="0" indent="0" algn="l" rtl="0">
              <a:lnSpc>
                <a:spcPct val="135714"/>
              </a:lnSpc>
              <a:spcBef>
                <a:spcPts val="0"/>
              </a:spcBef>
              <a:spcAft>
                <a:spcPts val="0"/>
              </a:spcAft>
              <a:buClr>
                <a:schemeClr val="dk1"/>
              </a:buClr>
              <a:buSzPts val="1100"/>
              <a:buFont typeface="Arial"/>
              <a:buNone/>
            </a:pPr>
            <a:r>
              <a:rPr lang="en-IN" b="1" dirty="0">
                <a:solidFill>
                  <a:schemeClr val="bg1"/>
                </a:solidFill>
                <a:highlight>
                  <a:srgbClr val="1E1E1E"/>
                </a:highlight>
                <a:latin typeface="Nunito Sans" pitchFamily="2" charset="0"/>
                <a:ea typeface="Nunito Sans"/>
                <a:cs typeface="Nunito Sans"/>
                <a:sym typeface="Nunito Sans"/>
              </a:rPr>
              <a:t> </a:t>
            </a:r>
          </a:p>
        </p:txBody>
      </p:sp>
      <p:sp>
        <p:nvSpPr>
          <p:cNvPr id="269" name="Google Shape;269;p38"/>
          <p:cNvSpPr/>
          <p:nvPr/>
        </p:nvSpPr>
        <p:spPr>
          <a:xfrm>
            <a:off x="0" y="1"/>
            <a:ext cx="400200" cy="57000"/>
          </a:xfrm>
          <a:prstGeom prst="rect">
            <a:avLst/>
          </a:prstGeom>
          <a:solidFill>
            <a:schemeClr val="dk1">
              <a:alpha val="67840"/>
            </a:schemeClr>
          </a:solidFill>
          <a:ln>
            <a:noFill/>
          </a:ln>
        </p:spPr>
        <p:txBody>
          <a:bodyPr spcFirstLastPara="1" wrap="square" lIns="68575" tIns="34275" rIns="68575" bIns="685800" anchor="t" anchorCtr="0">
            <a:noAutofit/>
          </a:bodyPr>
          <a:lstStyle/>
          <a:p>
            <a:pPr marL="0" marR="0" lvl="0" indent="0" algn="l" rtl="0">
              <a:spcBef>
                <a:spcPts val="0"/>
              </a:spcBef>
              <a:spcAft>
                <a:spcPts val="0"/>
              </a:spcAft>
              <a:buNone/>
            </a:pPr>
            <a:endParaRPr sz="1500" b="1">
              <a:solidFill>
                <a:schemeClr val="lt1"/>
              </a:solidFill>
              <a:latin typeface="Nunito Sans"/>
              <a:ea typeface="Nunito Sans"/>
              <a:cs typeface="Nunito Sans"/>
              <a:sym typeface="Nunito Sans"/>
            </a:endParaRPr>
          </a:p>
        </p:txBody>
      </p:sp>
      <p:sp>
        <p:nvSpPr>
          <p:cNvPr id="270" name="Google Shape;270;p38"/>
          <p:cNvSpPr/>
          <p:nvPr/>
        </p:nvSpPr>
        <p:spPr>
          <a:xfrm>
            <a:off x="0" y="57151"/>
            <a:ext cx="400200" cy="5086500"/>
          </a:xfrm>
          <a:prstGeom prst="rect">
            <a:avLst/>
          </a:prstGeom>
          <a:solidFill>
            <a:schemeClr val="dk1">
              <a:alpha val="67840"/>
            </a:schemeClr>
          </a:solidFill>
          <a:ln>
            <a:noFill/>
          </a:ln>
        </p:spPr>
        <p:txBody>
          <a:bodyPr spcFirstLastPara="1" wrap="square" lIns="68575" tIns="34275" rIns="68575" bIns="685800" anchor="t" anchorCtr="0">
            <a:noAutofit/>
          </a:bodyPr>
          <a:lstStyle/>
          <a:p>
            <a:pPr marL="0" marR="0" lvl="0" indent="0" algn="l" rtl="0">
              <a:spcBef>
                <a:spcPts val="0"/>
              </a:spcBef>
              <a:spcAft>
                <a:spcPts val="0"/>
              </a:spcAft>
              <a:buNone/>
            </a:pPr>
            <a:r>
              <a:rPr lang="en" sz="1500" b="1" dirty="0">
                <a:solidFill>
                  <a:srgbClr val="FFFF00"/>
                </a:solidFill>
                <a:latin typeface="Nunito Sans"/>
                <a:ea typeface="Nunito Sans"/>
                <a:cs typeface="Nunito Sans"/>
                <a:sym typeface="Nunito Sans"/>
              </a:rPr>
              <a:t>1</a:t>
            </a:r>
            <a:endParaRPr sz="1100" dirty="0"/>
          </a:p>
          <a:p>
            <a:pPr marL="0" marR="0" lvl="0" indent="0" algn="l" rtl="0">
              <a:spcBef>
                <a:spcPts val="0"/>
              </a:spcBef>
              <a:spcAft>
                <a:spcPts val="0"/>
              </a:spcAft>
              <a:buNone/>
            </a:pPr>
            <a:r>
              <a:rPr lang="en" sz="1500" b="1" dirty="0">
                <a:solidFill>
                  <a:srgbClr val="FFFF00"/>
                </a:solidFill>
                <a:latin typeface="Nunito Sans"/>
                <a:ea typeface="Nunito Sans"/>
                <a:cs typeface="Nunito Sans"/>
                <a:sym typeface="Nunito Sans"/>
              </a:rPr>
              <a:t>2</a:t>
            </a:r>
            <a:endParaRPr sz="1100" dirty="0"/>
          </a:p>
          <a:p>
            <a:pPr marL="0" marR="0" lvl="0" indent="0" algn="l" rtl="0">
              <a:spcBef>
                <a:spcPts val="0"/>
              </a:spcBef>
              <a:spcAft>
                <a:spcPts val="0"/>
              </a:spcAft>
              <a:buNone/>
            </a:pPr>
            <a:r>
              <a:rPr lang="en" sz="1500" b="1" dirty="0">
                <a:solidFill>
                  <a:srgbClr val="FFFF00"/>
                </a:solidFill>
                <a:latin typeface="Nunito Sans"/>
                <a:ea typeface="Nunito Sans"/>
                <a:cs typeface="Nunito Sans"/>
                <a:sym typeface="Nunito Sans"/>
              </a:rPr>
              <a:t>3</a:t>
            </a:r>
            <a:endParaRPr sz="1100" dirty="0"/>
          </a:p>
          <a:p>
            <a:pPr marL="0" marR="0" lvl="0" indent="0" algn="l" rtl="0">
              <a:spcBef>
                <a:spcPts val="0"/>
              </a:spcBef>
              <a:spcAft>
                <a:spcPts val="0"/>
              </a:spcAft>
              <a:buNone/>
            </a:pPr>
            <a:r>
              <a:rPr lang="en" sz="1500" b="1" dirty="0">
                <a:solidFill>
                  <a:srgbClr val="FFFF00"/>
                </a:solidFill>
                <a:latin typeface="Nunito Sans"/>
                <a:ea typeface="Nunito Sans"/>
                <a:cs typeface="Nunito Sans"/>
                <a:sym typeface="Nunito Sans"/>
              </a:rPr>
              <a:t>4</a:t>
            </a:r>
            <a:endParaRPr sz="1100" dirty="0"/>
          </a:p>
          <a:p>
            <a:pPr marL="0" marR="0" lvl="0" indent="0" algn="l" rtl="0">
              <a:spcBef>
                <a:spcPts val="0"/>
              </a:spcBef>
              <a:spcAft>
                <a:spcPts val="0"/>
              </a:spcAft>
              <a:buNone/>
            </a:pPr>
            <a:r>
              <a:rPr lang="en" sz="1500" b="1" dirty="0">
                <a:solidFill>
                  <a:srgbClr val="FFFF00"/>
                </a:solidFill>
                <a:latin typeface="Nunito Sans"/>
                <a:ea typeface="Nunito Sans"/>
                <a:cs typeface="Nunito Sans"/>
                <a:sym typeface="Nunito Sans"/>
              </a:rPr>
              <a:t>5</a:t>
            </a:r>
            <a:endParaRPr sz="1100" dirty="0"/>
          </a:p>
          <a:p>
            <a:pPr marL="0" marR="0" lvl="0" indent="0" algn="l" rtl="0">
              <a:spcBef>
                <a:spcPts val="0"/>
              </a:spcBef>
              <a:spcAft>
                <a:spcPts val="0"/>
              </a:spcAft>
              <a:buNone/>
            </a:pPr>
            <a:r>
              <a:rPr lang="en" sz="1500" b="1" dirty="0">
                <a:solidFill>
                  <a:srgbClr val="FFFF00"/>
                </a:solidFill>
                <a:latin typeface="Nunito Sans"/>
                <a:ea typeface="Nunito Sans"/>
                <a:cs typeface="Nunito Sans"/>
                <a:sym typeface="Nunito Sans"/>
              </a:rPr>
              <a:t>6</a:t>
            </a:r>
            <a:endParaRPr sz="1100" dirty="0"/>
          </a:p>
          <a:p>
            <a:pPr marL="0" marR="0" lvl="0" indent="0" algn="l" rtl="0">
              <a:spcBef>
                <a:spcPts val="0"/>
              </a:spcBef>
              <a:spcAft>
                <a:spcPts val="0"/>
              </a:spcAft>
              <a:buNone/>
            </a:pPr>
            <a:r>
              <a:rPr lang="en" sz="1500" b="1" dirty="0">
                <a:solidFill>
                  <a:srgbClr val="FFFF00"/>
                </a:solidFill>
                <a:latin typeface="Nunito Sans"/>
                <a:ea typeface="Nunito Sans"/>
                <a:cs typeface="Nunito Sans"/>
                <a:sym typeface="Nunito Sans"/>
              </a:rPr>
              <a:t>7</a:t>
            </a:r>
            <a:endParaRPr sz="1100" dirty="0"/>
          </a:p>
          <a:p>
            <a:pPr marL="0" marR="0" lvl="0" indent="0" algn="l" rtl="0">
              <a:spcBef>
                <a:spcPts val="0"/>
              </a:spcBef>
              <a:spcAft>
                <a:spcPts val="0"/>
              </a:spcAft>
              <a:buNone/>
            </a:pPr>
            <a:r>
              <a:rPr lang="en" sz="1500" b="1" dirty="0">
                <a:solidFill>
                  <a:srgbClr val="FFFF00"/>
                </a:solidFill>
                <a:latin typeface="Nunito Sans"/>
                <a:ea typeface="Nunito Sans"/>
                <a:cs typeface="Nunito Sans"/>
                <a:sym typeface="Nunito Sans"/>
              </a:rPr>
              <a:t>8</a:t>
            </a:r>
            <a:endParaRPr sz="1100" dirty="0"/>
          </a:p>
          <a:p>
            <a:pPr marL="0" marR="0" lvl="0" indent="0" algn="l" rtl="0">
              <a:spcBef>
                <a:spcPts val="0"/>
              </a:spcBef>
              <a:spcAft>
                <a:spcPts val="0"/>
              </a:spcAft>
              <a:buNone/>
            </a:pPr>
            <a:r>
              <a:rPr lang="en" sz="1500" b="1" dirty="0">
                <a:solidFill>
                  <a:srgbClr val="FFFF00"/>
                </a:solidFill>
                <a:latin typeface="Nunito Sans"/>
                <a:ea typeface="Nunito Sans"/>
                <a:cs typeface="Nunito Sans"/>
                <a:sym typeface="Nunito Sans"/>
              </a:rPr>
              <a:t>9</a:t>
            </a:r>
            <a:endParaRPr sz="1100" dirty="0"/>
          </a:p>
          <a:p>
            <a:pPr marL="0" marR="0" lvl="0" indent="0" algn="l" rtl="0">
              <a:spcBef>
                <a:spcPts val="0"/>
              </a:spcBef>
              <a:spcAft>
                <a:spcPts val="0"/>
              </a:spcAft>
              <a:buNone/>
            </a:pPr>
            <a:r>
              <a:rPr lang="en" sz="1500" b="1" dirty="0">
                <a:solidFill>
                  <a:srgbClr val="FFFF00"/>
                </a:solidFill>
                <a:latin typeface="Nunito Sans"/>
                <a:ea typeface="Nunito Sans"/>
                <a:cs typeface="Nunito Sans"/>
                <a:sym typeface="Nunito Sans"/>
              </a:rPr>
              <a:t>10</a:t>
            </a:r>
            <a:endParaRPr sz="1100" dirty="0"/>
          </a:p>
          <a:p>
            <a:pPr marL="0" marR="0" lvl="0" indent="0" algn="l" rtl="0">
              <a:spcBef>
                <a:spcPts val="0"/>
              </a:spcBef>
              <a:spcAft>
                <a:spcPts val="0"/>
              </a:spcAft>
              <a:buNone/>
            </a:pPr>
            <a:r>
              <a:rPr lang="en" sz="1500" b="1" dirty="0">
                <a:solidFill>
                  <a:srgbClr val="FFFF00"/>
                </a:solidFill>
                <a:latin typeface="Nunito Sans"/>
                <a:ea typeface="Nunito Sans"/>
                <a:cs typeface="Nunito Sans"/>
                <a:sym typeface="Nunito Sans"/>
              </a:rPr>
              <a:t>11</a:t>
            </a:r>
            <a:endParaRPr sz="1100" dirty="0"/>
          </a:p>
          <a:p>
            <a:pPr marL="0" marR="0" lvl="0" indent="0" algn="l" rtl="0">
              <a:spcBef>
                <a:spcPts val="0"/>
              </a:spcBef>
              <a:spcAft>
                <a:spcPts val="0"/>
              </a:spcAft>
              <a:buNone/>
            </a:pPr>
            <a:r>
              <a:rPr lang="en" sz="1500" b="1" dirty="0">
                <a:solidFill>
                  <a:srgbClr val="FFFF00"/>
                </a:solidFill>
                <a:latin typeface="Nunito Sans"/>
                <a:ea typeface="Nunito Sans"/>
                <a:cs typeface="Nunito Sans"/>
                <a:sym typeface="Nunito Sans"/>
              </a:rPr>
              <a:t>12</a:t>
            </a:r>
            <a:endParaRPr sz="1100" dirty="0"/>
          </a:p>
          <a:p>
            <a:pPr marL="0" marR="0" lvl="0" indent="0" algn="l" rtl="0">
              <a:spcBef>
                <a:spcPts val="0"/>
              </a:spcBef>
              <a:spcAft>
                <a:spcPts val="0"/>
              </a:spcAft>
              <a:buNone/>
            </a:pPr>
            <a:r>
              <a:rPr lang="en" sz="1500" b="1" dirty="0">
                <a:solidFill>
                  <a:srgbClr val="FFFF00"/>
                </a:solidFill>
                <a:latin typeface="Nunito Sans"/>
                <a:ea typeface="Nunito Sans"/>
                <a:cs typeface="Nunito Sans"/>
                <a:sym typeface="Nunito Sans"/>
              </a:rPr>
              <a:t>13</a:t>
            </a:r>
            <a:endParaRPr sz="1100" dirty="0"/>
          </a:p>
          <a:p>
            <a:pPr marL="0" marR="0" lvl="0" indent="0" algn="l" rtl="0">
              <a:spcBef>
                <a:spcPts val="0"/>
              </a:spcBef>
              <a:spcAft>
                <a:spcPts val="0"/>
              </a:spcAft>
              <a:buNone/>
            </a:pPr>
            <a:r>
              <a:rPr lang="en" sz="1500" b="1" dirty="0">
                <a:solidFill>
                  <a:srgbClr val="FFFF00"/>
                </a:solidFill>
                <a:latin typeface="Nunito Sans"/>
                <a:ea typeface="Nunito Sans"/>
                <a:cs typeface="Nunito Sans"/>
                <a:sym typeface="Nunito Sans"/>
              </a:rPr>
              <a:t>14</a:t>
            </a:r>
            <a:endParaRPr sz="1100" dirty="0"/>
          </a:p>
          <a:p>
            <a:pPr marL="0" marR="0" lvl="0" indent="0" algn="l" rtl="0">
              <a:spcBef>
                <a:spcPts val="0"/>
              </a:spcBef>
              <a:spcAft>
                <a:spcPts val="0"/>
              </a:spcAft>
              <a:buNone/>
            </a:pPr>
            <a:r>
              <a:rPr lang="en" sz="1500" b="1" dirty="0">
                <a:solidFill>
                  <a:srgbClr val="FFFF00"/>
                </a:solidFill>
                <a:latin typeface="Nunito Sans"/>
                <a:ea typeface="Nunito Sans"/>
                <a:cs typeface="Nunito Sans"/>
                <a:sym typeface="Nunito Sans"/>
              </a:rPr>
              <a:t>15</a:t>
            </a:r>
            <a:endParaRPr sz="1100" dirty="0"/>
          </a:p>
          <a:p>
            <a:pPr marL="0" marR="0" lvl="0" indent="0" algn="l" rtl="0">
              <a:spcBef>
                <a:spcPts val="0"/>
              </a:spcBef>
              <a:spcAft>
                <a:spcPts val="0"/>
              </a:spcAft>
              <a:buNone/>
            </a:pPr>
            <a:r>
              <a:rPr lang="en" sz="1500" b="1" dirty="0">
                <a:solidFill>
                  <a:srgbClr val="FFFF00"/>
                </a:solidFill>
                <a:latin typeface="Nunito Sans"/>
                <a:ea typeface="Nunito Sans"/>
                <a:cs typeface="Nunito Sans"/>
                <a:sym typeface="Nunito Sans"/>
              </a:rPr>
              <a:t>16</a:t>
            </a:r>
            <a:endParaRPr sz="1100" dirty="0"/>
          </a:p>
          <a:p>
            <a:pPr marL="0" marR="0" lvl="0" indent="0" algn="l" rtl="0">
              <a:spcBef>
                <a:spcPts val="0"/>
              </a:spcBef>
              <a:spcAft>
                <a:spcPts val="0"/>
              </a:spcAft>
              <a:buNone/>
            </a:pPr>
            <a:r>
              <a:rPr lang="en" sz="1500" b="1" dirty="0">
                <a:solidFill>
                  <a:srgbClr val="FFFF00"/>
                </a:solidFill>
                <a:latin typeface="Nunito Sans"/>
                <a:ea typeface="Nunito Sans"/>
                <a:cs typeface="Nunito Sans"/>
                <a:sym typeface="Nunito Sans"/>
              </a:rPr>
              <a:t>17</a:t>
            </a:r>
            <a:endParaRPr sz="1100" dirty="0"/>
          </a:p>
          <a:p>
            <a:pPr marL="0" marR="0" lvl="0" indent="0" algn="l" rtl="0">
              <a:spcBef>
                <a:spcPts val="0"/>
              </a:spcBef>
              <a:spcAft>
                <a:spcPts val="0"/>
              </a:spcAft>
              <a:buNone/>
            </a:pPr>
            <a:r>
              <a:rPr lang="en" sz="1500" b="1" dirty="0">
                <a:solidFill>
                  <a:srgbClr val="FFFF00"/>
                </a:solidFill>
                <a:latin typeface="Nunito Sans"/>
                <a:ea typeface="Nunito Sans"/>
                <a:cs typeface="Nunito Sans"/>
                <a:sym typeface="Nunito Sans"/>
              </a:rPr>
              <a:t>18</a:t>
            </a:r>
            <a:endParaRPr sz="1100" dirty="0"/>
          </a:p>
          <a:p>
            <a:pPr marL="0" marR="0" lvl="0" indent="0" algn="l" rtl="0">
              <a:spcBef>
                <a:spcPts val="0"/>
              </a:spcBef>
              <a:spcAft>
                <a:spcPts val="0"/>
              </a:spcAft>
              <a:buNone/>
            </a:pPr>
            <a:r>
              <a:rPr lang="en" sz="1500" b="1" dirty="0">
                <a:solidFill>
                  <a:srgbClr val="FFFF00"/>
                </a:solidFill>
                <a:latin typeface="Nunito Sans"/>
                <a:ea typeface="Nunito Sans"/>
                <a:cs typeface="Nunito Sans"/>
                <a:sym typeface="Nunito Sans"/>
              </a:rPr>
              <a:t>19</a:t>
            </a:r>
            <a:endParaRPr sz="1100" dirty="0"/>
          </a:p>
          <a:p>
            <a:pPr marL="0" marR="0" lvl="0" indent="0" algn="l" rtl="0">
              <a:spcBef>
                <a:spcPts val="0"/>
              </a:spcBef>
              <a:spcAft>
                <a:spcPts val="0"/>
              </a:spcAft>
              <a:buNone/>
            </a:pPr>
            <a:r>
              <a:rPr lang="en" sz="1500" b="1" dirty="0">
                <a:solidFill>
                  <a:srgbClr val="FFFF00"/>
                </a:solidFill>
                <a:latin typeface="Nunito Sans"/>
                <a:ea typeface="Nunito Sans"/>
                <a:cs typeface="Nunito Sans"/>
                <a:sym typeface="Nunito Sans"/>
              </a:rPr>
              <a:t>20</a:t>
            </a:r>
            <a:endParaRPr sz="1100" dirty="0"/>
          </a:p>
          <a:p>
            <a:pPr marL="0" marR="0" lvl="0" indent="0" algn="l" rtl="0">
              <a:spcBef>
                <a:spcPts val="0"/>
              </a:spcBef>
              <a:spcAft>
                <a:spcPts val="0"/>
              </a:spcAft>
              <a:buNone/>
            </a:pPr>
            <a:r>
              <a:rPr lang="en" sz="1500" b="1" dirty="0">
                <a:solidFill>
                  <a:srgbClr val="FFFF00"/>
                </a:solidFill>
                <a:latin typeface="Nunito Sans"/>
                <a:ea typeface="Nunito Sans"/>
                <a:cs typeface="Nunito Sans"/>
                <a:sym typeface="Nunito Sans"/>
              </a:rPr>
              <a:t>21</a:t>
            </a:r>
            <a:endParaRPr sz="1100" dirty="0"/>
          </a:p>
          <a:p>
            <a:pPr marL="0" marR="0" lvl="0" indent="0" algn="l" rtl="0">
              <a:spcBef>
                <a:spcPts val="0"/>
              </a:spcBef>
              <a:spcAft>
                <a:spcPts val="0"/>
              </a:spcAft>
              <a:buNone/>
            </a:pPr>
            <a:r>
              <a:rPr lang="en" sz="1500" b="1" dirty="0">
                <a:solidFill>
                  <a:srgbClr val="FFFF00"/>
                </a:solidFill>
                <a:latin typeface="Nunito Sans"/>
                <a:ea typeface="Nunito Sans"/>
                <a:cs typeface="Nunito Sans"/>
                <a:sym typeface="Nunito Sans"/>
              </a:rPr>
              <a:t>22</a:t>
            </a:r>
            <a:endParaRPr sz="1100" dirty="0"/>
          </a:p>
          <a:p>
            <a:pPr marL="0" marR="0" lvl="0" indent="0" algn="l" rtl="0">
              <a:spcBef>
                <a:spcPts val="0"/>
              </a:spcBef>
              <a:spcAft>
                <a:spcPts val="0"/>
              </a:spcAft>
              <a:buNone/>
            </a:pPr>
            <a:r>
              <a:rPr lang="en-IN" sz="1500" b="1" dirty="0">
                <a:solidFill>
                  <a:srgbClr val="FFFF00"/>
                </a:solidFill>
                <a:latin typeface="Nunito Sans"/>
                <a:ea typeface="Nunito Sans"/>
                <a:cs typeface="Nunito Sans"/>
                <a:sym typeface="Nunito Sans"/>
              </a:rPr>
              <a:t> </a:t>
            </a:r>
            <a:endParaRPr sz="1500" b="1" dirty="0">
              <a:solidFill>
                <a:srgbClr val="FFFF00"/>
              </a:solidFill>
              <a:latin typeface="Nunito Sans"/>
              <a:ea typeface="Nunito Sans"/>
              <a:cs typeface="Nunito Sans"/>
              <a:sym typeface="Nunito Sans"/>
            </a:endParaRPr>
          </a:p>
        </p:txBody>
      </p:sp>
      <p:pic>
        <p:nvPicPr>
          <p:cNvPr id="271" name="Google Shape;271;p38"/>
          <p:cNvPicPr preferRelativeResize="0"/>
          <p:nvPr/>
        </p:nvPicPr>
        <p:blipFill rotWithShape="1">
          <a:blip r:embed="rId3">
            <a:alphaModFix/>
          </a:blip>
          <a:srcRect/>
          <a:stretch/>
        </p:blipFill>
        <p:spPr>
          <a:xfrm>
            <a:off x="7144200" y="4652100"/>
            <a:ext cx="1767499" cy="224100"/>
          </a:xfrm>
          <a:prstGeom prst="rect">
            <a:avLst/>
          </a:prstGeom>
          <a:noFill/>
          <a:ln>
            <a:noFill/>
          </a:ln>
        </p:spPr>
      </p:pic>
    </p:spTree>
    <p:extLst>
      <p:ext uri="{BB962C8B-B14F-4D97-AF65-F5344CB8AC3E}">
        <p14:creationId xmlns:p14="http://schemas.microsoft.com/office/powerpoint/2010/main" val="15559371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99"/>
          <p:cNvSpPr/>
          <p:nvPr/>
        </p:nvSpPr>
        <p:spPr>
          <a:xfrm>
            <a:off x="0" y="0"/>
            <a:ext cx="9144000" cy="662700"/>
          </a:xfrm>
          <a:prstGeom prst="rect">
            <a:avLst/>
          </a:prstGeom>
          <a:solidFill>
            <a:srgbClr val="F0513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Nunito Sans"/>
              <a:ea typeface="Nunito Sans"/>
              <a:cs typeface="Nunito Sans"/>
              <a:sym typeface="Nunito Sans"/>
            </a:endParaRPr>
          </a:p>
        </p:txBody>
      </p:sp>
      <p:sp>
        <p:nvSpPr>
          <p:cNvPr id="753" name="Google Shape;753;p99"/>
          <p:cNvSpPr txBox="1"/>
          <p:nvPr/>
        </p:nvSpPr>
        <p:spPr>
          <a:xfrm>
            <a:off x="1325880" y="40481"/>
            <a:ext cx="7472123" cy="807883"/>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 sz="4800" b="1" dirty="0">
                <a:solidFill>
                  <a:schemeClr val="lt1"/>
                </a:solidFill>
                <a:latin typeface="Nunito Sans"/>
                <a:ea typeface="Nunito Sans"/>
                <a:cs typeface="Nunito Sans"/>
                <a:sym typeface="Nunito Sans"/>
              </a:rPr>
              <a:t>Question 9</a:t>
            </a:r>
            <a:endParaRPr sz="4800" b="1" dirty="0">
              <a:solidFill>
                <a:schemeClr val="lt1"/>
              </a:solidFill>
              <a:latin typeface="Nunito Sans"/>
              <a:ea typeface="Nunito Sans"/>
              <a:cs typeface="Nunito Sans"/>
              <a:sym typeface="Nunito Sans"/>
            </a:endParaRPr>
          </a:p>
        </p:txBody>
      </p:sp>
      <p:pic>
        <p:nvPicPr>
          <p:cNvPr id="754" name="Google Shape;754;p99"/>
          <p:cNvPicPr preferRelativeResize="0"/>
          <p:nvPr/>
        </p:nvPicPr>
        <p:blipFill rotWithShape="1">
          <a:blip r:embed="rId3">
            <a:alphaModFix/>
          </a:blip>
          <a:srcRect/>
          <a:stretch/>
        </p:blipFill>
        <p:spPr>
          <a:xfrm>
            <a:off x="7144200" y="4652100"/>
            <a:ext cx="1767499" cy="224100"/>
          </a:xfrm>
          <a:prstGeom prst="rect">
            <a:avLst/>
          </a:prstGeom>
          <a:noFill/>
          <a:ln>
            <a:noFill/>
          </a:ln>
        </p:spPr>
      </p:pic>
      <p:sp>
        <p:nvSpPr>
          <p:cNvPr id="755" name="Google Shape;755;p99"/>
          <p:cNvSpPr txBox="1"/>
          <p:nvPr/>
        </p:nvSpPr>
        <p:spPr>
          <a:xfrm>
            <a:off x="167644" y="662457"/>
            <a:ext cx="8976300" cy="3962593"/>
          </a:xfrm>
          <a:prstGeom prst="rect">
            <a:avLst/>
          </a:prstGeom>
          <a:noFill/>
          <a:ln>
            <a:noFill/>
          </a:ln>
        </p:spPr>
        <p:txBody>
          <a:bodyPr spcFirstLastPara="1" wrap="square" lIns="68575" tIns="34275" rIns="68575" bIns="34275" anchor="t" anchorCtr="0">
            <a:spAutoFit/>
          </a:bodyPr>
          <a:lstStyle/>
          <a:p>
            <a:pPr marL="0" lvl="0" indent="0" algn="l" rtl="0">
              <a:lnSpc>
                <a:spcPct val="115000"/>
              </a:lnSpc>
              <a:spcBef>
                <a:spcPts val="0"/>
              </a:spcBef>
              <a:spcAft>
                <a:spcPts val="0"/>
              </a:spcAft>
              <a:buSzPts val="1100"/>
              <a:buNone/>
            </a:pPr>
            <a:r>
              <a:rPr lang="en-US" sz="2000" dirty="0">
                <a:solidFill>
                  <a:schemeClr val="dk1"/>
                </a:solidFill>
                <a:highlight>
                  <a:srgbClr val="FFFFFF"/>
                </a:highlight>
                <a:latin typeface="Nunito Sans"/>
                <a:ea typeface="Nunito Sans"/>
                <a:cs typeface="Nunito Sans"/>
                <a:sym typeface="Nunito Sans"/>
              </a:rPr>
              <a:t>There are N number of baskets, where the </a:t>
            </a:r>
            <a:r>
              <a:rPr lang="en-US" sz="2000" dirty="0" err="1">
                <a:solidFill>
                  <a:schemeClr val="dk1"/>
                </a:solidFill>
                <a:highlight>
                  <a:srgbClr val="FFFFFF"/>
                </a:highlight>
                <a:latin typeface="Nunito Sans"/>
                <a:ea typeface="Nunito Sans"/>
                <a:cs typeface="Nunito Sans"/>
                <a:sym typeface="Nunito Sans"/>
              </a:rPr>
              <a:t>ith</a:t>
            </a:r>
            <a:r>
              <a:rPr lang="en-US" sz="2000" dirty="0">
                <a:solidFill>
                  <a:schemeClr val="dk1"/>
                </a:solidFill>
                <a:highlight>
                  <a:srgbClr val="FFFFFF"/>
                </a:highlight>
                <a:latin typeface="Nunito Sans"/>
                <a:ea typeface="Nunito Sans"/>
                <a:cs typeface="Nunito Sans"/>
                <a:sym typeface="Nunito Sans"/>
              </a:rPr>
              <a:t> basket contains input2[</a:t>
            </a:r>
            <a:r>
              <a:rPr lang="en-US" sz="2000" dirty="0" err="1">
                <a:solidFill>
                  <a:schemeClr val="dk1"/>
                </a:solidFill>
                <a:highlight>
                  <a:srgbClr val="FFFFFF"/>
                </a:highlight>
                <a:latin typeface="Nunito Sans"/>
                <a:ea typeface="Nunito Sans"/>
                <a:cs typeface="Nunito Sans"/>
                <a:sym typeface="Nunito Sans"/>
              </a:rPr>
              <a:t>i</a:t>
            </a:r>
            <a:r>
              <a:rPr lang="en-US" sz="2000" dirty="0">
                <a:solidFill>
                  <a:schemeClr val="dk1"/>
                </a:solidFill>
                <a:highlight>
                  <a:srgbClr val="FFFFFF"/>
                </a:highlight>
                <a:latin typeface="Nunito Sans"/>
                <a:ea typeface="Nunito Sans"/>
                <a:cs typeface="Nunito Sans"/>
                <a:sym typeface="Nunito Sans"/>
              </a:rPr>
              <a:t>] </a:t>
            </a:r>
            <a:r>
              <a:rPr lang="en-US" sz="2000" dirty="0" err="1">
                <a:solidFill>
                  <a:schemeClr val="dk1"/>
                </a:solidFill>
                <a:highlight>
                  <a:srgbClr val="FFFFFF"/>
                </a:highlight>
                <a:latin typeface="Nunito Sans"/>
                <a:ea typeface="Nunito Sans"/>
                <a:cs typeface="Nunito Sans"/>
                <a:sym typeface="Nunito Sans"/>
              </a:rPr>
              <a:t>apples.We</a:t>
            </a:r>
            <a:r>
              <a:rPr lang="en-US" sz="2000" dirty="0">
                <a:solidFill>
                  <a:schemeClr val="dk1"/>
                </a:solidFill>
                <a:highlight>
                  <a:srgbClr val="FFFFFF"/>
                </a:highlight>
                <a:latin typeface="Nunito Sans"/>
                <a:ea typeface="Nunito Sans"/>
                <a:cs typeface="Nunito Sans"/>
                <a:sym typeface="Nunito Sans"/>
              </a:rPr>
              <a:t> want to move apples between baskets so that all baskets have the same number of apples. What is the minimum number of apples that must be </a:t>
            </a:r>
            <a:r>
              <a:rPr lang="en-US" sz="2000" dirty="0" err="1">
                <a:solidFill>
                  <a:schemeClr val="dk1"/>
                </a:solidFill>
                <a:highlight>
                  <a:srgbClr val="FFFFFF"/>
                </a:highlight>
                <a:latin typeface="Nunito Sans"/>
                <a:ea typeface="Nunito Sans"/>
                <a:cs typeface="Nunito Sans"/>
                <a:sym typeface="Nunito Sans"/>
              </a:rPr>
              <a:t>moved?It</a:t>
            </a:r>
            <a:r>
              <a:rPr lang="en-US" sz="2000" dirty="0">
                <a:solidFill>
                  <a:schemeClr val="dk1"/>
                </a:solidFill>
                <a:highlight>
                  <a:srgbClr val="FFFFFF"/>
                </a:highlight>
                <a:latin typeface="Nunito Sans"/>
                <a:ea typeface="Nunito Sans"/>
                <a:cs typeface="Nunito Sans"/>
                <a:sym typeface="Nunito Sans"/>
              </a:rPr>
              <a:t> is guaranteed that there exists a way to move apples so as to have an equal number of apples in each basket.</a:t>
            </a:r>
          </a:p>
          <a:p>
            <a:pPr marL="0" lvl="0" indent="0" algn="l" rtl="0">
              <a:lnSpc>
                <a:spcPct val="115000"/>
              </a:lnSpc>
              <a:spcBef>
                <a:spcPts val="0"/>
              </a:spcBef>
              <a:spcAft>
                <a:spcPts val="0"/>
              </a:spcAft>
              <a:buSzPts val="1100"/>
              <a:buNone/>
            </a:pPr>
            <a:r>
              <a:rPr lang="en-US" sz="2000" b="1" dirty="0">
                <a:solidFill>
                  <a:schemeClr val="dk1"/>
                </a:solidFill>
                <a:highlight>
                  <a:srgbClr val="FFFFFF"/>
                </a:highlight>
                <a:latin typeface="Nunito Sans"/>
                <a:ea typeface="Nunito Sans"/>
                <a:cs typeface="Nunito Sans"/>
                <a:sym typeface="Nunito Sans"/>
              </a:rPr>
              <a:t>Input specification</a:t>
            </a:r>
          </a:p>
          <a:p>
            <a:pPr marL="0" lvl="0" indent="0" algn="l" rtl="0">
              <a:lnSpc>
                <a:spcPct val="115000"/>
              </a:lnSpc>
              <a:spcBef>
                <a:spcPts val="0"/>
              </a:spcBef>
              <a:spcAft>
                <a:spcPts val="0"/>
              </a:spcAft>
              <a:buSzPts val="1100"/>
              <a:buNone/>
            </a:pPr>
            <a:r>
              <a:rPr lang="en-US" sz="2000" dirty="0">
                <a:solidFill>
                  <a:schemeClr val="dk1"/>
                </a:solidFill>
                <a:highlight>
                  <a:srgbClr val="FFFFFF"/>
                </a:highlight>
                <a:latin typeface="Nunito Sans"/>
                <a:ea typeface="Nunito Sans"/>
                <a:cs typeface="Nunito Sans"/>
                <a:sym typeface="Nunito Sans"/>
              </a:rPr>
              <a:t>      input1: N, denoting the Number of Baskets</a:t>
            </a:r>
          </a:p>
          <a:p>
            <a:pPr marL="0" lvl="0" indent="0" algn="l" rtl="0">
              <a:lnSpc>
                <a:spcPct val="115000"/>
              </a:lnSpc>
              <a:spcBef>
                <a:spcPts val="0"/>
              </a:spcBef>
              <a:spcAft>
                <a:spcPts val="0"/>
              </a:spcAft>
              <a:buSzPts val="1100"/>
              <a:buNone/>
            </a:pPr>
            <a:r>
              <a:rPr lang="en-US" sz="2000" dirty="0">
                <a:solidFill>
                  <a:schemeClr val="dk1"/>
                </a:solidFill>
                <a:highlight>
                  <a:srgbClr val="FFFFFF"/>
                </a:highlight>
                <a:latin typeface="Nunito Sans"/>
                <a:ea typeface="Nunito Sans"/>
                <a:cs typeface="Nunito Sans"/>
                <a:sym typeface="Nunito Sans"/>
              </a:rPr>
              <a:t>      input2: array representing the number of apples in the </a:t>
            </a:r>
            <a:r>
              <a:rPr lang="en-US" sz="2000" dirty="0" err="1">
                <a:solidFill>
                  <a:schemeClr val="dk1"/>
                </a:solidFill>
                <a:highlight>
                  <a:srgbClr val="FFFFFF"/>
                </a:highlight>
                <a:latin typeface="Nunito Sans"/>
                <a:ea typeface="Nunito Sans"/>
                <a:cs typeface="Nunito Sans"/>
                <a:sym typeface="Nunito Sans"/>
              </a:rPr>
              <a:t>ith</a:t>
            </a:r>
            <a:r>
              <a:rPr lang="en-US" sz="2000" dirty="0">
                <a:solidFill>
                  <a:schemeClr val="dk1"/>
                </a:solidFill>
                <a:highlight>
                  <a:srgbClr val="FFFFFF"/>
                </a:highlight>
                <a:latin typeface="Nunito Sans"/>
                <a:ea typeface="Nunito Sans"/>
                <a:cs typeface="Nunito Sans"/>
                <a:sym typeface="Nunito Sans"/>
              </a:rPr>
              <a:t> basket</a:t>
            </a:r>
          </a:p>
          <a:p>
            <a:pPr marL="0" lvl="0" indent="0" algn="l" rtl="0">
              <a:lnSpc>
                <a:spcPct val="115000"/>
              </a:lnSpc>
              <a:spcBef>
                <a:spcPts val="0"/>
              </a:spcBef>
              <a:spcAft>
                <a:spcPts val="0"/>
              </a:spcAft>
              <a:buSzPts val="1100"/>
              <a:buNone/>
            </a:pPr>
            <a:r>
              <a:rPr lang="en-US" sz="2000" b="1" dirty="0">
                <a:solidFill>
                  <a:schemeClr val="dk1"/>
                </a:solidFill>
                <a:highlight>
                  <a:srgbClr val="FFFFFF"/>
                </a:highlight>
                <a:latin typeface="Nunito Sans"/>
                <a:ea typeface="Nunito Sans"/>
                <a:cs typeface="Nunito Sans"/>
                <a:sym typeface="Nunito Sans"/>
              </a:rPr>
              <a:t>Output specification</a:t>
            </a:r>
          </a:p>
          <a:p>
            <a:pPr marL="0" lvl="0" indent="0" algn="l" rtl="0">
              <a:lnSpc>
                <a:spcPct val="115000"/>
              </a:lnSpc>
              <a:spcBef>
                <a:spcPts val="0"/>
              </a:spcBef>
              <a:spcAft>
                <a:spcPts val="0"/>
              </a:spcAft>
              <a:buSzPts val="1100"/>
              <a:buNone/>
            </a:pPr>
            <a:r>
              <a:rPr lang="en-US" sz="2000" dirty="0">
                <a:solidFill>
                  <a:schemeClr val="dk1"/>
                </a:solidFill>
                <a:highlight>
                  <a:srgbClr val="FFFFFF"/>
                </a:highlight>
                <a:latin typeface="Nunito Sans"/>
                <a:ea typeface="Nunito Sans"/>
                <a:cs typeface="Nunito Sans"/>
                <a:sym typeface="Nunito Sans"/>
              </a:rPr>
              <a:t>Return the minimum number of apples that must be moved so that all baskets have the same number of apples</a:t>
            </a:r>
            <a:endParaRPr lang="en" sz="2000" dirty="0">
              <a:solidFill>
                <a:schemeClr val="dk1"/>
              </a:solidFill>
              <a:highlight>
                <a:srgbClr val="FFFFFF"/>
              </a:highlight>
              <a:latin typeface="Nunito Sans"/>
              <a:ea typeface="Nunito Sans"/>
              <a:cs typeface="Nunito Sans"/>
              <a:sym typeface="Nunito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p:nvPr/>
        </p:nvSpPr>
        <p:spPr>
          <a:xfrm>
            <a:off x="0" y="0"/>
            <a:ext cx="9144000" cy="662700"/>
          </a:xfrm>
          <a:prstGeom prst="rect">
            <a:avLst/>
          </a:prstGeom>
          <a:solidFill>
            <a:srgbClr val="F0513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dirty="0">
              <a:solidFill>
                <a:schemeClr val="lt1"/>
              </a:solidFill>
              <a:latin typeface="Nunito Sans"/>
              <a:ea typeface="Nunito Sans"/>
              <a:cs typeface="Nunito Sans"/>
              <a:sym typeface="Nunito Sans"/>
            </a:endParaRPr>
          </a:p>
        </p:txBody>
      </p:sp>
      <p:sp>
        <p:nvSpPr>
          <p:cNvPr id="81" name="Google Shape;81;p16"/>
          <p:cNvSpPr txBox="1"/>
          <p:nvPr/>
        </p:nvSpPr>
        <p:spPr>
          <a:xfrm>
            <a:off x="2946559" y="40481"/>
            <a:ext cx="5844300" cy="807883"/>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 sz="4800" b="1" dirty="0">
                <a:solidFill>
                  <a:schemeClr val="lt1"/>
                </a:solidFill>
                <a:latin typeface="Nunito Sans"/>
                <a:ea typeface="Nunito Sans"/>
                <a:cs typeface="Nunito Sans"/>
                <a:sym typeface="Nunito Sans"/>
              </a:rPr>
              <a:t>Question 1</a:t>
            </a:r>
            <a:r>
              <a:rPr lang="en" sz="3600" b="1" dirty="0">
                <a:solidFill>
                  <a:schemeClr val="lt1"/>
                </a:solidFill>
                <a:latin typeface="Nunito Sans"/>
                <a:ea typeface="Nunito Sans"/>
                <a:cs typeface="Nunito Sans"/>
                <a:sym typeface="Nunito Sans"/>
              </a:rPr>
              <a:t>  </a:t>
            </a:r>
            <a:endParaRPr sz="1100" dirty="0"/>
          </a:p>
        </p:txBody>
      </p:sp>
      <p:pic>
        <p:nvPicPr>
          <p:cNvPr id="82" name="Google Shape;82;p16"/>
          <p:cNvPicPr preferRelativeResize="0"/>
          <p:nvPr/>
        </p:nvPicPr>
        <p:blipFill rotWithShape="1">
          <a:blip r:embed="rId3">
            <a:alphaModFix/>
          </a:blip>
          <a:srcRect/>
          <a:stretch/>
        </p:blipFill>
        <p:spPr>
          <a:xfrm>
            <a:off x="7144200" y="4652100"/>
            <a:ext cx="1767499" cy="224100"/>
          </a:xfrm>
          <a:prstGeom prst="rect">
            <a:avLst/>
          </a:prstGeom>
          <a:noFill/>
          <a:ln>
            <a:noFill/>
          </a:ln>
        </p:spPr>
      </p:pic>
      <p:sp>
        <p:nvSpPr>
          <p:cNvPr id="83" name="Google Shape;83;p16"/>
          <p:cNvSpPr txBox="1"/>
          <p:nvPr/>
        </p:nvSpPr>
        <p:spPr>
          <a:xfrm>
            <a:off x="83850" y="703181"/>
            <a:ext cx="8976300" cy="5010059"/>
          </a:xfrm>
          <a:prstGeom prst="rect">
            <a:avLst/>
          </a:prstGeom>
          <a:noFill/>
          <a:ln>
            <a:noFill/>
          </a:ln>
        </p:spPr>
        <p:txBody>
          <a:bodyPr spcFirstLastPara="1" wrap="square" lIns="68575" tIns="34275" rIns="68575" bIns="34275" anchor="t" anchorCtr="0">
            <a:spAutoFit/>
          </a:bodyPr>
          <a:lstStyle/>
          <a:p>
            <a:pPr>
              <a:lnSpc>
                <a:spcPct val="107000"/>
              </a:lnSpc>
              <a:spcAft>
                <a:spcPts val="800"/>
              </a:spcAft>
            </a:pPr>
            <a:r>
              <a:rPr lang="en-IN" sz="2000" b="1" dirty="0">
                <a:effectLst/>
                <a:latin typeface="Nunito Sans" pitchFamily="2" charset="0"/>
                <a:ea typeface="Calibri" panose="020F0502020204030204" pitchFamily="34" charset="0"/>
                <a:cs typeface="Times New Roman" panose="02020603050405020304" pitchFamily="18" charset="0"/>
              </a:rPr>
              <a:t>Example 1</a:t>
            </a:r>
          </a:p>
          <a:p>
            <a:pPr>
              <a:lnSpc>
                <a:spcPct val="107000"/>
              </a:lnSpc>
              <a:spcAft>
                <a:spcPts val="800"/>
              </a:spcAft>
            </a:pPr>
            <a:r>
              <a:rPr lang="en-IN" sz="2000" b="1" dirty="0">
                <a:effectLst/>
                <a:latin typeface="Nunito Sans" pitchFamily="2" charset="0"/>
                <a:ea typeface="Calibri" panose="020F0502020204030204" pitchFamily="34" charset="0"/>
                <a:cs typeface="Times New Roman" panose="02020603050405020304" pitchFamily="18" charset="0"/>
              </a:rPr>
              <a:t>Input</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input1: 3</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input2: {2, 3, 5}</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input3: 3</a:t>
            </a:r>
          </a:p>
          <a:p>
            <a:pPr>
              <a:lnSpc>
                <a:spcPct val="107000"/>
              </a:lnSpc>
              <a:spcAft>
                <a:spcPts val="800"/>
              </a:spcAft>
            </a:pPr>
            <a:r>
              <a:rPr lang="en-IN" sz="2000" b="1" dirty="0">
                <a:effectLst/>
                <a:latin typeface="Nunito Sans" pitchFamily="2" charset="0"/>
                <a:ea typeface="Calibri" panose="020F0502020204030204" pitchFamily="34" charset="0"/>
                <a:cs typeface="Times New Roman" panose="02020603050405020304" pitchFamily="18" charset="0"/>
              </a:rPr>
              <a:t>Output </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4</a:t>
            </a:r>
          </a:p>
          <a:p>
            <a:pPr>
              <a:lnSpc>
                <a:spcPct val="107000"/>
              </a:lnSpc>
              <a:spcAft>
                <a:spcPts val="800"/>
              </a:spcAft>
            </a:pPr>
            <a:r>
              <a:rPr lang="en-IN" sz="2000" b="1" dirty="0">
                <a:effectLst/>
                <a:latin typeface="Nunito Sans" pitchFamily="2" charset="0"/>
                <a:ea typeface="Calibri" panose="020F0502020204030204" pitchFamily="34" charset="0"/>
                <a:cs typeface="Times New Roman" panose="02020603050405020304" pitchFamily="18" charset="0"/>
              </a:rPr>
              <a:t>Explanation</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He can make 2, 3, 4(2*2), 5, 6(2*3), 8(2*2*2), 9(3*3), 10(2*5), 12, 15. So, the third number he can make is 4.</a:t>
            </a:r>
          </a:p>
          <a:p>
            <a:pPr>
              <a:lnSpc>
                <a:spcPct val="107000"/>
              </a:lnSpc>
              <a:spcAft>
                <a:spcPts val="800"/>
              </a:spcAft>
            </a:pPr>
            <a:endParaRPr lang="en-IN" sz="2000" dirty="0">
              <a:effectLst/>
              <a:latin typeface="Nunito Sans" pitchFamily="2" charset="0"/>
              <a:ea typeface="Calibri" panose="020F0502020204030204" pitchFamily="34" charset="0"/>
              <a:cs typeface="Times New Roman" panose="02020603050405020304" pitchFamily="18" charset="0"/>
            </a:endParaRPr>
          </a:p>
          <a:p>
            <a:pPr marL="0" marR="0" lvl="0" indent="0" algn="l" rtl="0">
              <a:spcBef>
                <a:spcPts val="0"/>
              </a:spcBef>
              <a:spcAft>
                <a:spcPts val="0"/>
              </a:spcAft>
              <a:buNone/>
            </a:pPr>
            <a:endParaRPr lang="en-IN" sz="1900" dirty="0">
              <a:solidFill>
                <a:schemeClr val="dk1"/>
              </a:solidFill>
              <a:latin typeface="Nunito Sans"/>
              <a:ea typeface="Nunito Sans"/>
              <a:cs typeface="Nunito Sans"/>
              <a:sym typeface="Nunito Sans"/>
            </a:endParaRPr>
          </a:p>
        </p:txBody>
      </p:sp>
    </p:spTree>
    <p:extLst>
      <p:ext uri="{BB962C8B-B14F-4D97-AF65-F5344CB8AC3E}">
        <p14:creationId xmlns:p14="http://schemas.microsoft.com/office/powerpoint/2010/main" val="26384331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99"/>
          <p:cNvSpPr/>
          <p:nvPr/>
        </p:nvSpPr>
        <p:spPr>
          <a:xfrm>
            <a:off x="0" y="0"/>
            <a:ext cx="9144000" cy="662700"/>
          </a:xfrm>
          <a:prstGeom prst="rect">
            <a:avLst/>
          </a:prstGeom>
          <a:solidFill>
            <a:srgbClr val="F0513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Nunito Sans"/>
              <a:ea typeface="Nunito Sans"/>
              <a:cs typeface="Nunito Sans"/>
              <a:sym typeface="Nunito Sans"/>
            </a:endParaRPr>
          </a:p>
        </p:txBody>
      </p:sp>
      <p:sp>
        <p:nvSpPr>
          <p:cNvPr id="753" name="Google Shape;753;p99"/>
          <p:cNvSpPr txBox="1"/>
          <p:nvPr/>
        </p:nvSpPr>
        <p:spPr>
          <a:xfrm>
            <a:off x="1325880" y="40481"/>
            <a:ext cx="7472123" cy="807883"/>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 sz="4800" b="1" dirty="0">
                <a:solidFill>
                  <a:schemeClr val="lt1"/>
                </a:solidFill>
                <a:latin typeface="Nunito Sans"/>
                <a:ea typeface="Nunito Sans"/>
                <a:cs typeface="Nunito Sans"/>
                <a:sym typeface="Nunito Sans"/>
              </a:rPr>
              <a:t>Question 9</a:t>
            </a:r>
            <a:endParaRPr sz="4800" b="1" dirty="0">
              <a:solidFill>
                <a:schemeClr val="lt1"/>
              </a:solidFill>
              <a:latin typeface="Nunito Sans"/>
              <a:ea typeface="Nunito Sans"/>
              <a:cs typeface="Nunito Sans"/>
              <a:sym typeface="Nunito Sans"/>
            </a:endParaRPr>
          </a:p>
        </p:txBody>
      </p:sp>
      <p:pic>
        <p:nvPicPr>
          <p:cNvPr id="754" name="Google Shape;754;p99"/>
          <p:cNvPicPr preferRelativeResize="0"/>
          <p:nvPr/>
        </p:nvPicPr>
        <p:blipFill rotWithShape="1">
          <a:blip r:embed="rId3">
            <a:alphaModFix/>
          </a:blip>
          <a:srcRect/>
          <a:stretch/>
        </p:blipFill>
        <p:spPr>
          <a:xfrm>
            <a:off x="7144200" y="4652100"/>
            <a:ext cx="1767499" cy="224100"/>
          </a:xfrm>
          <a:prstGeom prst="rect">
            <a:avLst/>
          </a:prstGeom>
          <a:noFill/>
          <a:ln>
            <a:noFill/>
          </a:ln>
        </p:spPr>
      </p:pic>
      <p:sp>
        <p:nvSpPr>
          <p:cNvPr id="755" name="Google Shape;755;p99"/>
          <p:cNvSpPr txBox="1"/>
          <p:nvPr/>
        </p:nvSpPr>
        <p:spPr>
          <a:xfrm>
            <a:off x="167644" y="662457"/>
            <a:ext cx="8976300" cy="3962593"/>
          </a:xfrm>
          <a:prstGeom prst="rect">
            <a:avLst/>
          </a:prstGeom>
          <a:noFill/>
          <a:ln>
            <a:noFill/>
          </a:ln>
        </p:spPr>
        <p:txBody>
          <a:bodyPr spcFirstLastPara="1" wrap="square" lIns="68575" tIns="34275" rIns="68575" bIns="34275" anchor="t" anchorCtr="0">
            <a:spAutoFit/>
          </a:bodyPr>
          <a:lstStyle/>
          <a:p>
            <a:pPr marL="0" lvl="0" indent="0" algn="l" rtl="0">
              <a:lnSpc>
                <a:spcPct val="115000"/>
              </a:lnSpc>
              <a:spcBef>
                <a:spcPts val="0"/>
              </a:spcBef>
              <a:spcAft>
                <a:spcPts val="0"/>
              </a:spcAft>
              <a:buSzPts val="1100"/>
              <a:buNone/>
            </a:pPr>
            <a:r>
              <a:rPr lang="en-US" sz="2000" dirty="0">
                <a:solidFill>
                  <a:schemeClr val="dk1"/>
                </a:solidFill>
                <a:highlight>
                  <a:srgbClr val="FFFFFF"/>
                </a:highlight>
                <a:latin typeface="Nunito Sans"/>
                <a:ea typeface="Nunito Sans"/>
                <a:cs typeface="Nunito Sans"/>
                <a:sym typeface="Nunito Sans"/>
              </a:rPr>
              <a:t>Example 1</a:t>
            </a:r>
          </a:p>
          <a:p>
            <a:pPr marL="0" lvl="0" indent="0" algn="l" rtl="0">
              <a:lnSpc>
                <a:spcPct val="115000"/>
              </a:lnSpc>
              <a:spcBef>
                <a:spcPts val="0"/>
              </a:spcBef>
              <a:spcAft>
                <a:spcPts val="0"/>
              </a:spcAft>
              <a:buSzPts val="1100"/>
              <a:buNone/>
            </a:pPr>
            <a:r>
              <a:rPr lang="en-US" sz="2000" b="1" dirty="0">
                <a:solidFill>
                  <a:schemeClr val="dk1"/>
                </a:solidFill>
                <a:highlight>
                  <a:srgbClr val="FFFFFF"/>
                </a:highlight>
                <a:latin typeface="Nunito Sans"/>
                <a:ea typeface="Nunito Sans"/>
                <a:cs typeface="Nunito Sans"/>
                <a:sym typeface="Nunito Sans"/>
              </a:rPr>
              <a:t>Input</a:t>
            </a:r>
          </a:p>
          <a:p>
            <a:pPr marL="0" lvl="0" indent="0" algn="l" rtl="0">
              <a:lnSpc>
                <a:spcPct val="115000"/>
              </a:lnSpc>
              <a:spcBef>
                <a:spcPts val="0"/>
              </a:spcBef>
              <a:spcAft>
                <a:spcPts val="0"/>
              </a:spcAft>
              <a:buSzPts val="1100"/>
              <a:buNone/>
            </a:pPr>
            <a:r>
              <a:rPr lang="en-US" sz="2000" dirty="0">
                <a:solidFill>
                  <a:schemeClr val="dk1"/>
                </a:solidFill>
                <a:highlight>
                  <a:srgbClr val="FFFFFF"/>
                </a:highlight>
                <a:latin typeface="Nunito Sans"/>
                <a:ea typeface="Nunito Sans"/>
                <a:cs typeface="Nunito Sans"/>
                <a:sym typeface="Nunito Sans"/>
              </a:rPr>
              <a:t>input1: 2</a:t>
            </a:r>
          </a:p>
          <a:p>
            <a:pPr marL="0" lvl="0" indent="0" algn="l" rtl="0">
              <a:lnSpc>
                <a:spcPct val="115000"/>
              </a:lnSpc>
              <a:spcBef>
                <a:spcPts val="0"/>
              </a:spcBef>
              <a:spcAft>
                <a:spcPts val="0"/>
              </a:spcAft>
              <a:buSzPts val="1100"/>
              <a:buNone/>
            </a:pPr>
            <a:r>
              <a:rPr lang="en-US" sz="2000" dirty="0">
                <a:solidFill>
                  <a:schemeClr val="dk1"/>
                </a:solidFill>
                <a:highlight>
                  <a:srgbClr val="FFFFFF"/>
                </a:highlight>
                <a:latin typeface="Nunito Sans"/>
                <a:ea typeface="Nunito Sans"/>
                <a:cs typeface="Nunito Sans"/>
                <a:sym typeface="Nunito Sans"/>
              </a:rPr>
              <a:t>input2: {1, 3}</a:t>
            </a:r>
          </a:p>
          <a:p>
            <a:pPr marL="0" lvl="0" indent="0" algn="l" rtl="0">
              <a:lnSpc>
                <a:spcPct val="115000"/>
              </a:lnSpc>
              <a:spcBef>
                <a:spcPts val="0"/>
              </a:spcBef>
              <a:spcAft>
                <a:spcPts val="0"/>
              </a:spcAft>
              <a:buSzPts val="1100"/>
              <a:buNone/>
            </a:pPr>
            <a:r>
              <a:rPr lang="en-US" sz="2000" b="1" dirty="0">
                <a:solidFill>
                  <a:schemeClr val="dk1"/>
                </a:solidFill>
                <a:highlight>
                  <a:srgbClr val="FFFFFF"/>
                </a:highlight>
                <a:latin typeface="Nunito Sans"/>
                <a:ea typeface="Nunito Sans"/>
                <a:cs typeface="Nunito Sans"/>
                <a:sym typeface="Nunito Sans"/>
              </a:rPr>
              <a:t>Output</a:t>
            </a:r>
          </a:p>
          <a:p>
            <a:pPr marL="0" lvl="0" indent="0" algn="l" rtl="0">
              <a:lnSpc>
                <a:spcPct val="115000"/>
              </a:lnSpc>
              <a:spcBef>
                <a:spcPts val="0"/>
              </a:spcBef>
              <a:spcAft>
                <a:spcPts val="0"/>
              </a:spcAft>
              <a:buSzPts val="1100"/>
              <a:buNone/>
            </a:pPr>
            <a:r>
              <a:rPr lang="en-US" sz="2000" dirty="0">
                <a:solidFill>
                  <a:schemeClr val="dk1"/>
                </a:solidFill>
                <a:highlight>
                  <a:srgbClr val="FFFFFF"/>
                </a:highlight>
                <a:latin typeface="Nunito Sans"/>
                <a:ea typeface="Nunito Sans"/>
                <a:cs typeface="Nunito Sans"/>
                <a:sym typeface="Nunito Sans"/>
              </a:rPr>
              <a:t>1</a:t>
            </a:r>
          </a:p>
          <a:p>
            <a:pPr marL="0" lvl="0" indent="0" algn="l" rtl="0">
              <a:lnSpc>
                <a:spcPct val="115000"/>
              </a:lnSpc>
              <a:spcBef>
                <a:spcPts val="0"/>
              </a:spcBef>
              <a:spcAft>
                <a:spcPts val="0"/>
              </a:spcAft>
              <a:buSzPts val="1100"/>
              <a:buNone/>
            </a:pPr>
            <a:r>
              <a:rPr lang="en-US" sz="2000" b="1" dirty="0">
                <a:solidFill>
                  <a:schemeClr val="dk1"/>
                </a:solidFill>
                <a:highlight>
                  <a:srgbClr val="FFFFFF"/>
                </a:highlight>
                <a:latin typeface="Nunito Sans"/>
                <a:ea typeface="Nunito Sans"/>
                <a:cs typeface="Nunito Sans"/>
                <a:sym typeface="Nunito Sans"/>
              </a:rPr>
              <a:t>Explanation</a:t>
            </a:r>
          </a:p>
          <a:p>
            <a:pPr marL="0" lvl="0" indent="0" algn="l" rtl="0">
              <a:lnSpc>
                <a:spcPct val="115000"/>
              </a:lnSpc>
              <a:spcBef>
                <a:spcPts val="0"/>
              </a:spcBef>
              <a:spcAft>
                <a:spcPts val="0"/>
              </a:spcAft>
              <a:buSzPts val="1100"/>
              <a:buNone/>
            </a:pPr>
            <a:r>
              <a:rPr lang="en-US" sz="2000" dirty="0">
                <a:solidFill>
                  <a:schemeClr val="dk1"/>
                </a:solidFill>
                <a:highlight>
                  <a:srgbClr val="FFFFFF"/>
                </a:highlight>
                <a:latin typeface="Nunito Sans"/>
                <a:ea typeface="Nunito Sans"/>
                <a:cs typeface="Nunito Sans"/>
                <a:sym typeface="Nunito Sans"/>
              </a:rPr>
              <a:t>There are 2 baskets with first containing 1 apple and second containing 3 apples. If we shift one apple from the second container to the first container then both will have 2 apples. So only one apple was required to </a:t>
            </a:r>
            <a:r>
              <a:rPr lang="en-US" sz="2000" dirty="0" err="1">
                <a:solidFill>
                  <a:schemeClr val="dk1"/>
                </a:solidFill>
                <a:highlight>
                  <a:srgbClr val="FFFFFF"/>
                </a:highlight>
                <a:latin typeface="Nunito Sans"/>
                <a:ea typeface="Nunito Sans"/>
                <a:cs typeface="Nunito Sans"/>
                <a:sym typeface="Nunito Sans"/>
              </a:rPr>
              <a:t>move.Hence</a:t>
            </a:r>
            <a:r>
              <a:rPr lang="en-US" sz="2000" dirty="0">
                <a:solidFill>
                  <a:schemeClr val="dk1"/>
                </a:solidFill>
                <a:highlight>
                  <a:srgbClr val="FFFFFF"/>
                </a:highlight>
                <a:latin typeface="Nunito Sans"/>
                <a:ea typeface="Nunito Sans"/>
                <a:cs typeface="Nunito Sans"/>
                <a:sym typeface="Nunito Sans"/>
              </a:rPr>
              <a:t> the output is 1</a:t>
            </a:r>
          </a:p>
        </p:txBody>
      </p:sp>
    </p:spTree>
    <p:extLst>
      <p:ext uri="{BB962C8B-B14F-4D97-AF65-F5344CB8AC3E}">
        <p14:creationId xmlns:p14="http://schemas.microsoft.com/office/powerpoint/2010/main" val="12835957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760"/>
        <p:cNvGrpSpPr/>
        <p:nvPr/>
      </p:nvGrpSpPr>
      <p:grpSpPr>
        <a:xfrm>
          <a:off x="0" y="0"/>
          <a:ext cx="0" cy="0"/>
          <a:chOff x="0" y="0"/>
          <a:chExt cx="0" cy="0"/>
        </a:xfrm>
      </p:grpSpPr>
      <p:sp>
        <p:nvSpPr>
          <p:cNvPr id="761" name="Google Shape;761;p100"/>
          <p:cNvSpPr/>
          <p:nvPr/>
        </p:nvSpPr>
        <p:spPr>
          <a:xfrm>
            <a:off x="0" y="0"/>
            <a:ext cx="9144000" cy="662700"/>
          </a:xfrm>
          <a:prstGeom prst="rect">
            <a:avLst/>
          </a:prstGeom>
          <a:solidFill>
            <a:srgbClr val="F0513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Nunito Sans"/>
              <a:ea typeface="Nunito Sans"/>
              <a:cs typeface="Nunito Sans"/>
              <a:sym typeface="Nunito Sans"/>
            </a:endParaRPr>
          </a:p>
        </p:txBody>
      </p:sp>
      <p:sp>
        <p:nvSpPr>
          <p:cNvPr id="762" name="Google Shape;762;p100"/>
          <p:cNvSpPr txBox="1"/>
          <p:nvPr/>
        </p:nvSpPr>
        <p:spPr>
          <a:xfrm>
            <a:off x="1394460" y="-50959"/>
            <a:ext cx="7403543" cy="807883"/>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 sz="4800" b="1" dirty="0">
                <a:solidFill>
                  <a:schemeClr val="lt1"/>
                </a:solidFill>
                <a:latin typeface="Nunito Sans"/>
                <a:ea typeface="Nunito Sans"/>
                <a:cs typeface="Nunito Sans"/>
                <a:sym typeface="Nunito Sans"/>
              </a:rPr>
              <a:t>Question 9</a:t>
            </a:r>
            <a:endParaRPr sz="4800" b="1" dirty="0">
              <a:solidFill>
                <a:schemeClr val="lt1"/>
              </a:solidFill>
              <a:latin typeface="Nunito Sans"/>
              <a:ea typeface="Nunito Sans"/>
              <a:cs typeface="Nunito Sans"/>
              <a:sym typeface="Nunito Sans"/>
            </a:endParaRPr>
          </a:p>
        </p:txBody>
      </p:sp>
      <p:pic>
        <p:nvPicPr>
          <p:cNvPr id="763" name="Google Shape;763;p100"/>
          <p:cNvPicPr preferRelativeResize="0"/>
          <p:nvPr/>
        </p:nvPicPr>
        <p:blipFill rotWithShape="1">
          <a:blip r:embed="rId3">
            <a:alphaModFix/>
          </a:blip>
          <a:srcRect/>
          <a:stretch/>
        </p:blipFill>
        <p:spPr>
          <a:xfrm>
            <a:off x="7144200" y="4652100"/>
            <a:ext cx="1767499" cy="224100"/>
          </a:xfrm>
          <a:prstGeom prst="rect">
            <a:avLst/>
          </a:prstGeom>
          <a:noFill/>
          <a:ln>
            <a:noFill/>
          </a:ln>
        </p:spPr>
      </p:pic>
      <p:sp>
        <p:nvSpPr>
          <p:cNvPr id="764" name="Google Shape;764;p100"/>
          <p:cNvSpPr txBox="1"/>
          <p:nvPr/>
        </p:nvSpPr>
        <p:spPr>
          <a:xfrm>
            <a:off x="167644" y="662457"/>
            <a:ext cx="8976300" cy="4440416"/>
          </a:xfrm>
          <a:prstGeom prst="rect">
            <a:avLst/>
          </a:prstGeom>
          <a:noFill/>
          <a:ln>
            <a:noFill/>
          </a:ln>
        </p:spPr>
        <p:txBody>
          <a:bodyPr spcFirstLastPara="1" wrap="square" lIns="68575" tIns="34275" rIns="68575" bIns="34275" anchor="t" anchorCtr="0">
            <a:spAutoFit/>
          </a:bodyPr>
          <a:lstStyle/>
          <a:p>
            <a:pPr marL="0" lvl="0" indent="0" algn="l" rtl="0">
              <a:lnSpc>
                <a:spcPct val="115000"/>
              </a:lnSpc>
              <a:spcBef>
                <a:spcPts val="0"/>
              </a:spcBef>
              <a:spcAft>
                <a:spcPts val="0"/>
              </a:spcAft>
              <a:buSzPts val="1100"/>
              <a:buNone/>
            </a:pPr>
            <a:r>
              <a:rPr lang="en-US" sz="1900" b="1" dirty="0">
                <a:solidFill>
                  <a:schemeClr val="dk1"/>
                </a:solidFill>
                <a:highlight>
                  <a:srgbClr val="FFFFFF"/>
                </a:highlight>
                <a:latin typeface="Nunito Sans"/>
                <a:ea typeface="Nunito Sans"/>
                <a:cs typeface="Nunito Sans"/>
                <a:sym typeface="Nunito Sans"/>
              </a:rPr>
              <a:t>Example 2</a:t>
            </a:r>
          </a:p>
          <a:p>
            <a:pPr marL="0" lvl="0" indent="0" algn="l" rtl="0">
              <a:lnSpc>
                <a:spcPct val="115000"/>
              </a:lnSpc>
              <a:spcBef>
                <a:spcPts val="0"/>
              </a:spcBef>
              <a:spcAft>
                <a:spcPts val="0"/>
              </a:spcAft>
              <a:buSzPts val="1100"/>
              <a:buNone/>
            </a:pPr>
            <a:r>
              <a:rPr lang="en-US" sz="1900" b="1" dirty="0">
                <a:solidFill>
                  <a:schemeClr val="dk1"/>
                </a:solidFill>
                <a:highlight>
                  <a:srgbClr val="FFFFFF"/>
                </a:highlight>
                <a:latin typeface="Nunito Sans"/>
                <a:ea typeface="Nunito Sans"/>
                <a:cs typeface="Nunito Sans"/>
                <a:sym typeface="Nunito Sans"/>
              </a:rPr>
              <a:t>Input</a:t>
            </a:r>
          </a:p>
          <a:p>
            <a:pPr marL="0" lvl="0" indent="0" algn="l" rtl="0">
              <a:lnSpc>
                <a:spcPct val="115000"/>
              </a:lnSpc>
              <a:spcBef>
                <a:spcPts val="0"/>
              </a:spcBef>
              <a:spcAft>
                <a:spcPts val="0"/>
              </a:spcAft>
              <a:buSzPts val="1100"/>
              <a:buNone/>
            </a:pPr>
            <a:r>
              <a:rPr lang="en-US" sz="1900" dirty="0">
                <a:solidFill>
                  <a:schemeClr val="dk1"/>
                </a:solidFill>
                <a:highlight>
                  <a:srgbClr val="FFFFFF"/>
                </a:highlight>
                <a:latin typeface="Nunito Sans"/>
                <a:ea typeface="Nunito Sans"/>
                <a:cs typeface="Nunito Sans"/>
                <a:sym typeface="Nunito Sans"/>
              </a:rPr>
              <a:t>input1: 5</a:t>
            </a:r>
          </a:p>
          <a:p>
            <a:pPr marL="0" lvl="0" indent="0" algn="l" rtl="0">
              <a:lnSpc>
                <a:spcPct val="115000"/>
              </a:lnSpc>
              <a:spcBef>
                <a:spcPts val="0"/>
              </a:spcBef>
              <a:spcAft>
                <a:spcPts val="0"/>
              </a:spcAft>
              <a:buSzPts val="1100"/>
              <a:buNone/>
            </a:pPr>
            <a:r>
              <a:rPr lang="en-US" sz="1900" dirty="0">
                <a:solidFill>
                  <a:schemeClr val="dk1"/>
                </a:solidFill>
                <a:highlight>
                  <a:srgbClr val="FFFFFF"/>
                </a:highlight>
                <a:latin typeface="Nunito Sans"/>
                <a:ea typeface="Nunito Sans"/>
                <a:cs typeface="Nunito Sans"/>
                <a:sym typeface="Nunito Sans"/>
              </a:rPr>
              <a:t>input2: {2849, 1620, 705, 1, 30}</a:t>
            </a:r>
          </a:p>
          <a:p>
            <a:pPr marL="0" lvl="0" indent="0" algn="l" rtl="0">
              <a:lnSpc>
                <a:spcPct val="115000"/>
              </a:lnSpc>
              <a:spcBef>
                <a:spcPts val="0"/>
              </a:spcBef>
              <a:spcAft>
                <a:spcPts val="0"/>
              </a:spcAft>
              <a:buSzPts val="1100"/>
              <a:buNone/>
            </a:pPr>
            <a:r>
              <a:rPr lang="en-US" sz="1900" b="1" dirty="0">
                <a:solidFill>
                  <a:schemeClr val="dk1"/>
                </a:solidFill>
                <a:highlight>
                  <a:srgbClr val="FFFFFF"/>
                </a:highlight>
                <a:latin typeface="Nunito Sans"/>
                <a:ea typeface="Nunito Sans"/>
                <a:cs typeface="Nunito Sans"/>
                <a:sym typeface="Nunito Sans"/>
              </a:rPr>
              <a:t>Output</a:t>
            </a:r>
          </a:p>
          <a:p>
            <a:pPr marL="0" lvl="0" indent="0" algn="l" rtl="0">
              <a:lnSpc>
                <a:spcPct val="115000"/>
              </a:lnSpc>
              <a:spcBef>
                <a:spcPts val="0"/>
              </a:spcBef>
              <a:spcAft>
                <a:spcPts val="0"/>
              </a:spcAft>
              <a:buSzPts val="1100"/>
              <a:buNone/>
            </a:pPr>
            <a:r>
              <a:rPr lang="en-US" sz="1900" dirty="0">
                <a:solidFill>
                  <a:schemeClr val="dk1"/>
                </a:solidFill>
                <a:highlight>
                  <a:srgbClr val="FFFFFF"/>
                </a:highlight>
                <a:latin typeface="Nunito Sans"/>
                <a:ea typeface="Nunito Sans"/>
                <a:cs typeface="Nunito Sans"/>
                <a:sym typeface="Nunito Sans"/>
              </a:rPr>
              <a:t>2387</a:t>
            </a:r>
          </a:p>
          <a:p>
            <a:pPr marL="0" lvl="0" indent="0" algn="l" rtl="0">
              <a:lnSpc>
                <a:spcPct val="115000"/>
              </a:lnSpc>
              <a:spcBef>
                <a:spcPts val="0"/>
              </a:spcBef>
              <a:spcAft>
                <a:spcPts val="0"/>
              </a:spcAft>
              <a:buSzPts val="1100"/>
              <a:buNone/>
            </a:pPr>
            <a:r>
              <a:rPr lang="en-US" sz="1900" b="1" dirty="0">
                <a:solidFill>
                  <a:schemeClr val="dk1"/>
                </a:solidFill>
                <a:highlight>
                  <a:srgbClr val="FFFFFF"/>
                </a:highlight>
                <a:latin typeface="Nunito Sans"/>
                <a:ea typeface="Nunito Sans"/>
                <a:cs typeface="Nunito Sans"/>
                <a:sym typeface="Nunito Sans"/>
              </a:rPr>
              <a:t>Explanation</a:t>
            </a:r>
          </a:p>
          <a:p>
            <a:pPr marL="0" lvl="0" indent="0" algn="l" rtl="0">
              <a:lnSpc>
                <a:spcPct val="115000"/>
              </a:lnSpc>
              <a:spcBef>
                <a:spcPts val="0"/>
              </a:spcBef>
              <a:spcAft>
                <a:spcPts val="0"/>
              </a:spcAft>
              <a:buSzPts val="1100"/>
              <a:buNone/>
            </a:pPr>
            <a:r>
              <a:rPr lang="en-US" sz="1900" dirty="0">
                <a:solidFill>
                  <a:schemeClr val="dk1"/>
                </a:solidFill>
                <a:highlight>
                  <a:srgbClr val="FFFFFF"/>
                </a:highlight>
                <a:latin typeface="Nunito Sans"/>
                <a:ea typeface="Nunito Sans"/>
                <a:cs typeface="Nunito Sans"/>
                <a:sym typeface="Nunito Sans"/>
              </a:rPr>
              <a:t>There are 5 baskets containing 2849, 1620, 705, 1 and 30 apples </a:t>
            </a:r>
            <a:r>
              <a:rPr lang="en-US" sz="1900" dirty="0" err="1">
                <a:solidFill>
                  <a:schemeClr val="dk1"/>
                </a:solidFill>
                <a:highlight>
                  <a:srgbClr val="FFFFFF"/>
                </a:highlight>
                <a:latin typeface="Nunito Sans"/>
                <a:ea typeface="Nunito Sans"/>
                <a:cs typeface="Nunito Sans"/>
                <a:sym typeface="Nunito Sans"/>
              </a:rPr>
              <a:t>respectively.IF</a:t>
            </a:r>
            <a:r>
              <a:rPr lang="en-US" sz="1900" dirty="0">
                <a:solidFill>
                  <a:schemeClr val="dk1"/>
                </a:solidFill>
                <a:highlight>
                  <a:srgbClr val="FFFFFF"/>
                </a:highlight>
                <a:latin typeface="Nunito Sans"/>
                <a:ea typeface="Nunito Sans"/>
                <a:cs typeface="Nunito Sans"/>
                <a:sym typeface="Nunito Sans"/>
              </a:rPr>
              <a:t> we move 336 apples from the 1st container to 3rd container, 1040 apples from the 1st container to 4th container, 432 apples from the 1st container and 579 apples from the 2nd container to 5th </a:t>
            </a:r>
            <a:r>
              <a:rPr lang="en-US" sz="1900" dirty="0" err="1">
                <a:solidFill>
                  <a:schemeClr val="dk1"/>
                </a:solidFill>
                <a:highlight>
                  <a:srgbClr val="FFFFFF"/>
                </a:highlight>
                <a:latin typeface="Nunito Sans"/>
                <a:ea typeface="Nunito Sans"/>
                <a:cs typeface="Nunito Sans"/>
                <a:sym typeface="Nunito Sans"/>
              </a:rPr>
              <a:t>container.Then</a:t>
            </a:r>
            <a:r>
              <a:rPr lang="en-US" sz="1900" dirty="0">
                <a:solidFill>
                  <a:schemeClr val="dk1"/>
                </a:solidFill>
                <a:highlight>
                  <a:srgbClr val="FFFFFF"/>
                </a:highlight>
                <a:latin typeface="Nunito Sans"/>
                <a:ea typeface="Nunito Sans"/>
                <a:cs typeface="Nunito Sans"/>
                <a:sym typeface="Nunito Sans"/>
              </a:rPr>
              <a:t> each container will have 1041 apples. So the total apple movement is 336 + 1040 + 432 + 579 = 2387.Hence the output is 2387.</a:t>
            </a:r>
            <a:endParaRPr sz="1900" dirty="0">
              <a:solidFill>
                <a:schemeClr val="dk1"/>
              </a:solidFill>
              <a:highlight>
                <a:srgbClr val="FFFFFF"/>
              </a:highlight>
              <a:latin typeface="Nunito Sans"/>
              <a:ea typeface="Nunito Sans"/>
              <a:cs typeface="Nunito Sans"/>
              <a:sym typeface="Nunito Sans"/>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8"/>
          <p:cNvSpPr/>
          <p:nvPr/>
        </p:nvSpPr>
        <p:spPr>
          <a:xfrm>
            <a:off x="0" y="0"/>
            <a:ext cx="9144000" cy="5143500"/>
          </a:xfrm>
          <a:prstGeom prst="rect">
            <a:avLst/>
          </a:prstGeom>
          <a:solidFill>
            <a:srgbClr val="000000"/>
          </a:solidFill>
          <a:ln>
            <a:noFill/>
          </a:ln>
        </p:spPr>
        <p:txBody>
          <a:bodyPr spcFirstLastPara="1" wrap="square" lIns="411475" tIns="75425" rIns="68575" bIns="685800" anchor="t" anchorCtr="0">
            <a:noAutofit/>
          </a:bodyPr>
          <a:lstStyle/>
          <a:p>
            <a:pPr marL="0" lvl="0" indent="0" algn="l" rtl="0">
              <a:lnSpc>
                <a:spcPct val="135714"/>
              </a:lnSpc>
              <a:spcBef>
                <a:spcPts val="0"/>
              </a:spcBef>
              <a:spcAft>
                <a:spcPts val="0"/>
              </a:spcAft>
              <a:buClr>
                <a:schemeClr val="dk1"/>
              </a:buClr>
              <a:buSzPts val="1100"/>
              <a:buFont typeface="Arial"/>
              <a:buNone/>
            </a:pPr>
            <a:r>
              <a:rPr lang="en-IN" b="1" dirty="0">
                <a:solidFill>
                  <a:schemeClr val="bg1"/>
                </a:solidFill>
                <a:highlight>
                  <a:srgbClr val="1E1E1E"/>
                </a:highlight>
                <a:latin typeface="Nunito Sans"/>
                <a:ea typeface="Nunito Sans"/>
                <a:cs typeface="Nunito Sans"/>
                <a:sym typeface="Nunito Sans"/>
              </a:rPr>
              <a:t> import </a:t>
            </a:r>
            <a:r>
              <a:rPr lang="en-IN" b="1" dirty="0" err="1">
                <a:solidFill>
                  <a:schemeClr val="bg1"/>
                </a:solidFill>
                <a:highlight>
                  <a:srgbClr val="1E1E1E"/>
                </a:highlight>
                <a:latin typeface="Nunito Sans"/>
                <a:ea typeface="Nunito Sans"/>
                <a:cs typeface="Nunito Sans"/>
                <a:sym typeface="Nunito Sans"/>
              </a:rPr>
              <a:t>java.util</a:t>
            </a:r>
            <a:r>
              <a:rPr lang="en-IN" b="1" dirty="0">
                <a:solidFill>
                  <a:schemeClr val="bg1"/>
                </a:solidFill>
                <a:highlight>
                  <a:srgbClr val="1E1E1E"/>
                </a:highlight>
                <a:latin typeface="Nunito Sans"/>
                <a:ea typeface="Nunito Sans"/>
                <a:cs typeface="Nunito Sans"/>
                <a:sym typeface="Nunito Sans"/>
              </a:rPr>
              <a:t>.*;class </a:t>
            </a:r>
            <a:r>
              <a:rPr lang="en-IN" b="1" dirty="0" err="1">
                <a:solidFill>
                  <a:schemeClr val="bg1"/>
                </a:solidFill>
                <a:highlight>
                  <a:srgbClr val="1E1E1E"/>
                </a:highlight>
                <a:latin typeface="Nunito Sans"/>
                <a:ea typeface="Nunito Sans"/>
                <a:cs typeface="Nunito Sans"/>
                <a:sym typeface="Nunito Sans"/>
              </a:rPr>
              <a:t>Moving_Apples</a:t>
            </a:r>
            <a:r>
              <a:rPr lang="en-IN" b="1" dirty="0">
                <a:solidFill>
                  <a:schemeClr val="bg1"/>
                </a:solidFill>
                <a:highlight>
                  <a:srgbClr val="1E1E1E"/>
                </a:highlight>
                <a:latin typeface="Nunito Sans"/>
                <a:ea typeface="Nunito Sans"/>
                <a:cs typeface="Nunito Sans"/>
                <a:sym typeface="Nunito Sans"/>
              </a:rPr>
              <a:t>{	</a:t>
            </a:r>
          </a:p>
          <a:p>
            <a:pPr marL="0" lvl="0" indent="0" algn="l" rtl="0">
              <a:lnSpc>
                <a:spcPct val="135714"/>
              </a:lnSpc>
              <a:spcBef>
                <a:spcPts val="0"/>
              </a:spcBef>
              <a:spcAft>
                <a:spcPts val="0"/>
              </a:spcAft>
              <a:buClr>
                <a:schemeClr val="dk1"/>
              </a:buClr>
              <a:buSzPts val="1100"/>
              <a:buFont typeface="Arial"/>
              <a:buNone/>
            </a:pPr>
            <a:r>
              <a:rPr lang="en-IN" b="1" dirty="0">
                <a:solidFill>
                  <a:schemeClr val="bg1"/>
                </a:solidFill>
                <a:highlight>
                  <a:srgbClr val="1E1E1E"/>
                </a:highlight>
                <a:latin typeface="Nunito Sans"/>
                <a:ea typeface="Nunito Sans"/>
                <a:cs typeface="Nunito Sans"/>
                <a:sym typeface="Nunito Sans"/>
              </a:rPr>
              <a:t>       static int fun(int </a:t>
            </a:r>
            <a:r>
              <a:rPr lang="en-IN" b="1" dirty="0" err="1">
                <a:solidFill>
                  <a:schemeClr val="bg1"/>
                </a:solidFill>
                <a:highlight>
                  <a:srgbClr val="1E1E1E"/>
                </a:highlight>
                <a:latin typeface="Nunito Sans"/>
                <a:ea typeface="Nunito Sans"/>
                <a:cs typeface="Nunito Sans"/>
                <a:sym typeface="Nunito Sans"/>
              </a:rPr>
              <a:t>arr</a:t>
            </a:r>
            <a:r>
              <a:rPr lang="en-IN" b="1" dirty="0">
                <a:solidFill>
                  <a:schemeClr val="bg1"/>
                </a:solidFill>
                <a:highlight>
                  <a:srgbClr val="1E1E1E"/>
                </a:highlight>
                <a:latin typeface="Nunito Sans"/>
                <a:ea typeface="Nunito Sans"/>
                <a:cs typeface="Nunito Sans"/>
                <a:sym typeface="Nunito Sans"/>
              </a:rPr>
              <a:t>[], int n){		</a:t>
            </a:r>
          </a:p>
          <a:p>
            <a:pPr marL="0" lvl="0" indent="0" algn="l" rtl="0">
              <a:lnSpc>
                <a:spcPct val="135714"/>
              </a:lnSpc>
              <a:spcBef>
                <a:spcPts val="0"/>
              </a:spcBef>
              <a:spcAft>
                <a:spcPts val="0"/>
              </a:spcAft>
              <a:buClr>
                <a:schemeClr val="dk1"/>
              </a:buClr>
              <a:buSzPts val="1100"/>
              <a:buFont typeface="Arial"/>
              <a:buNone/>
            </a:pPr>
            <a:r>
              <a:rPr lang="en-IN" b="1" dirty="0">
                <a:solidFill>
                  <a:schemeClr val="bg1"/>
                </a:solidFill>
                <a:highlight>
                  <a:srgbClr val="1E1E1E"/>
                </a:highlight>
                <a:latin typeface="Nunito Sans"/>
                <a:ea typeface="Nunito Sans"/>
                <a:cs typeface="Nunito Sans"/>
                <a:sym typeface="Nunito Sans"/>
              </a:rPr>
              <a:t>          int average = 0, sum = 0, temp = 0;		</a:t>
            </a:r>
          </a:p>
          <a:p>
            <a:pPr marL="0" lvl="0" indent="0" algn="l" rtl="0">
              <a:lnSpc>
                <a:spcPct val="135714"/>
              </a:lnSpc>
              <a:spcBef>
                <a:spcPts val="0"/>
              </a:spcBef>
              <a:spcAft>
                <a:spcPts val="0"/>
              </a:spcAft>
              <a:buClr>
                <a:schemeClr val="dk1"/>
              </a:buClr>
              <a:buSzPts val="1100"/>
              <a:buFont typeface="Arial"/>
              <a:buNone/>
            </a:pPr>
            <a:r>
              <a:rPr lang="en-IN" b="1" dirty="0">
                <a:solidFill>
                  <a:schemeClr val="bg1"/>
                </a:solidFill>
                <a:highlight>
                  <a:srgbClr val="1E1E1E"/>
                </a:highlight>
                <a:latin typeface="Nunito Sans"/>
                <a:ea typeface="Nunito Sans"/>
                <a:cs typeface="Nunito Sans"/>
                <a:sym typeface="Nunito Sans"/>
              </a:rPr>
              <a:t>          for(int </a:t>
            </a:r>
            <a:r>
              <a:rPr lang="en-IN" b="1" dirty="0" err="1">
                <a:solidFill>
                  <a:schemeClr val="bg1"/>
                </a:solidFill>
                <a:highlight>
                  <a:srgbClr val="1E1E1E"/>
                </a:highlight>
                <a:latin typeface="Nunito Sans"/>
                <a:ea typeface="Nunito Sans"/>
                <a:cs typeface="Nunito Sans"/>
                <a:sym typeface="Nunito Sans"/>
              </a:rPr>
              <a:t>i</a:t>
            </a:r>
            <a:r>
              <a:rPr lang="en-IN" b="1" dirty="0">
                <a:solidFill>
                  <a:schemeClr val="bg1"/>
                </a:solidFill>
                <a:highlight>
                  <a:srgbClr val="1E1E1E"/>
                </a:highlight>
                <a:latin typeface="Nunito Sans"/>
                <a:ea typeface="Nunito Sans"/>
                <a:cs typeface="Nunito Sans"/>
                <a:sym typeface="Nunito Sans"/>
              </a:rPr>
              <a:t> = 0; </a:t>
            </a:r>
            <a:r>
              <a:rPr lang="en-IN" b="1" dirty="0" err="1">
                <a:solidFill>
                  <a:schemeClr val="bg1"/>
                </a:solidFill>
                <a:highlight>
                  <a:srgbClr val="1E1E1E"/>
                </a:highlight>
                <a:latin typeface="Nunito Sans"/>
                <a:ea typeface="Nunito Sans"/>
                <a:cs typeface="Nunito Sans"/>
                <a:sym typeface="Nunito Sans"/>
              </a:rPr>
              <a:t>i</a:t>
            </a:r>
            <a:r>
              <a:rPr lang="en-IN" b="1" dirty="0">
                <a:solidFill>
                  <a:schemeClr val="bg1"/>
                </a:solidFill>
                <a:highlight>
                  <a:srgbClr val="1E1E1E"/>
                </a:highlight>
                <a:latin typeface="Nunito Sans"/>
                <a:ea typeface="Nunito Sans"/>
                <a:cs typeface="Nunito Sans"/>
                <a:sym typeface="Nunito Sans"/>
              </a:rPr>
              <a:t> &lt; n; </a:t>
            </a:r>
            <a:r>
              <a:rPr lang="en-IN" b="1" dirty="0" err="1">
                <a:solidFill>
                  <a:schemeClr val="bg1"/>
                </a:solidFill>
                <a:highlight>
                  <a:srgbClr val="1E1E1E"/>
                </a:highlight>
                <a:latin typeface="Nunito Sans"/>
                <a:ea typeface="Nunito Sans"/>
                <a:cs typeface="Nunito Sans"/>
                <a:sym typeface="Nunito Sans"/>
              </a:rPr>
              <a:t>i</a:t>
            </a:r>
            <a:r>
              <a:rPr lang="en-IN" b="1" dirty="0">
                <a:solidFill>
                  <a:schemeClr val="bg1"/>
                </a:solidFill>
                <a:highlight>
                  <a:srgbClr val="1E1E1E"/>
                </a:highlight>
                <a:latin typeface="Nunito Sans"/>
                <a:ea typeface="Nunito Sans"/>
                <a:cs typeface="Nunito Sans"/>
                <a:sym typeface="Nunito Sans"/>
              </a:rPr>
              <a:t>++){			</a:t>
            </a:r>
          </a:p>
          <a:p>
            <a:pPr marL="0" lvl="0" indent="0" algn="l" rtl="0">
              <a:lnSpc>
                <a:spcPct val="135714"/>
              </a:lnSpc>
              <a:spcBef>
                <a:spcPts val="0"/>
              </a:spcBef>
              <a:spcAft>
                <a:spcPts val="0"/>
              </a:spcAft>
              <a:buClr>
                <a:schemeClr val="dk1"/>
              </a:buClr>
              <a:buSzPts val="1100"/>
              <a:buFont typeface="Arial"/>
              <a:buNone/>
            </a:pPr>
            <a:r>
              <a:rPr lang="en-IN" b="1" dirty="0">
                <a:solidFill>
                  <a:schemeClr val="bg1"/>
                </a:solidFill>
                <a:highlight>
                  <a:srgbClr val="1E1E1E"/>
                </a:highlight>
                <a:latin typeface="Nunito Sans"/>
                <a:ea typeface="Nunito Sans"/>
                <a:cs typeface="Nunito Sans"/>
                <a:sym typeface="Nunito Sans"/>
              </a:rPr>
              <a:t>             sum = sum + </a:t>
            </a:r>
            <a:r>
              <a:rPr lang="en-IN" b="1" dirty="0" err="1">
                <a:solidFill>
                  <a:schemeClr val="bg1"/>
                </a:solidFill>
                <a:highlight>
                  <a:srgbClr val="1E1E1E"/>
                </a:highlight>
                <a:latin typeface="Nunito Sans"/>
                <a:ea typeface="Nunito Sans"/>
                <a:cs typeface="Nunito Sans"/>
                <a:sym typeface="Nunito Sans"/>
              </a:rPr>
              <a:t>arr</a:t>
            </a:r>
            <a:r>
              <a:rPr lang="en-IN" b="1" dirty="0">
                <a:solidFill>
                  <a:schemeClr val="bg1"/>
                </a:solidFill>
                <a:highlight>
                  <a:srgbClr val="1E1E1E"/>
                </a:highlight>
                <a:latin typeface="Nunito Sans"/>
                <a:ea typeface="Nunito Sans"/>
                <a:cs typeface="Nunito Sans"/>
                <a:sym typeface="Nunito Sans"/>
              </a:rPr>
              <a:t>[</a:t>
            </a:r>
            <a:r>
              <a:rPr lang="en-IN" b="1" dirty="0" err="1">
                <a:solidFill>
                  <a:schemeClr val="bg1"/>
                </a:solidFill>
                <a:highlight>
                  <a:srgbClr val="1E1E1E"/>
                </a:highlight>
                <a:latin typeface="Nunito Sans"/>
                <a:ea typeface="Nunito Sans"/>
                <a:cs typeface="Nunito Sans"/>
                <a:sym typeface="Nunito Sans"/>
              </a:rPr>
              <a:t>i</a:t>
            </a:r>
            <a:r>
              <a:rPr lang="en-IN" b="1" dirty="0">
                <a:solidFill>
                  <a:schemeClr val="bg1"/>
                </a:solidFill>
                <a:highlight>
                  <a:srgbClr val="1E1E1E"/>
                </a:highlight>
                <a:latin typeface="Nunito Sans"/>
                <a:ea typeface="Nunito Sans"/>
                <a:cs typeface="Nunito Sans"/>
                <a:sym typeface="Nunito Sans"/>
              </a:rPr>
              <a:t>];		}		</a:t>
            </a:r>
          </a:p>
          <a:p>
            <a:pPr marL="0" lvl="0" indent="0" algn="l" rtl="0">
              <a:lnSpc>
                <a:spcPct val="135714"/>
              </a:lnSpc>
              <a:spcBef>
                <a:spcPts val="0"/>
              </a:spcBef>
              <a:spcAft>
                <a:spcPts val="0"/>
              </a:spcAft>
              <a:buClr>
                <a:schemeClr val="dk1"/>
              </a:buClr>
              <a:buSzPts val="1100"/>
              <a:buFont typeface="Arial"/>
              <a:buNone/>
            </a:pPr>
            <a:r>
              <a:rPr lang="en-IN" b="1" dirty="0">
                <a:solidFill>
                  <a:schemeClr val="bg1"/>
                </a:solidFill>
                <a:highlight>
                  <a:srgbClr val="1E1E1E"/>
                </a:highlight>
                <a:latin typeface="Nunito Sans"/>
                <a:ea typeface="Nunito Sans"/>
                <a:cs typeface="Nunito Sans"/>
                <a:sym typeface="Nunito Sans"/>
              </a:rPr>
              <a:t>           average = sum / n;		</a:t>
            </a:r>
          </a:p>
          <a:p>
            <a:pPr marL="0" lvl="0" indent="0" algn="l" rtl="0">
              <a:lnSpc>
                <a:spcPct val="135714"/>
              </a:lnSpc>
              <a:spcBef>
                <a:spcPts val="0"/>
              </a:spcBef>
              <a:spcAft>
                <a:spcPts val="0"/>
              </a:spcAft>
              <a:buClr>
                <a:schemeClr val="dk1"/>
              </a:buClr>
              <a:buSzPts val="1100"/>
              <a:buFont typeface="Arial"/>
              <a:buNone/>
            </a:pPr>
            <a:r>
              <a:rPr lang="en-IN" b="1" dirty="0">
                <a:solidFill>
                  <a:schemeClr val="bg1"/>
                </a:solidFill>
                <a:highlight>
                  <a:srgbClr val="1E1E1E"/>
                </a:highlight>
                <a:latin typeface="Nunito Sans"/>
                <a:ea typeface="Nunito Sans"/>
                <a:cs typeface="Nunito Sans"/>
                <a:sym typeface="Nunito Sans"/>
              </a:rPr>
              <a:t>        for(int </a:t>
            </a:r>
            <a:r>
              <a:rPr lang="en-IN" b="1" dirty="0" err="1">
                <a:solidFill>
                  <a:schemeClr val="bg1"/>
                </a:solidFill>
                <a:highlight>
                  <a:srgbClr val="1E1E1E"/>
                </a:highlight>
                <a:latin typeface="Nunito Sans"/>
                <a:ea typeface="Nunito Sans"/>
                <a:cs typeface="Nunito Sans"/>
                <a:sym typeface="Nunito Sans"/>
              </a:rPr>
              <a:t>i</a:t>
            </a:r>
            <a:r>
              <a:rPr lang="en-IN" b="1" dirty="0">
                <a:solidFill>
                  <a:schemeClr val="bg1"/>
                </a:solidFill>
                <a:highlight>
                  <a:srgbClr val="1E1E1E"/>
                </a:highlight>
                <a:latin typeface="Nunito Sans"/>
                <a:ea typeface="Nunito Sans"/>
                <a:cs typeface="Nunito Sans"/>
                <a:sym typeface="Nunito Sans"/>
              </a:rPr>
              <a:t> = 0; </a:t>
            </a:r>
            <a:r>
              <a:rPr lang="en-IN" b="1" dirty="0" err="1">
                <a:solidFill>
                  <a:schemeClr val="bg1"/>
                </a:solidFill>
                <a:highlight>
                  <a:srgbClr val="1E1E1E"/>
                </a:highlight>
                <a:latin typeface="Nunito Sans"/>
                <a:ea typeface="Nunito Sans"/>
                <a:cs typeface="Nunito Sans"/>
                <a:sym typeface="Nunito Sans"/>
              </a:rPr>
              <a:t>i</a:t>
            </a:r>
            <a:r>
              <a:rPr lang="en-IN" b="1" dirty="0">
                <a:solidFill>
                  <a:schemeClr val="bg1"/>
                </a:solidFill>
                <a:highlight>
                  <a:srgbClr val="1E1E1E"/>
                </a:highlight>
                <a:latin typeface="Nunito Sans"/>
                <a:ea typeface="Nunito Sans"/>
                <a:cs typeface="Nunito Sans"/>
                <a:sym typeface="Nunito Sans"/>
              </a:rPr>
              <a:t> &lt; n; </a:t>
            </a:r>
            <a:r>
              <a:rPr lang="en-IN" b="1" dirty="0" err="1">
                <a:solidFill>
                  <a:schemeClr val="bg1"/>
                </a:solidFill>
                <a:highlight>
                  <a:srgbClr val="1E1E1E"/>
                </a:highlight>
                <a:latin typeface="Nunito Sans"/>
                <a:ea typeface="Nunito Sans"/>
                <a:cs typeface="Nunito Sans"/>
                <a:sym typeface="Nunito Sans"/>
              </a:rPr>
              <a:t>i</a:t>
            </a:r>
            <a:r>
              <a:rPr lang="en-IN" b="1" dirty="0">
                <a:solidFill>
                  <a:schemeClr val="bg1"/>
                </a:solidFill>
                <a:highlight>
                  <a:srgbClr val="1E1E1E"/>
                </a:highlight>
                <a:latin typeface="Nunito Sans"/>
                <a:ea typeface="Nunito Sans"/>
                <a:cs typeface="Nunito Sans"/>
                <a:sym typeface="Nunito Sans"/>
              </a:rPr>
              <a:t>++){			</a:t>
            </a:r>
          </a:p>
          <a:p>
            <a:pPr marL="0" lvl="0" indent="0" algn="l" rtl="0">
              <a:lnSpc>
                <a:spcPct val="135714"/>
              </a:lnSpc>
              <a:spcBef>
                <a:spcPts val="0"/>
              </a:spcBef>
              <a:spcAft>
                <a:spcPts val="0"/>
              </a:spcAft>
              <a:buClr>
                <a:schemeClr val="dk1"/>
              </a:buClr>
              <a:buSzPts val="1100"/>
              <a:buFont typeface="Arial"/>
              <a:buNone/>
            </a:pPr>
            <a:r>
              <a:rPr lang="en-IN" b="1" dirty="0">
                <a:solidFill>
                  <a:schemeClr val="bg1"/>
                </a:solidFill>
                <a:highlight>
                  <a:srgbClr val="1E1E1E"/>
                </a:highlight>
                <a:latin typeface="Nunito Sans"/>
                <a:ea typeface="Nunito Sans"/>
                <a:cs typeface="Nunito Sans"/>
                <a:sym typeface="Nunito Sans"/>
              </a:rPr>
              <a:t>           if(</a:t>
            </a:r>
            <a:r>
              <a:rPr lang="en-IN" b="1" dirty="0" err="1">
                <a:solidFill>
                  <a:schemeClr val="bg1"/>
                </a:solidFill>
                <a:highlight>
                  <a:srgbClr val="1E1E1E"/>
                </a:highlight>
                <a:latin typeface="Nunito Sans"/>
                <a:ea typeface="Nunito Sans"/>
                <a:cs typeface="Nunito Sans"/>
                <a:sym typeface="Nunito Sans"/>
              </a:rPr>
              <a:t>arr</a:t>
            </a:r>
            <a:r>
              <a:rPr lang="en-IN" b="1" dirty="0">
                <a:solidFill>
                  <a:schemeClr val="bg1"/>
                </a:solidFill>
                <a:highlight>
                  <a:srgbClr val="1E1E1E"/>
                </a:highlight>
                <a:latin typeface="Nunito Sans"/>
                <a:ea typeface="Nunito Sans"/>
                <a:cs typeface="Nunito Sans"/>
                <a:sym typeface="Nunito Sans"/>
              </a:rPr>
              <a:t>[</a:t>
            </a:r>
            <a:r>
              <a:rPr lang="en-IN" b="1" dirty="0" err="1">
                <a:solidFill>
                  <a:schemeClr val="bg1"/>
                </a:solidFill>
                <a:highlight>
                  <a:srgbClr val="1E1E1E"/>
                </a:highlight>
                <a:latin typeface="Nunito Sans"/>
                <a:ea typeface="Nunito Sans"/>
                <a:cs typeface="Nunito Sans"/>
                <a:sym typeface="Nunito Sans"/>
              </a:rPr>
              <a:t>i</a:t>
            </a:r>
            <a:r>
              <a:rPr lang="en-IN" b="1" dirty="0">
                <a:solidFill>
                  <a:schemeClr val="bg1"/>
                </a:solidFill>
                <a:highlight>
                  <a:srgbClr val="1E1E1E"/>
                </a:highlight>
                <a:latin typeface="Nunito Sans"/>
                <a:ea typeface="Nunito Sans"/>
                <a:cs typeface="Nunito Sans"/>
                <a:sym typeface="Nunito Sans"/>
              </a:rPr>
              <a:t>] &gt; average){				</a:t>
            </a:r>
          </a:p>
          <a:p>
            <a:pPr marL="0" lvl="0" indent="0" algn="l" rtl="0">
              <a:lnSpc>
                <a:spcPct val="135714"/>
              </a:lnSpc>
              <a:spcBef>
                <a:spcPts val="0"/>
              </a:spcBef>
              <a:spcAft>
                <a:spcPts val="0"/>
              </a:spcAft>
              <a:buClr>
                <a:schemeClr val="dk1"/>
              </a:buClr>
              <a:buSzPts val="1100"/>
              <a:buFont typeface="Arial"/>
              <a:buNone/>
            </a:pPr>
            <a:r>
              <a:rPr lang="en-IN" b="1" dirty="0">
                <a:solidFill>
                  <a:schemeClr val="bg1"/>
                </a:solidFill>
                <a:highlight>
                  <a:srgbClr val="1E1E1E"/>
                </a:highlight>
                <a:latin typeface="Nunito Sans"/>
                <a:ea typeface="Nunito Sans"/>
                <a:cs typeface="Nunito Sans"/>
                <a:sym typeface="Nunito Sans"/>
              </a:rPr>
              <a:t>             temp = temp + (</a:t>
            </a:r>
            <a:r>
              <a:rPr lang="en-IN" b="1" dirty="0" err="1">
                <a:solidFill>
                  <a:schemeClr val="bg1"/>
                </a:solidFill>
                <a:highlight>
                  <a:srgbClr val="1E1E1E"/>
                </a:highlight>
                <a:latin typeface="Nunito Sans"/>
                <a:ea typeface="Nunito Sans"/>
                <a:cs typeface="Nunito Sans"/>
                <a:sym typeface="Nunito Sans"/>
              </a:rPr>
              <a:t>arr</a:t>
            </a:r>
            <a:r>
              <a:rPr lang="en-IN" b="1" dirty="0">
                <a:solidFill>
                  <a:schemeClr val="bg1"/>
                </a:solidFill>
                <a:highlight>
                  <a:srgbClr val="1E1E1E"/>
                </a:highlight>
                <a:latin typeface="Nunito Sans"/>
                <a:ea typeface="Nunito Sans"/>
                <a:cs typeface="Nunito Sans"/>
                <a:sym typeface="Nunito Sans"/>
              </a:rPr>
              <a:t>[</a:t>
            </a:r>
            <a:r>
              <a:rPr lang="en-IN" b="1" dirty="0" err="1">
                <a:solidFill>
                  <a:schemeClr val="bg1"/>
                </a:solidFill>
                <a:highlight>
                  <a:srgbClr val="1E1E1E"/>
                </a:highlight>
                <a:latin typeface="Nunito Sans"/>
                <a:ea typeface="Nunito Sans"/>
                <a:cs typeface="Nunito Sans"/>
                <a:sym typeface="Nunito Sans"/>
              </a:rPr>
              <a:t>i</a:t>
            </a:r>
            <a:r>
              <a:rPr lang="en-IN" b="1" dirty="0">
                <a:solidFill>
                  <a:schemeClr val="bg1"/>
                </a:solidFill>
                <a:highlight>
                  <a:srgbClr val="1E1E1E"/>
                </a:highlight>
                <a:latin typeface="Nunito Sans"/>
                <a:ea typeface="Nunito Sans"/>
                <a:cs typeface="Nunito Sans"/>
                <a:sym typeface="Nunito Sans"/>
              </a:rPr>
              <a:t>] - average);	}		</a:t>
            </a:r>
          </a:p>
          <a:p>
            <a:pPr marL="0" lvl="0" indent="0" algn="l" rtl="0">
              <a:lnSpc>
                <a:spcPct val="135714"/>
              </a:lnSpc>
              <a:spcBef>
                <a:spcPts val="0"/>
              </a:spcBef>
              <a:spcAft>
                <a:spcPts val="0"/>
              </a:spcAft>
              <a:buClr>
                <a:schemeClr val="dk1"/>
              </a:buClr>
              <a:buSzPts val="1100"/>
              <a:buFont typeface="Arial"/>
              <a:buNone/>
            </a:pPr>
            <a:r>
              <a:rPr lang="en-IN" b="1" dirty="0">
                <a:solidFill>
                  <a:schemeClr val="bg1"/>
                </a:solidFill>
                <a:highlight>
                  <a:srgbClr val="1E1E1E"/>
                </a:highlight>
                <a:latin typeface="Nunito Sans"/>
                <a:ea typeface="Nunito Sans"/>
                <a:cs typeface="Nunito Sans"/>
                <a:sym typeface="Nunito Sans"/>
              </a:rPr>
              <a:t>            }		</a:t>
            </a:r>
          </a:p>
          <a:p>
            <a:pPr marL="0" lvl="0" indent="0" algn="l" rtl="0">
              <a:lnSpc>
                <a:spcPct val="135714"/>
              </a:lnSpc>
              <a:spcBef>
                <a:spcPts val="0"/>
              </a:spcBef>
              <a:spcAft>
                <a:spcPts val="0"/>
              </a:spcAft>
              <a:buClr>
                <a:schemeClr val="dk1"/>
              </a:buClr>
              <a:buSzPts val="1100"/>
              <a:buFont typeface="Arial"/>
              <a:buNone/>
            </a:pPr>
            <a:r>
              <a:rPr lang="en-IN" b="1" dirty="0">
                <a:solidFill>
                  <a:schemeClr val="bg1"/>
                </a:solidFill>
                <a:highlight>
                  <a:srgbClr val="1E1E1E"/>
                </a:highlight>
                <a:latin typeface="Nunito Sans"/>
                <a:ea typeface="Nunito Sans"/>
                <a:cs typeface="Nunito Sans"/>
                <a:sym typeface="Nunito Sans"/>
              </a:rPr>
              <a:t>return temp;	}</a:t>
            </a:r>
            <a:r>
              <a:rPr lang="en-IN" b="1" dirty="0">
                <a:solidFill>
                  <a:schemeClr val="bg1"/>
                </a:solidFill>
                <a:latin typeface="Nunito Sans"/>
                <a:ea typeface="Nunito Sans"/>
                <a:cs typeface="Nunito Sans"/>
                <a:sym typeface="Nunito Sans"/>
              </a:rPr>
              <a:t>     </a:t>
            </a:r>
          </a:p>
        </p:txBody>
      </p:sp>
      <p:sp>
        <p:nvSpPr>
          <p:cNvPr id="269" name="Google Shape;269;p38"/>
          <p:cNvSpPr/>
          <p:nvPr/>
        </p:nvSpPr>
        <p:spPr>
          <a:xfrm>
            <a:off x="0" y="1"/>
            <a:ext cx="400200" cy="57000"/>
          </a:xfrm>
          <a:prstGeom prst="rect">
            <a:avLst/>
          </a:prstGeom>
          <a:solidFill>
            <a:schemeClr val="dk1">
              <a:alpha val="67840"/>
            </a:schemeClr>
          </a:solidFill>
          <a:ln>
            <a:noFill/>
          </a:ln>
        </p:spPr>
        <p:txBody>
          <a:bodyPr spcFirstLastPara="1" wrap="square" lIns="68575" tIns="34275" rIns="68575" bIns="685800" anchor="t" anchorCtr="0">
            <a:noAutofit/>
          </a:bodyPr>
          <a:lstStyle/>
          <a:p>
            <a:pPr marL="0" marR="0" lvl="0" indent="0" algn="l" rtl="0">
              <a:spcBef>
                <a:spcPts val="0"/>
              </a:spcBef>
              <a:spcAft>
                <a:spcPts val="0"/>
              </a:spcAft>
              <a:buNone/>
            </a:pPr>
            <a:endParaRPr sz="1500" b="1">
              <a:solidFill>
                <a:schemeClr val="lt1"/>
              </a:solidFill>
              <a:latin typeface="Nunito Sans"/>
              <a:ea typeface="Nunito Sans"/>
              <a:cs typeface="Nunito Sans"/>
              <a:sym typeface="Nunito Sans"/>
            </a:endParaRPr>
          </a:p>
        </p:txBody>
      </p:sp>
      <p:sp>
        <p:nvSpPr>
          <p:cNvPr id="270" name="Google Shape;270;p38"/>
          <p:cNvSpPr/>
          <p:nvPr/>
        </p:nvSpPr>
        <p:spPr>
          <a:xfrm>
            <a:off x="0" y="57151"/>
            <a:ext cx="400200" cy="5086500"/>
          </a:xfrm>
          <a:prstGeom prst="rect">
            <a:avLst/>
          </a:prstGeom>
          <a:solidFill>
            <a:schemeClr val="dk1">
              <a:alpha val="67840"/>
            </a:schemeClr>
          </a:solidFill>
          <a:ln>
            <a:noFill/>
          </a:ln>
        </p:spPr>
        <p:txBody>
          <a:bodyPr spcFirstLastPara="1" wrap="square" lIns="68575" tIns="34275" rIns="68575" bIns="685800" anchor="t" anchorCtr="0">
            <a:noAutofit/>
          </a:bodyPr>
          <a:lstStyle/>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3</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4</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5</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6</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7</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8</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9</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10</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12</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13</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14</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15</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16</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17</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18</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19</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20</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22</a:t>
            </a:r>
            <a:endParaRPr sz="1100"/>
          </a:p>
          <a:p>
            <a:pPr marL="0" marR="0" lvl="0" indent="0" algn="l" rtl="0">
              <a:spcBef>
                <a:spcPts val="0"/>
              </a:spcBef>
              <a:spcAft>
                <a:spcPts val="0"/>
              </a:spcAft>
              <a:buNone/>
            </a:pPr>
            <a:endParaRPr sz="1500" b="1">
              <a:solidFill>
                <a:srgbClr val="FFFF00"/>
              </a:solidFill>
              <a:latin typeface="Nunito Sans"/>
              <a:ea typeface="Nunito Sans"/>
              <a:cs typeface="Nunito Sans"/>
              <a:sym typeface="Nunito Sans"/>
            </a:endParaRPr>
          </a:p>
        </p:txBody>
      </p:sp>
      <p:pic>
        <p:nvPicPr>
          <p:cNvPr id="271" name="Google Shape;271;p38"/>
          <p:cNvPicPr preferRelativeResize="0"/>
          <p:nvPr/>
        </p:nvPicPr>
        <p:blipFill rotWithShape="1">
          <a:blip r:embed="rId3">
            <a:alphaModFix/>
          </a:blip>
          <a:srcRect/>
          <a:stretch/>
        </p:blipFill>
        <p:spPr>
          <a:xfrm>
            <a:off x="7144200" y="4652100"/>
            <a:ext cx="1767499" cy="224100"/>
          </a:xfrm>
          <a:prstGeom prst="rect">
            <a:avLst/>
          </a:prstGeom>
          <a:noFill/>
          <a:ln>
            <a:noFill/>
          </a:ln>
        </p:spPr>
      </p:pic>
    </p:spTree>
    <p:extLst>
      <p:ext uri="{BB962C8B-B14F-4D97-AF65-F5344CB8AC3E}">
        <p14:creationId xmlns:p14="http://schemas.microsoft.com/office/powerpoint/2010/main" val="17052164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8"/>
          <p:cNvSpPr/>
          <p:nvPr/>
        </p:nvSpPr>
        <p:spPr>
          <a:xfrm>
            <a:off x="0" y="0"/>
            <a:ext cx="9144000" cy="5143500"/>
          </a:xfrm>
          <a:prstGeom prst="rect">
            <a:avLst/>
          </a:prstGeom>
          <a:solidFill>
            <a:srgbClr val="000000"/>
          </a:solidFill>
          <a:ln>
            <a:noFill/>
          </a:ln>
        </p:spPr>
        <p:txBody>
          <a:bodyPr spcFirstLastPara="1" wrap="square" lIns="411475" tIns="75425" rIns="68575" bIns="685800" anchor="t" anchorCtr="0">
            <a:noAutofit/>
          </a:bodyPr>
          <a:lstStyle/>
          <a:p>
            <a:pPr marL="0" lvl="0" indent="0" algn="l" rtl="0">
              <a:lnSpc>
                <a:spcPct val="135714"/>
              </a:lnSpc>
              <a:spcBef>
                <a:spcPts val="0"/>
              </a:spcBef>
              <a:spcAft>
                <a:spcPts val="0"/>
              </a:spcAft>
              <a:buNone/>
            </a:pPr>
            <a:r>
              <a:rPr lang="en-IN" sz="2000" b="1" dirty="0">
                <a:solidFill>
                  <a:schemeClr val="bg1"/>
                </a:solidFill>
                <a:highlight>
                  <a:srgbClr val="1E1E1E"/>
                </a:highlight>
                <a:latin typeface="Nunito Sans"/>
                <a:ea typeface="Nunito Sans"/>
                <a:cs typeface="Nunito Sans"/>
                <a:sym typeface="Nunito Sans"/>
              </a:rPr>
              <a:t>public static void main(String </a:t>
            </a:r>
            <a:r>
              <a:rPr lang="en-IN" sz="2000" b="1" dirty="0" err="1">
                <a:solidFill>
                  <a:schemeClr val="bg1"/>
                </a:solidFill>
                <a:highlight>
                  <a:srgbClr val="1E1E1E"/>
                </a:highlight>
                <a:latin typeface="Nunito Sans"/>
                <a:ea typeface="Nunito Sans"/>
                <a:cs typeface="Nunito Sans"/>
                <a:sym typeface="Nunito Sans"/>
              </a:rPr>
              <a:t>args</a:t>
            </a:r>
            <a:r>
              <a:rPr lang="en-IN" sz="2000" b="1" dirty="0">
                <a:solidFill>
                  <a:schemeClr val="bg1"/>
                </a:solidFill>
                <a:highlight>
                  <a:srgbClr val="1E1E1E"/>
                </a:highlight>
                <a:latin typeface="Nunito Sans"/>
                <a:ea typeface="Nunito Sans"/>
                <a:cs typeface="Nunito Sans"/>
                <a:sym typeface="Nunito Sans"/>
              </a:rPr>
              <a:t>[])	{		</a:t>
            </a:r>
          </a:p>
          <a:p>
            <a:pPr marL="0" lvl="0" indent="0" algn="l" rtl="0">
              <a:lnSpc>
                <a:spcPct val="135714"/>
              </a:lnSpc>
              <a:spcBef>
                <a:spcPts val="0"/>
              </a:spcBef>
              <a:spcAft>
                <a:spcPts val="0"/>
              </a:spcAft>
              <a:buNone/>
            </a:pPr>
            <a:r>
              <a:rPr lang="en-IN" sz="2000" b="1" dirty="0">
                <a:solidFill>
                  <a:schemeClr val="bg1"/>
                </a:solidFill>
                <a:highlight>
                  <a:srgbClr val="1E1E1E"/>
                </a:highlight>
                <a:latin typeface="Nunito Sans"/>
                <a:ea typeface="Nunito Sans"/>
                <a:cs typeface="Nunito Sans"/>
                <a:sym typeface="Nunito Sans"/>
              </a:rPr>
              <a:t>          Scanner </a:t>
            </a:r>
            <a:r>
              <a:rPr lang="en-IN" sz="2000" b="1" dirty="0" err="1">
                <a:solidFill>
                  <a:schemeClr val="bg1"/>
                </a:solidFill>
                <a:highlight>
                  <a:srgbClr val="1E1E1E"/>
                </a:highlight>
                <a:latin typeface="Nunito Sans"/>
                <a:ea typeface="Nunito Sans"/>
                <a:cs typeface="Nunito Sans"/>
                <a:sym typeface="Nunito Sans"/>
              </a:rPr>
              <a:t>sc</a:t>
            </a:r>
            <a:r>
              <a:rPr lang="en-IN" sz="2000" b="1" dirty="0">
                <a:solidFill>
                  <a:schemeClr val="bg1"/>
                </a:solidFill>
                <a:highlight>
                  <a:srgbClr val="1E1E1E"/>
                </a:highlight>
                <a:latin typeface="Nunito Sans"/>
                <a:ea typeface="Nunito Sans"/>
                <a:cs typeface="Nunito Sans"/>
                <a:sym typeface="Nunito Sans"/>
              </a:rPr>
              <a:t> = new Scanner(System.in);		</a:t>
            </a:r>
          </a:p>
          <a:p>
            <a:pPr marL="0" lvl="0" indent="0" algn="l" rtl="0">
              <a:lnSpc>
                <a:spcPct val="135714"/>
              </a:lnSpc>
              <a:spcBef>
                <a:spcPts val="0"/>
              </a:spcBef>
              <a:spcAft>
                <a:spcPts val="0"/>
              </a:spcAft>
              <a:buNone/>
            </a:pPr>
            <a:r>
              <a:rPr lang="en-IN" sz="2000" b="1" dirty="0">
                <a:solidFill>
                  <a:schemeClr val="bg1"/>
                </a:solidFill>
                <a:highlight>
                  <a:srgbClr val="1E1E1E"/>
                </a:highlight>
                <a:latin typeface="Nunito Sans"/>
                <a:ea typeface="Nunito Sans"/>
                <a:cs typeface="Nunito Sans"/>
                <a:sym typeface="Nunito Sans"/>
              </a:rPr>
              <a:t>           int n = </a:t>
            </a:r>
            <a:r>
              <a:rPr lang="en-IN" sz="2000" b="1" dirty="0" err="1">
                <a:solidFill>
                  <a:schemeClr val="bg1"/>
                </a:solidFill>
                <a:highlight>
                  <a:srgbClr val="1E1E1E"/>
                </a:highlight>
                <a:latin typeface="Nunito Sans"/>
                <a:ea typeface="Nunito Sans"/>
                <a:cs typeface="Nunito Sans"/>
                <a:sym typeface="Nunito Sans"/>
              </a:rPr>
              <a:t>sc.nextInt</a:t>
            </a:r>
            <a:r>
              <a:rPr lang="en-IN" sz="2000" b="1" dirty="0">
                <a:solidFill>
                  <a:schemeClr val="bg1"/>
                </a:solidFill>
                <a:highlight>
                  <a:srgbClr val="1E1E1E"/>
                </a:highlight>
                <a:latin typeface="Nunito Sans"/>
                <a:ea typeface="Nunito Sans"/>
                <a:cs typeface="Nunito Sans"/>
                <a:sym typeface="Nunito Sans"/>
              </a:rPr>
              <a:t>();		</a:t>
            </a:r>
          </a:p>
          <a:p>
            <a:pPr marL="0" lvl="0" indent="0" algn="l" rtl="0">
              <a:lnSpc>
                <a:spcPct val="135714"/>
              </a:lnSpc>
              <a:spcBef>
                <a:spcPts val="0"/>
              </a:spcBef>
              <a:spcAft>
                <a:spcPts val="0"/>
              </a:spcAft>
              <a:buNone/>
            </a:pPr>
            <a:r>
              <a:rPr lang="en-IN" sz="2000" b="1" dirty="0">
                <a:solidFill>
                  <a:schemeClr val="bg1"/>
                </a:solidFill>
                <a:highlight>
                  <a:srgbClr val="1E1E1E"/>
                </a:highlight>
                <a:latin typeface="Nunito Sans"/>
                <a:ea typeface="Nunito Sans"/>
                <a:cs typeface="Nunito Sans"/>
                <a:sym typeface="Nunito Sans"/>
              </a:rPr>
              <a:t>            int []</a:t>
            </a:r>
            <a:r>
              <a:rPr lang="en-IN" sz="2000" b="1" dirty="0" err="1">
                <a:solidFill>
                  <a:schemeClr val="bg1"/>
                </a:solidFill>
                <a:highlight>
                  <a:srgbClr val="1E1E1E"/>
                </a:highlight>
                <a:latin typeface="Nunito Sans"/>
                <a:ea typeface="Nunito Sans"/>
                <a:cs typeface="Nunito Sans"/>
                <a:sym typeface="Nunito Sans"/>
              </a:rPr>
              <a:t>arr</a:t>
            </a:r>
            <a:r>
              <a:rPr lang="en-IN" sz="2000" b="1" dirty="0">
                <a:solidFill>
                  <a:schemeClr val="bg1"/>
                </a:solidFill>
                <a:highlight>
                  <a:srgbClr val="1E1E1E"/>
                </a:highlight>
                <a:latin typeface="Nunito Sans"/>
                <a:ea typeface="Nunito Sans"/>
                <a:cs typeface="Nunito Sans"/>
                <a:sym typeface="Nunito Sans"/>
              </a:rPr>
              <a:t> = new int[n];		</a:t>
            </a:r>
          </a:p>
          <a:p>
            <a:pPr marL="0" lvl="0" indent="0" algn="l" rtl="0">
              <a:lnSpc>
                <a:spcPct val="135714"/>
              </a:lnSpc>
              <a:spcBef>
                <a:spcPts val="0"/>
              </a:spcBef>
              <a:spcAft>
                <a:spcPts val="0"/>
              </a:spcAft>
              <a:buNone/>
            </a:pPr>
            <a:r>
              <a:rPr lang="en-IN" sz="2000" b="1" dirty="0">
                <a:solidFill>
                  <a:schemeClr val="bg1"/>
                </a:solidFill>
                <a:highlight>
                  <a:srgbClr val="1E1E1E"/>
                </a:highlight>
                <a:latin typeface="Nunito Sans"/>
                <a:ea typeface="Nunito Sans"/>
                <a:cs typeface="Nunito Sans"/>
                <a:sym typeface="Nunito Sans"/>
              </a:rPr>
              <a:t>            for(int </a:t>
            </a:r>
            <a:r>
              <a:rPr lang="en-IN" sz="2000" b="1" dirty="0" err="1">
                <a:solidFill>
                  <a:schemeClr val="bg1"/>
                </a:solidFill>
                <a:highlight>
                  <a:srgbClr val="1E1E1E"/>
                </a:highlight>
                <a:latin typeface="Nunito Sans"/>
                <a:ea typeface="Nunito Sans"/>
                <a:cs typeface="Nunito Sans"/>
                <a:sym typeface="Nunito Sans"/>
              </a:rPr>
              <a:t>i</a:t>
            </a:r>
            <a:r>
              <a:rPr lang="en-IN" sz="2000" b="1" dirty="0">
                <a:solidFill>
                  <a:schemeClr val="bg1"/>
                </a:solidFill>
                <a:highlight>
                  <a:srgbClr val="1E1E1E"/>
                </a:highlight>
                <a:latin typeface="Nunito Sans"/>
                <a:ea typeface="Nunito Sans"/>
                <a:cs typeface="Nunito Sans"/>
                <a:sym typeface="Nunito Sans"/>
              </a:rPr>
              <a:t> = 0; </a:t>
            </a:r>
            <a:r>
              <a:rPr lang="en-IN" sz="2000" b="1" dirty="0" err="1">
                <a:solidFill>
                  <a:schemeClr val="bg1"/>
                </a:solidFill>
                <a:highlight>
                  <a:srgbClr val="1E1E1E"/>
                </a:highlight>
                <a:latin typeface="Nunito Sans"/>
                <a:ea typeface="Nunito Sans"/>
                <a:cs typeface="Nunito Sans"/>
                <a:sym typeface="Nunito Sans"/>
              </a:rPr>
              <a:t>i</a:t>
            </a:r>
            <a:r>
              <a:rPr lang="en-IN" sz="2000" b="1" dirty="0">
                <a:solidFill>
                  <a:schemeClr val="bg1"/>
                </a:solidFill>
                <a:highlight>
                  <a:srgbClr val="1E1E1E"/>
                </a:highlight>
                <a:latin typeface="Nunito Sans"/>
                <a:ea typeface="Nunito Sans"/>
                <a:cs typeface="Nunito Sans"/>
                <a:sym typeface="Nunito Sans"/>
              </a:rPr>
              <a:t> &lt; n; </a:t>
            </a:r>
            <a:r>
              <a:rPr lang="en-IN" sz="2000" b="1" dirty="0" err="1">
                <a:solidFill>
                  <a:schemeClr val="bg1"/>
                </a:solidFill>
                <a:highlight>
                  <a:srgbClr val="1E1E1E"/>
                </a:highlight>
                <a:latin typeface="Nunito Sans"/>
                <a:ea typeface="Nunito Sans"/>
                <a:cs typeface="Nunito Sans"/>
                <a:sym typeface="Nunito Sans"/>
              </a:rPr>
              <a:t>i</a:t>
            </a:r>
            <a:r>
              <a:rPr lang="en-IN" sz="2000" b="1" dirty="0">
                <a:solidFill>
                  <a:schemeClr val="bg1"/>
                </a:solidFill>
                <a:highlight>
                  <a:srgbClr val="1E1E1E"/>
                </a:highlight>
                <a:latin typeface="Nunito Sans"/>
                <a:ea typeface="Nunito Sans"/>
                <a:cs typeface="Nunito Sans"/>
                <a:sym typeface="Nunito Sans"/>
              </a:rPr>
              <a:t>++){			</a:t>
            </a:r>
          </a:p>
          <a:p>
            <a:pPr marL="0" lvl="0" indent="0" algn="l" rtl="0">
              <a:lnSpc>
                <a:spcPct val="135714"/>
              </a:lnSpc>
              <a:spcBef>
                <a:spcPts val="0"/>
              </a:spcBef>
              <a:spcAft>
                <a:spcPts val="0"/>
              </a:spcAft>
              <a:buNone/>
            </a:pPr>
            <a:r>
              <a:rPr lang="en-IN" sz="2000" b="1" dirty="0">
                <a:solidFill>
                  <a:schemeClr val="bg1"/>
                </a:solidFill>
                <a:highlight>
                  <a:srgbClr val="1E1E1E"/>
                </a:highlight>
                <a:latin typeface="Nunito Sans"/>
                <a:ea typeface="Nunito Sans"/>
                <a:cs typeface="Nunito Sans"/>
                <a:sym typeface="Nunito Sans"/>
              </a:rPr>
              <a:t>              </a:t>
            </a:r>
            <a:r>
              <a:rPr lang="en-IN" sz="2000" b="1" dirty="0" err="1">
                <a:solidFill>
                  <a:schemeClr val="bg1"/>
                </a:solidFill>
                <a:highlight>
                  <a:srgbClr val="1E1E1E"/>
                </a:highlight>
                <a:latin typeface="Nunito Sans"/>
                <a:ea typeface="Nunito Sans"/>
                <a:cs typeface="Nunito Sans"/>
                <a:sym typeface="Nunito Sans"/>
              </a:rPr>
              <a:t>arr</a:t>
            </a:r>
            <a:r>
              <a:rPr lang="en-IN" sz="2000" b="1" dirty="0">
                <a:solidFill>
                  <a:schemeClr val="bg1"/>
                </a:solidFill>
                <a:highlight>
                  <a:srgbClr val="1E1E1E"/>
                </a:highlight>
                <a:latin typeface="Nunito Sans"/>
                <a:ea typeface="Nunito Sans"/>
                <a:cs typeface="Nunito Sans"/>
                <a:sym typeface="Nunito Sans"/>
              </a:rPr>
              <a:t>[</a:t>
            </a:r>
            <a:r>
              <a:rPr lang="en-IN" sz="2000" b="1" dirty="0" err="1">
                <a:solidFill>
                  <a:schemeClr val="bg1"/>
                </a:solidFill>
                <a:highlight>
                  <a:srgbClr val="1E1E1E"/>
                </a:highlight>
                <a:latin typeface="Nunito Sans"/>
                <a:ea typeface="Nunito Sans"/>
                <a:cs typeface="Nunito Sans"/>
                <a:sym typeface="Nunito Sans"/>
              </a:rPr>
              <a:t>i</a:t>
            </a:r>
            <a:r>
              <a:rPr lang="en-IN" sz="2000" b="1" dirty="0">
                <a:solidFill>
                  <a:schemeClr val="bg1"/>
                </a:solidFill>
                <a:highlight>
                  <a:srgbClr val="1E1E1E"/>
                </a:highlight>
                <a:latin typeface="Nunito Sans"/>
                <a:ea typeface="Nunito Sans"/>
                <a:cs typeface="Nunito Sans"/>
                <a:sym typeface="Nunito Sans"/>
              </a:rPr>
              <a:t>] = </a:t>
            </a:r>
            <a:r>
              <a:rPr lang="en-IN" sz="2000" b="1" dirty="0" err="1">
                <a:solidFill>
                  <a:schemeClr val="bg1"/>
                </a:solidFill>
                <a:highlight>
                  <a:srgbClr val="1E1E1E"/>
                </a:highlight>
                <a:latin typeface="Nunito Sans"/>
                <a:ea typeface="Nunito Sans"/>
                <a:cs typeface="Nunito Sans"/>
                <a:sym typeface="Nunito Sans"/>
              </a:rPr>
              <a:t>sc.nextInt</a:t>
            </a:r>
            <a:r>
              <a:rPr lang="en-IN" sz="2000" b="1" dirty="0">
                <a:solidFill>
                  <a:schemeClr val="bg1"/>
                </a:solidFill>
                <a:highlight>
                  <a:srgbClr val="1E1E1E"/>
                </a:highlight>
                <a:latin typeface="Nunito Sans"/>
                <a:ea typeface="Nunito Sans"/>
                <a:cs typeface="Nunito Sans"/>
                <a:sym typeface="Nunito Sans"/>
              </a:rPr>
              <a:t>();		}		</a:t>
            </a:r>
            <a:r>
              <a:rPr lang="en-IN" sz="2000" b="1" dirty="0" err="1">
                <a:solidFill>
                  <a:schemeClr val="bg1"/>
                </a:solidFill>
                <a:highlight>
                  <a:srgbClr val="1E1E1E"/>
                </a:highlight>
                <a:latin typeface="Nunito Sans"/>
                <a:ea typeface="Nunito Sans"/>
                <a:cs typeface="Nunito Sans"/>
                <a:sym typeface="Nunito Sans"/>
              </a:rPr>
              <a:t>System.out.println</a:t>
            </a:r>
            <a:r>
              <a:rPr lang="en-IN" sz="2000" b="1" dirty="0">
                <a:solidFill>
                  <a:schemeClr val="bg1"/>
                </a:solidFill>
                <a:highlight>
                  <a:srgbClr val="1E1E1E"/>
                </a:highlight>
                <a:latin typeface="Nunito Sans"/>
                <a:ea typeface="Nunito Sans"/>
                <a:cs typeface="Nunito Sans"/>
                <a:sym typeface="Nunito Sans"/>
              </a:rPr>
              <a:t>(fun(</a:t>
            </a:r>
            <a:r>
              <a:rPr lang="en-IN" sz="2000" b="1" dirty="0" err="1">
                <a:solidFill>
                  <a:schemeClr val="bg1"/>
                </a:solidFill>
                <a:highlight>
                  <a:srgbClr val="1E1E1E"/>
                </a:highlight>
                <a:latin typeface="Nunito Sans"/>
                <a:ea typeface="Nunito Sans"/>
                <a:cs typeface="Nunito Sans"/>
                <a:sym typeface="Nunito Sans"/>
              </a:rPr>
              <a:t>arr</a:t>
            </a:r>
            <a:r>
              <a:rPr lang="en-IN" sz="2000" b="1" dirty="0">
                <a:solidFill>
                  <a:schemeClr val="bg1"/>
                </a:solidFill>
                <a:highlight>
                  <a:srgbClr val="1E1E1E"/>
                </a:highlight>
                <a:latin typeface="Nunito Sans"/>
                <a:ea typeface="Nunito Sans"/>
                <a:cs typeface="Nunito Sans"/>
                <a:sym typeface="Nunito Sans"/>
              </a:rPr>
              <a:t>, n));	}}</a:t>
            </a:r>
          </a:p>
        </p:txBody>
      </p:sp>
      <p:sp>
        <p:nvSpPr>
          <p:cNvPr id="269" name="Google Shape;269;p38"/>
          <p:cNvSpPr/>
          <p:nvPr/>
        </p:nvSpPr>
        <p:spPr>
          <a:xfrm>
            <a:off x="0" y="1"/>
            <a:ext cx="400200" cy="57000"/>
          </a:xfrm>
          <a:prstGeom prst="rect">
            <a:avLst/>
          </a:prstGeom>
          <a:solidFill>
            <a:schemeClr val="dk1">
              <a:alpha val="67840"/>
            </a:schemeClr>
          </a:solidFill>
          <a:ln>
            <a:noFill/>
          </a:ln>
        </p:spPr>
        <p:txBody>
          <a:bodyPr spcFirstLastPara="1" wrap="square" lIns="68575" tIns="34275" rIns="68575" bIns="685800" anchor="t" anchorCtr="0">
            <a:noAutofit/>
          </a:bodyPr>
          <a:lstStyle/>
          <a:p>
            <a:pPr marL="0" marR="0" lvl="0" indent="0" algn="l" rtl="0">
              <a:spcBef>
                <a:spcPts val="0"/>
              </a:spcBef>
              <a:spcAft>
                <a:spcPts val="0"/>
              </a:spcAft>
              <a:buNone/>
            </a:pPr>
            <a:endParaRPr sz="1500" b="1">
              <a:solidFill>
                <a:schemeClr val="lt1"/>
              </a:solidFill>
              <a:latin typeface="Nunito Sans"/>
              <a:ea typeface="Nunito Sans"/>
              <a:cs typeface="Nunito Sans"/>
              <a:sym typeface="Nunito Sans"/>
            </a:endParaRPr>
          </a:p>
        </p:txBody>
      </p:sp>
      <p:sp>
        <p:nvSpPr>
          <p:cNvPr id="270" name="Google Shape;270;p38"/>
          <p:cNvSpPr/>
          <p:nvPr/>
        </p:nvSpPr>
        <p:spPr>
          <a:xfrm>
            <a:off x="0" y="57151"/>
            <a:ext cx="400200" cy="5086500"/>
          </a:xfrm>
          <a:prstGeom prst="rect">
            <a:avLst/>
          </a:prstGeom>
          <a:solidFill>
            <a:schemeClr val="dk1">
              <a:alpha val="67840"/>
            </a:schemeClr>
          </a:solidFill>
          <a:ln>
            <a:noFill/>
          </a:ln>
        </p:spPr>
        <p:txBody>
          <a:bodyPr spcFirstLastPara="1" wrap="square" lIns="68575" tIns="34275" rIns="68575" bIns="685800" anchor="t" anchorCtr="0">
            <a:noAutofit/>
          </a:bodyPr>
          <a:lstStyle/>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3</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4</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5</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6</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7</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8</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9</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10</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12</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13</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14</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15</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16</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17</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18</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19</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20</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22</a:t>
            </a:r>
            <a:endParaRPr sz="1100"/>
          </a:p>
          <a:p>
            <a:pPr marL="0" marR="0" lvl="0" indent="0" algn="l" rtl="0">
              <a:spcBef>
                <a:spcPts val="0"/>
              </a:spcBef>
              <a:spcAft>
                <a:spcPts val="0"/>
              </a:spcAft>
              <a:buNone/>
            </a:pPr>
            <a:endParaRPr sz="1500" b="1">
              <a:solidFill>
                <a:srgbClr val="FFFF00"/>
              </a:solidFill>
              <a:latin typeface="Nunito Sans"/>
              <a:ea typeface="Nunito Sans"/>
              <a:cs typeface="Nunito Sans"/>
              <a:sym typeface="Nunito Sans"/>
            </a:endParaRPr>
          </a:p>
        </p:txBody>
      </p:sp>
      <p:pic>
        <p:nvPicPr>
          <p:cNvPr id="271" name="Google Shape;271;p38"/>
          <p:cNvPicPr preferRelativeResize="0"/>
          <p:nvPr/>
        </p:nvPicPr>
        <p:blipFill rotWithShape="1">
          <a:blip r:embed="rId3">
            <a:alphaModFix/>
          </a:blip>
          <a:srcRect/>
          <a:stretch/>
        </p:blipFill>
        <p:spPr>
          <a:xfrm>
            <a:off x="7144200" y="4652100"/>
            <a:ext cx="1767499" cy="224100"/>
          </a:xfrm>
          <a:prstGeom prst="rect">
            <a:avLst/>
          </a:prstGeom>
          <a:noFill/>
          <a:ln>
            <a:noFill/>
          </a:ln>
        </p:spPr>
      </p:pic>
    </p:spTree>
    <p:extLst>
      <p:ext uri="{BB962C8B-B14F-4D97-AF65-F5344CB8AC3E}">
        <p14:creationId xmlns:p14="http://schemas.microsoft.com/office/powerpoint/2010/main" val="89866431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99"/>
          <p:cNvSpPr/>
          <p:nvPr/>
        </p:nvSpPr>
        <p:spPr>
          <a:xfrm>
            <a:off x="0" y="0"/>
            <a:ext cx="9144000" cy="662700"/>
          </a:xfrm>
          <a:prstGeom prst="rect">
            <a:avLst/>
          </a:prstGeom>
          <a:solidFill>
            <a:srgbClr val="F0513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Nunito Sans"/>
              <a:ea typeface="Nunito Sans"/>
              <a:cs typeface="Nunito Sans"/>
              <a:sym typeface="Nunito Sans"/>
            </a:endParaRPr>
          </a:p>
        </p:txBody>
      </p:sp>
      <p:sp>
        <p:nvSpPr>
          <p:cNvPr id="753" name="Google Shape;753;p99"/>
          <p:cNvSpPr txBox="1"/>
          <p:nvPr/>
        </p:nvSpPr>
        <p:spPr>
          <a:xfrm>
            <a:off x="1325880" y="40481"/>
            <a:ext cx="7472123" cy="807883"/>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 sz="4800" b="1" dirty="0">
                <a:solidFill>
                  <a:schemeClr val="lt1"/>
                </a:solidFill>
                <a:latin typeface="Nunito Sans"/>
                <a:ea typeface="Nunito Sans"/>
                <a:cs typeface="Nunito Sans"/>
                <a:sym typeface="Nunito Sans"/>
              </a:rPr>
              <a:t>Question 10</a:t>
            </a:r>
            <a:endParaRPr sz="4800" b="1" dirty="0">
              <a:solidFill>
                <a:schemeClr val="lt1"/>
              </a:solidFill>
              <a:latin typeface="Nunito Sans"/>
              <a:ea typeface="Nunito Sans"/>
              <a:cs typeface="Nunito Sans"/>
              <a:sym typeface="Nunito Sans"/>
            </a:endParaRPr>
          </a:p>
        </p:txBody>
      </p:sp>
      <p:pic>
        <p:nvPicPr>
          <p:cNvPr id="754" name="Google Shape;754;p99"/>
          <p:cNvPicPr preferRelativeResize="0"/>
          <p:nvPr/>
        </p:nvPicPr>
        <p:blipFill rotWithShape="1">
          <a:blip r:embed="rId3">
            <a:alphaModFix/>
          </a:blip>
          <a:srcRect/>
          <a:stretch/>
        </p:blipFill>
        <p:spPr>
          <a:xfrm>
            <a:off x="7144200" y="4652100"/>
            <a:ext cx="1767499" cy="224100"/>
          </a:xfrm>
          <a:prstGeom prst="rect">
            <a:avLst/>
          </a:prstGeom>
          <a:noFill/>
          <a:ln>
            <a:noFill/>
          </a:ln>
        </p:spPr>
      </p:pic>
      <p:sp>
        <p:nvSpPr>
          <p:cNvPr id="755" name="Google Shape;755;p99"/>
          <p:cNvSpPr txBox="1"/>
          <p:nvPr/>
        </p:nvSpPr>
        <p:spPr>
          <a:xfrm>
            <a:off x="167644" y="662457"/>
            <a:ext cx="8976300" cy="4072238"/>
          </a:xfrm>
          <a:prstGeom prst="rect">
            <a:avLst/>
          </a:prstGeom>
          <a:noFill/>
          <a:ln>
            <a:noFill/>
          </a:ln>
        </p:spPr>
        <p:txBody>
          <a:bodyPr spcFirstLastPara="1" wrap="square" lIns="68575" tIns="34275" rIns="68575" bIns="34275" anchor="t" anchorCtr="0">
            <a:spAutoFit/>
          </a:bodyPr>
          <a:lstStyle/>
          <a:p>
            <a:pPr lvl="0">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Max occurring character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Write a function that finds the maximum occurring character in an input string.</a:t>
            </a:r>
          </a:p>
          <a:p>
            <a:pPr>
              <a:lnSpc>
                <a:spcPct val="107000"/>
              </a:lnSpc>
              <a:spcAft>
                <a:spcPts val="800"/>
              </a:spcAft>
            </a:pPr>
            <a:r>
              <a:rPr lang="en-IN" sz="2000" b="1" dirty="0">
                <a:effectLst/>
                <a:latin typeface="Nunito Sans" pitchFamily="2" charset="0"/>
                <a:ea typeface="Calibri" panose="020F0502020204030204" pitchFamily="34" charset="0"/>
                <a:cs typeface="Times New Roman" panose="02020603050405020304" pitchFamily="18" charset="0"/>
              </a:rPr>
              <a:t>Input Specification:</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Input1: a string</a:t>
            </a:r>
          </a:p>
          <a:p>
            <a:pPr>
              <a:lnSpc>
                <a:spcPct val="107000"/>
              </a:lnSpc>
              <a:spcAft>
                <a:spcPts val="800"/>
              </a:spcAft>
            </a:pPr>
            <a:r>
              <a:rPr lang="en-IN" sz="2000" b="1" dirty="0">
                <a:effectLst/>
                <a:latin typeface="Nunito Sans" pitchFamily="2" charset="0"/>
                <a:ea typeface="Calibri" panose="020F0502020204030204" pitchFamily="34" charset="0"/>
                <a:cs typeface="Times New Roman" panose="02020603050405020304" pitchFamily="18" charset="0"/>
              </a:rPr>
              <a:t>Output Specification:</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Return the character which occurs for the maximum number of times in the input string.</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If multiple characters occur with the same highest frequency then return “0”.</a:t>
            </a:r>
          </a:p>
          <a:p>
            <a:pPr marL="0" lvl="0" indent="0" algn="l" rtl="0">
              <a:lnSpc>
                <a:spcPct val="115000"/>
              </a:lnSpc>
              <a:spcBef>
                <a:spcPts val="0"/>
              </a:spcBef>
              <a:spcAft>
                <a:spcPts val="0"/>
              </a:spcAft>
              <a:buSzPts val="1100"/>
              <a:buNone/>
            </a:pPr>
            <a:endParaRPr lang="en" sz="2000" dirty="0">
              <a:solidFill>
                <a:schemeClr val="dk1"/>
              </a:solidFill>
              <a:highlight>
                <a:srgbClr val="FFFFFF"/>
              </a:highlight>
              <a:latin typeface="Nunito Sans"/>
              <a:ea typeface="Nunito Sans"/>
              <a:cs typeface="Nunito Sans"/>
              <a:sym typeface="Nunito Sans"/>
            </a:endParaRPr>
          </a:p>
        </p:txBody>
      </p:sp>
    </p:spTree>
    <p:extLst>
      <p:ext uri="{BB962C8B-B14F-4D97-AF65-F5344CB8AC3E}">
        <p14:creationId xmlns:p14="http://schemas.microsoft.com/office/powerpoint/2010/main" val="24963804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99"/>
          <p:cNvSpPr/>
          <p:nvPr/>
        </p:nvSpPr>
        <p:spPr>
          <a:xfrm>
            <a:off x="0" y="0"/>
            <a:ext cx="9144000" cy="662700"/>
          </a:xfrm>
          <a:prstGeom prst="rect">
            <a:avLst/>
          </a:prstGeom>
          <a:solidFill>
            <a:srgbClr val="F0513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Nunito Sans"/>
              <a:ea typeface="Nunito Sans"/>
              <a:cs typeface="Nunito Sans"/>
              <a:sym typeface="Nunito Sans"/>
            </a:endParaRPr>
          </a:p>
        </p:txBody>
      </p:sp>
      <p:sp>
        <p:nvSpPr>
          <p:cNvPr id="753" name="Google Shape;753;p99"/>
          <p:cNvSpPr txBox="1"/>
          <p:nvPr/>
        </p:nvSpPr>
        <p:spPr>
          <a:xfrm>
            <a:off x="1325880" y="40481"/>
            <a:ext cx="7472123" cy="807883"/>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 sz="4800" b="1" dirty="0">
                <a:solidFill>
                  <a:schemeClr val="lt1"/>
                </a:solidFill>
                <a:latin typeface="Nunito Sans"/>
                <a:ea typeface="Nunito Sans"/>
                <a:cs typeface="Nunito Sans"/>
                <a:sym typeface="Nunito Sans"/>
              </a:rPr>
              <a:t>Question 10</a:t>
            </a:r>
            <a:endParaRPr sz="4800" b="1" dirty="0">
              <a:solidFill>
                <a:schemeClr val="lt1"/>
              </a:solidFill>
              <a:latin typeface="Nunito Sans"/>
              <a:ea typeface="Nunito Sans"/>
              <a:cs typeface="Nunito Sans"/>
              <a:sym typeface="Nunito Sans"/>
            </a:endParaRPr>
          </a:p>
        </p:txBody>
      </p:sp>
      <p:pic>
        <p:nvPicPr>
          <p:cNvPr id="754" name="Google Shape;754;p99"/>
          <p:cNvPicPr preferRelativeResize="0"/>
          <p:nvPr/>
        </p:nvPicPr>
        <p:blipFill rotWithShape="1">
          <a:blip r:embed="rId3">
            <a:alphaModFix/>
          </a:blip>
          <a:srcRect/>
          <a:stretch/>
        </p:blipFill>
        <p:spPr>
          <a:xfrm>
            <a:off x="7144200" y="4652100"/>
            <a:ext cx="1767499" cy="224100"/>
          </a:xfrm>
          <a:prstGeom prst="rect">
            <a:avLst/>
          </a:prstGeom>
          <a:noFill/>
          <a:ln>
            <a:noFill/>
          </a:ln>
        </p:spPr>
      </p:pic>
      <p:sp>
        <p:nvSpPr>
          <p:cNvPr id="755" name="Google Shape;755;p99"/>
          <p:cNvSpPr txBox="1"/>
          <p:nvPr/>
        </p:nvSpPr>
        <p:spPr>
          <a:xfrm>
            <a:off x="167644" y="662457"/>
            <a:ext cx="8976300" cy="2894865"/>
          </a:xfrm>
          <a:prstGeom prst="rect">
            <a:avLst/>
          </a:prstGeom>
          <a:noFill/>
          <a:ln>
            <a:noFill/>
          </a:ln>
        </p:spPr>
        <p:txBody>
          <a:bodyPr spcFirstLastPara="1" wrap="square" lIns="68575" tIns="34275" rIns="68575" bIns="34275" anchor="t" anchorCtr="0">
            <a:spAutoFit/>
          </a:bodyPr>
          <a:lstStyle/>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Example 1</a:t>
            </a: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Input</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abcdd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Output</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d</a:t>
            </a: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Explanation</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highest frequency letter in the string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abcdd</a:t>
            </a:r>
            <a:r>
              <a:rPr lang="en-IN" sz="1800" dirty="0">
                <a:effectLst/>
                <a:latin typeface="Calibri" panose="020F0502020204030204" pitchFamily="34" charset="0"/>
                <a:ea typeface="Calibri" panose="020F0502020204030204" pitchFamily="34" charset="0"/>
                <a:cs typeface="Times New Roman" panose="02020603050405020304" pitchFamily="18" charset="0"/>
              </a:rPr>
              <a:t>", is d.</a:t>
            </a:r>
          </a:p>
          <a:p>
            <a:pPr lvl="0">
              <a:lnSpc>
                <a:spcPct val="107000"/>
              </a:lnSpc>
              <a:spcAft>
                <a:spcPts val="800"/>
              </a:spcAft>
            </a:pPr>
            <a:endParaRPr lang="en" sz="2000" dirty="0">
              <a:solidFill>
                <a:schemeClr val="dk1"/>
              </a:solidFill>
              <a:highlight>
                <a:srgbClr val="FFFFFF"/>
              </a:highlight>
              <a:latin typeface="Nunito Sans"/>
              <a:ea typeface="Nunito Sans"/>
              <a:cs typeface="Nunito Sans"/>
              <a:sym typeface="Nunito Sans"/>
            </a:endParaRPr>
          </a:p>
        </p:txBody>
      </p:sp>
    </p:spTree>
    <p:extLst>
      <p:ext uri="{BB962C8B-B14F-4D97-AF65-F5344CB8AC3E}">
        <p14:creationId xmlns:p14="http://schemas.microsoft.com/office/powerpoint/2010/main" val="401643071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99"/>
          <p:cNvSpPr/>
          <p:nvPr/>
        </p:nvSpPr>
        <p:spPr>
          <a:xfrm>
            <a:off x="0" y="0"/>
            <a:ext cx="9144000" cy="662700"/>
          </a:xfrm>
          <a:prstGeom prst="rect">
            <a:avLst/>
          </a:prstGeom>
          <a:solidFill>
            <a:srgbClr val="F0513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Nunito Sans"/>
              <a:ea typeface="Nunito Sans"/>
              <a:cs typeface="Nunito Sans"/>
              <a:sym typeface="Nunito Sans"/>
            </a:endParaRPr>
          </a:p>
        </p:txBody>
      </p:sp>
      <p:sp>
        <p:nvSpPr>
          <p:cNvPr id="753" name="Google Shape;753;p99"/>
          <p:cNvSpPr txBox="1"/>
          <p:nvPr/>
        </p:nvSpPr>
        <p:spPr>
          <a:xfrm>
            <a:off x="1325880" y="40481"/>
            <a:ext cx="7472123" cy="807883"/>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 sz="4800" b="1" dirty="0">
                <a:solidFill>
                  <a:schemeClr val="lt1"/>
                </a:solidFill>
                <a:latin typeface="Nunito Sans"/>
                <a:ea typeface="Nunito Sans"/>
                <a:cs typeface="Nunito Sans"/>
                <a:sym typeface="Nunito Sans"/>
              </a:rPr>
              <a:t>Question 10</a:t>
            </a:r>
            <a:endParaRPr sz="4800" b="1" dirty="0">
              <a:solidFill>
                <a:schemeClr val="lt1"/>
              </a:solidFill>
              <a:latin typeface="Nunito Sans"/>
              <a:ea typeface="Nunito Sans"/>
              <a:cs typeface="Nunito Sans"/>
              <a:sym typeface="Nunito Sans"/>
            </a:endParaRPr>
          </a:p>
        </p:txBody>
      </p:sp>
      <p:pic>
        <p:nvPicPr>
          <p:cNvPr id="754" name="Google Shape;754;p99"/>
          <p:cNvPicPr preferRelativeResize="0"/>
          <p:nvPr/>
        </p:nvPicPr>
        <p:blipFill rotWithShape="1">
          <a:blip r:embed="rId3">
            <a:alphaModFix/>
          </a:blip>
          <a:srcRect/>
          <a:stretch/>
        </p:blipFill>
        <p:spPr>
          <a:xfrm>
            <a:off x="7144200" y="4652100"/>
            <a:ext cx="1767499" cy="224100"/>
          </a:xfrm>
          <a:prstGeom prst="rect">
            <a:avLst/>
          </a:prstGeom>
          <a:noFill/>
          <a:ln>
            <a:noFill/>
          </a:ln>
        </p:spPr>
      </p:pic>
      <p:sp>
        <p:nvSpPr>
          <p:cNvPr id="755" name="Google Shape;755;p99"/>
          <p:cNvSpPr txBox="1"/>
          <p:nvPr/>
        </p:nvSpPr>
        <p:spPr>
          <a:xfrm>
            <a:off x="167644" y="662457"/>
            <a:ext cx="8976300" cy="3692775"/>
          </a:xfrm>
          <a:prstGeom prst="rect">
            <a:avLst/>
          </a:prstGeom>
          <a:noFill/>
          <a:ln>
            <a:noFill/>
          </a:ln>
        </p:spPr>
        <p:txBody>
          <a:bodyPr spcFirstLastPara="1" wrap="square" lIns="68575" tIns="34275" rIns="68575" bIns="34275" anchor="t" anchorCtr="0">
            <a:spAutoFit/>
          </a:bodyPr>
          <a:lstStyle/>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Example 2 </a:t>
            </a: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Input</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puff</a:t>
            </a: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Output</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f</a:t>
            </a: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Explanation</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highest frequency letter in the string "puff", is f.</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Solution</a:t>
            </a:r>
          </a:p>
          <a:p>
            <a:pPr lvl="0">
              <a:lnSpc>
                <a:spcPct val="107000"/>
              </a:lnSpc>
              <a:spcAft>
                <a:spcPts val="800"/>
              </a:spcAft>
            </a:pPr>
            <a:endParaRPr lang="en" sz="2000" dirty="0">
              <a:solidFill>
                <a:schemeClr val="dk1"/>
              </a:solidFill>
              <a:highlight>
                <a:srgbClr val="FFFFFF"/>
              </a:highlight>
              <a:latin typeface="Nunito Sans"/>
              <a:ea typeface="Nunito Sans"/>
              <a:cs typeface="Nunito Sans"/>
              <a:sym typeface="Nunito Sans"/>
            </a:endParaRPr>
          </a:p>
        </p:txBody>
      </p:sp>
    </p:spTree>
    <p:extLst>
      <p:ext uri="{BB962C8B-B14F-4D97-AF65-F5344CB8AC3E}">
        <p14:creationId xmlns:p14="http://schemas.microsoft.com/office/powerpoint/2010/main" val="20350528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8"/>
          <p:cNvSpPr/>
          <p:nvPr/>
        </p:nvSpPr>
        <p:spPr>
          <a:xfrm>
            <a:off x="0" y="0"/>
            <a:ext cx="9144000" cy="5143500"/>
          </a:xfrm>
          <a:prstGeom prst="rect">
            <a:avLst/>
          </a:prstGeom>
          <a:solidFill>
            <a:srgbClr val="000000"/>
          </a:solidFill>
          <a:ln>
            <a:noFill/>
          </a:ln>
        </p:spPr>
        <p:txBody>
          <a:bodyPr spcFirstLastPara="1" wrap="square" lIns="411475" tIns="75425" rIns="68575" bIns="685800" anchor="t" anchorCtr="0">
            <a:noAutofit/>
          </a:bodyPr>
          <a:lstStyle/>
          <a:p>
            <a:pPr>
              <a:lnSpc>
                <a:spcPct val="107000"/>
              </a:lnSpc>
              <a:spcAft>
                <a:spcPts val="800"/>
              </a:spcAft>
            </a:pPr>
            <a:r>
              <a:rPr lang="en-IN" b="1" dirty="0">
                <a:solidFill>
                  <a:schemeClr val="bg1"/>
                </a:solidFill>
                <a:highlight>
                  <a:srgbClr val="1E1E1E"/>
                </a:highlight>
                <a:latin typeface="Nunito Sans"/>
                <a:ea typeface="Nunito Sans"/>
                <a:cs typeface="Nunito Sans"/>
                <a:sym typeface="Nunito Sans"/>
              </a:rPr>
              <a:t> </a:t>
            </a:r>
            <a:r>
              <a:rPr lang="en-IN" sz="1500" b="1" dirty="0">
                <a:solidFill>
                  <a:schemeClr val="bg1"/>
                </a:solidFill>
                <a:effectLst/>
                <a:latin typeface="Nunito Sans" pitchFamily="2" charset="0"/>
                <a:ea typeface="Calibri" panose="020F0502020204030204" pitchFamily="34" charset="0"/>
                <a:cs typeface="Consolas" panose="020B0609020204030204" pitchFamily="49" charset="0"/>
              </a:rPr>
              <a:t>import</a:t>
            </a:r>
            <a:r>
              <a:rPr lang="en-IN" sz="1500"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sz="1500" dirty="0" err="1">
                <a:solidFill>
                  <a:schemeClr val="bg1"/>
                </a:solidFill>
                <a:effectLst/>
                <a:latin typeface="Nunito Sans" pitchFamily="2" charset="0"/>
                <a:ea typeface="Calibri" panose="020F0502020204030204" pitchFamily="34" charset="0"/>
                <a:cs typeface="Consolas" panose="020B0609020204030204" pitchFamily="49" charset="0"/>
              </a:rPr>
              <a:t>java.util</a:t>
            </a:r>
            <a:r>
              <a:rPr lang="en-IN" sz="1500"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sz="1500"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sz="1500" b="1" dirty="0">
                <a:solidFill>
                  <a:schemeClr val="bg1"/>
                </a:solidFill>
                <a:effectLst/>
                <a:latin typeface="Nunito Sans" pitchFamily="2" charset="0"/>
                <a:ea typeface="Calibri" panose="020F0502020204030204" pitchFamily="34" charset="0"/>
                <a:cs typeface="Consolas" panose="020B0609020204030204" pitchFamily="49" charset="0"/>
              </a:rPr>
              <a:t>class</a:t>
            </a:r>
            <a:r>
              <a:rPr lang="en-IN" sz="1500"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sz="1500" dirty="0" err="1">
                <a:solidFill>
                  <a:schemeClr val="bg1"/>
                </a:solidFill>
                <a:effectLst/>
                <a:latin typeface="Nunito Sans" pitchFamily="2" charset="0"/>
                <a:ea typeface="Calibri" panose="020F0502020204030204" pitchFamily="34" charset="0"/>
                <a:cs typeface="Consolas" panose="020B0609020204030204" pitchFamily="49" charset="0"/>
              </a:rPr>
              <a:t>Max_Occuring</a:t>
            </a:r>
            <a:r>
              <a:rPr lang="en-IN" sz="1500"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sz="1500"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sz="1500" dirty="0">
                <a:solidFill>
                  <a:schemeClr val="bg1"/>
                </a:solidFill>
                <a:latin typeface="Nunito Sans" pitchFamily="2" charset="0"/>
                <a:ea typeface="Calibri" panose="020F0502020204030204" pitchFamily="34" charset="0"/>
                <a:cs typeface="Times New Roman" panose="02020603050405020304" pitchFamily="18" charset="0"/>
              </a:rPr>
              <a:t>        </a:t>
            </a:r>
            <a:r>
              <a:rPr lang="en-IN" sz="1500" b="1" dirty="0">
                <a:solidFill>
                  <a:schemeClr val="bg1"/>
                </a:solidFill>
                <a:effectLst/>
                <a:latin typeface="Nunito Sans" pitchFamily="2" charset="0"/>
                <a:ea typeface="Calibri" panose="020F0502020204030204" pitchFamily="34" charset="0"/>
                <a:cs typeface="Consolas" panose="020B0609020204030204" pitchFamily="49" charset="0"/>
              </a:rPr>
              <a:t>static</a:t>
            </a:r>
            <a:r>
              <a:rPr lang="en-IN" sz="1500"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sz="1500" b="1" dirty="0">
                <a:solidFill>
                  <a:schemeClr val="bg1"/>
                </a:solidFill>
                <a:effectLst/>
                <a:latin typeface="Nunito Sans" pitchFamily="2" charset="0"/>
                <a:ea typeface="Calibri" panose="020F0502020204030204" pitchFamily="34" charset="0"/>
                <a:cs typeface="Consolas" panose="020B0609020204030204" pitchFamily="49" charset="0"/>
              </a:rPr>
              <a:t>final</a:t>
            </a:r>
            <a:r>
              <a:rPr lang="en-IN" sz="1500"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sz="1500"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sz="1500"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sz="1500" b="1" i="1" dirty="0">
                <a:solidFill>
                  <a:schemeClr val="bg1"/>
                </a:solidFill>
                <a:effectLst/>
                <a:latin typeface="Nunito Sans" pitchFamily="2" charset="0"/>
                <a:ea typeface="Calibri" panose="020F0502020204030204" pitchFamily="34" charset="0"/>
                <a:cs typeface="Consolas" panose="020B0609020204030204" pitchFamily="49" charset="0"/>
              </a:rPr>
              <a:t>ASCII_SIZE</a:t>
            </a:r>
            <a:r>
              <a:rPr lang="en-IN" sz="1500" dirty="0">
                <a:solidFill>
                  <a:schemeClr val="bg1"/>
                </a:solidFill>
                <a:effectLst/>
                <a:latin typeface="Nunito Sans" pitchFamily="2" charset="0"/>
                <a:ea typeface="Calibri" panose="020F0502020204030204" pitchFamily="34" charset="0"/>
                <a:cs typeface="Consolas" panose="020B0609020204030204" pitchFamily="49" charset="0"/>
              </a:rPr>
              <a:t> = 256;</a:t>
            </a:r>
            <a:endParaRPr lang="en-IN" sz="1500"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sz="1500" b="1" dirty="0">
                <a:solidFill>
                  <a:schemeClr val="bg1"/>
                </a:solidFill>
                <a:latin typeface="Nunito Sans" pitchFamily="2" charset="0"/>
                <a:ea typeface="Calibri" panose="020F0502020204030204" pitchFamily="34" charset="0"/>
                <a:cs typeface="Consolas" panose="020B0609020204030204" pitchFamily="49" charset="0"/>
              </a:rPr>
              <a:t>    </a:t>
            </a:r>
            <a:r>
              <a:rPr lang="en-IN" sz="1500" b="1" dirty="0">
                <a:solidFill>
                  <a:schemeClr val="bg1"/>
                </a:solidFill>
                <a:effectLst/>
                <a:latin typeface="Nunito Sans" pitchFamily="2" charset="0"/>
                <a:ea typeface="Calibri" panose="020F0502020204030204" pitchFamily="34" charset="0"/>
                <a:cs typeface="Consolas" panose="020B0609020204030204" pitchFamily="49" charset="0"/>
              </a:rPr>
              <a:t>static</a:t>
            </a:r>
            <a:r>
              <a:rPr lang="en-IN" sz="1500"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sz="1500" b="1" dirty="0">
                <a:solidFill>
                  <a:schemeClr val="bg1"/>
                </a:solidFill>
                <a:effectLst/>
                <a:latin typeface="Nunito Sans" pitchFamily="2" charset="0"/>
                <a:ea typeface="Calibri" panose="020F0502020204030204" pitchFamily="34" charset="0"/>
                <a:cs typeface="Consolas" panose="020B0609020204030204" pitchFamily="49" charset="0"/>
              </a:rPr>
              <a:t>char</a:t>
            </a:r>
            <a:r>
              <a:rPr lang="en-IN" sz="1500"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sz="1500" dirty="0" err="1">
                <a:solidFill>
                  <a:schemeClr val="bg1"/>
                </a:solidFill>
                <a:effectLst/>
                <a:latin typeface="Nunito Sans" pitchFamily="2" charset="0"/>
                <a:ea typeface="Calibri" panose="020F0502020204030204" pitchFamily="34" charset="0"/>
                <a:cs typeface="Consolas" panose="020B0609020204030204" pitchFamily="49" charset="0"/>
              </a:rPr>
              <a:t>getMaxOccuringChar</a:t>
            </a:r>
            <a:r>
              <a:rPr lang="en-IN" sz="1500" dirty="0">
                <a:solidFill>
                  <a:schemeClr val="bg1"/>
                </a:solidFill>
                <a:effectLst/>
                <a:latin typeface="Nunito Sans" pitchFamily="2" charset="0"/>
                <a:ea typeface="Calibri" panose="020F0502020204030204" pitchFamily="34" charset="0"/>
                <a:cs typeface="Consolas" panose="020B0609020204030204" pitchFamily="49" charset="0"/>
              </a:rPr>
              <a:t>(String str){</a:t>
            </a:r>
            <a:endParaRPr lang="en-IN" sz="1500"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sz="1500"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sz="1500"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sz="1500" dirty="0">
                <a:solidFill>
                  <a:schemeClr val="bg1"/>
                </a:solidFill>
                <a:effectLst/>
                <a:latin typeface="Nunito Sans" pitchFamily="2" charset="0"/>
                <a:ea typeface="Calibri" panose="020F0502020204030204" pitchFamily="34" charset="0"/>
                <a:cs typeface="Consolas" panose="020B0609020204030204" pitchFamily="49" charset="0"/>
              </a:rPr>
              <a:t> count[] = </a:t>
            </a:r>
            <a:r>
              <a:rPr lang="en-IN" sz="1500" b="1" dirty="0">
                <a:solidFill>
                  <a:schemeClr val="bg1"/>
                </a:solidFill>
                <a:effectLst/>
                <a:latin typeface="Nunito Sans" pitchFamily="2" charset="0"/>
                <a:ea typeface="Calibri" panose="020F0502020204030204" pitchFamily="34" charset="0"/>
                <a:cs typeface="Consolas" panose="020B0609020204030204" pitchFamily="49" charset="0"/>
              </a:rPr>
              <a:t>new</a:t>
            </a:r>
            <a:r>
              <a:rPr lang="en-IN" sz="1500"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sz="1500"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sz="1500" dirty="0">
                <a:solidFill>
                  <a:schemeClr val="bg1"/>
                </a:solidFill>
                <a:effectLst/>
                <a:latin typeface="Nunito Sans" pitchFamily="2" charset="0"/>
                <a:ea typeface="Calibri" panose="020F0502020204030204" pitchFamily="34" charset="0"/>
                <a:cs typeface="Consolas" panose="020B0609020204030204" pitchFamily="49" charset="0"/>
              </a:rPr>
              <a:t>[</a:t>
            </a:r>
            <a:r>
              <a:rPr lang="en-IN" sz="1500" b="1" i="1" dirty="0">
                <a:solidFill>
                  <a:schemeClr val="bg1"/>
                </a:solidFill>
                <a:effectLst/>
                <a:latin typeface="Nunito Sans" pitchFamily="2" charset="0"/>
                <a:ea typeface="Calibri" panose="020F0502020204030204" pitchFamily="34" charset="0"/>
                <a:cs typeface="Consolas" panose="020B0609020204030204" pitchFamily="49" charset="0"/>
              </a:rPr>
              <a:t>ASCII_SIZE</a:t>
            </a:r>
            <a:r>
              <a:rPr lang="en-IN" sz="1500"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sz="1500"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sz="1500"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sz="1500"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sz="1500"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sz="1500" dirty="0" err="1">
                <a:solidFill>
                  <a:schemeClr val="bg1"/>
                </a:solidFill>
                <a:effectLst/>
                <a:latin typeface="Nunito Sans" pitchFamily="2" charset="0"/>
                <a:ea typeface="Calibri" panose="020F0502020204030204" pitchFamily="34" charset="0"/>
                <a:cs typeface="Consolas" panose="020B0609020204030204" pitchFamily="49" charset="0"/>
              </a:rPr>
              <a:t>len</a:t>
            </a:r>
            <a:r>
              <a:rPr lang="en-IN" sz="1500" dirty="0">
                <a:solidFill>
                  <a:schemeClr val="bg1"/>
                </a:solidFill>
                <a:effectLst/>
                <a:latin typeface="Nunito Sans" pitchFamily="2" charset="0"/>
                <a:ea typeface="Calibri" panose="020F0502020204030204" pitchFamily="34" charset="0"/>
                <a:cs typeface="Consolas" panose="020B0609020204030204" pitchFamily="49" charset="0"/>
              </a:rPr>
              <a:t> = </a:t>
            </a:r>
            <a:r>
              <a:rPr lang="en-IN" sz="1500" dirty="0" err="1">
                <a:solidFill>
                  <a:schemeClr val="bg1"/>
                </a:solidFill>
                <a:effectLst/>
                <a:latin typeface="Nunito Sans" pitchFamily="2" charset="0"/>
                <a:ea typeface="Calibri" panose="020F0502020204030204" pitchFamily="34" charset="0"/>
                <a:cs typeface="Consolas" panose="020B0609020204030204" pitchFamily="49" charset="0"/>
              </a:rPr>
              <a:t>str.length</a:t>
            </a:r>
            <a:r>
              <a:rPr lang="en-IN" sz="1500"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sz="1500"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sz="1500"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sz="1500" b="1" dirty="0">
                <a:solidFill>
                  <a:schemeClr val="bg1"/>
                </a:solidFill>
                <a:effectLst/>
                <a:latin typeface="Nunito Sans" pitchFamily="2" charset="0"/>
                <a:ea typeface="Calibri" panose="020F0502020204030204" pitchFamily="34" charset="0"/>
                <a:cs typeface="Consolas" panose="020B0609020204030204" pitchFamily="49" charset="0"/>
              </a:rPr>
              <a:t>for</a:t>
            </a:r>
            <a:r>
              <a:rPr lang="en-IN" sz="1500"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sz="1500"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sz="1500"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sz="1500"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sz="1500" dirty="0">
                <a:solidFill>
                  <a:schemeClr val="bg1"/>
                </a:solidFill>
                <a:effectLst/>
                <a:latin typeface="Nunito Sans" pitchFamily="2" charset="0"/>
                <a:ea typeface="Calibri" panose="020F0502020204030204" pitchFamily="34" charset="0"/>
                <a:cs typeface="Consolas" panose="020B0609020204030204" pitchFamily="49" charset="0"/>
              </a:rPr>
              <a:t>=0; </a:t>
            </a:r>
            <a:r>
              <a:rPr lang="en-IN" sz="1500"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sz="1500" dirty="0">
                <a:solidFill>
                  <a:schemeClr val="bg1"/>
                </a:solidFill>
                <a:effectLst/>
                <a:latin typeface="Nunito Sans" pitchFamily="2" charset="0"/>
                <a:ea typeface="Calibri" panose="020F0502020204030204" pitchFamily="34" charset="0"/>
                <a:cs typeface="Consolas" panose="020B0609020204030204" pitchFamily="49" charset="0"/>
              </a:rPr>
              <a:t>&lt;</a:t>
            </a:r>
            <a:r>
              <a:rPr lang="en-IN" sz="1500" dirty="0" err="1">
                <a:solidFill>
                  <a:schemeClr val="bg1"/>
                </a:solidFill>
                <a:effectLst/>
                <a:latin typeface="Nunito Sans" pitchFamily="2" charset="0"/>
                <a:ea typeface="Calibri" panose="020F0502020204030204" pitchFamily="34" charset="0"/>
                <a:cs typeface="Consolas" panose="020B0609020204030204" pitchFamily="49" charset="0"/>
              </a:rPr>
              <a:t>len</a:t>
            </a:r>
            <a:r>
              <a:rPr lang="en-IN" sz="1500"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sz="1500"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sz="1500"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sz="1500"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sz="1500"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sz="1500" dirty="0">
                <a:solidFill>
                  <a:schemeClr val="bg1"/>
                </a:solidFill>
                <a:latin typeface="Nunito Sans" pitchFamily="2" charset="0"/>
                <a:ea typeface="Calibri" panose="020F0502020204030204" pitchFamily="34" charset="0"/>
                <a:cs typeface="Consolas" panose="020B0609020204030204" pitchFamily="49" charset="0"/>
              </a:rPr>
              <a:t>    C</a:t>
            </a:r>
            <a:r>
              <a:rPr lang="en-IN" sz="1500" dirty="0">
                <a:solidFill>
                  <a:schemeClr val="bg1"/>
                </a:solidFill>
                <a:effectLst/>
                <a:latin typeface="Nunito Sans" pitchFamily="2" charset="0"/>
                <a:ea typeface="Calibri" panose="020F0502020204030204" pitchFamily="34" charset="0"/>
                <a:cs typeface="Consolas" panose="020B0609020204030204" pitchFamily="49" charset="0"/>
              </a:rPr>
              <a:t>ount[</a:t>
            </a:r>
            <a:r>
              <a:rPr lang="en-IN" sz="1500" dirty="0" err="1">
                <a:solidFill>
                  <a:schemeClr val="bg1"/>
                </a:solidFill>
                <a:effectLst/>
                <a:latin typeface="Nunito Sans" pitchFamily="2" charset="0"/>
                <a:ea typeface="Calibri" panose="020F0502020204030204" pitchFamily="34" charset="0"/>
                <a:cs typeface="Consolas" panose="020B0609020204030204" pitchFamily="49" charset="0"/>
              </a:rPr>
              <a:t>str.charAt</a:t>
            </a:r>
            <a:r>
              <a:rPr lang="en-IN" sz="1500" dirty="0">
                <a:solidFill>
                  <a:schemeClr val="bg1"/>
                </a:solidFill>
                <a:effectLst/>
                <a:latin typeface="Nunito Sans" pitchFamily="2" charset="0"/>
                <a:ea typeface="Calibri" panose="020F0502020204030204" pitchFamily="34" charset="0"/>
                <a:cs typeface="Consolas" panose="020B0609020204030204" pitchFamily="49" charset="0"/>
              </a:rPr>
              <a:t>(</a:t>
            </a:r>
            <a:r>
              <a:rPr lang="en-IN" sz="1500"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sz="1500"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sz="1500"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sz="1500"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sz="1500"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sz="1500" dirty="0">
                <a:solidFill>
                  <a:schemeClr val="bg1"/>
                </a:solidFill>
                <a:effectLst/>
                <a:latin typeface="Nunito Sans" pitchFamily="2" charset="0"/>
                <a:ea typeface="Calibri" panose="020F0502020204030204" pitchFamily="34" charset="0"/>
                <a:cs typeface="Consolas" panose="020B0609020204030204" pitchFamily="49" charset="0"/>
              </a:rPr>
              <a:t> max = -1; </a:t>
            </a:r>
            <a:endParaRPr lang="en-IN" sz="1500"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sz="1500"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sz="1500" b="1" dirty="0">
                <a:solidFill>
                  <a:schemeClr val="bg1"/>
                </a:solidFill>
                <a:effectLst/>
                <a:latin typeface="Nunito Sans" pitchFamily="2" charset="0"/>
                <a:ea typeface="Calibri" panose="020F0502020204030204" pitchFamily="34" charset="0"/>
                <a:cs typeface="Consolas" panose="020B0609020204030204" pitchFamily="49" charset="0"/>
              </a:rPr>
              <a:t>char</a:t>
            </a:r>
            <a:r>
              <a:rPr lang="en-IN" sz="1500" dirty="0">
                <a:solidFill>
                  <a:schemeClr val="bg1"/>
                </a:solidFill>
                <a:effectLst/>
                <a:latin typeface="Nunito Sans" pitchFamily="2" charset="0"/>
                <a:ea typeface="Calibri" panose="020F0502020204030204" pitchFamily="34" charset="0"/>
                <a:cs typeface="Consolas" panose="020B0609020204030204" pitchFamily="49" charset="0"/>
              </a:rPr>
              <a:t> result = ' '; </a:t>
            </a:r>
            <a:endParaRPr lang="en-IN" sz="1500"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sz="1500"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sz="1500" b="1" dirty="0">
                <a:solidFill>
                  <a:schemeClr val="bg1"/>
                </a:solidFill>
                <a:effectLst/>
                <a:latin typeface="Nunito Sans" pitchFamily="2" charset="0"/>
                <a:ea typeface="Calibri" panose="020F0502020204030204" pitchFamily="34" charset="0"/>
                <a:cs typeface="Consolas" panose="020B0609020204030204" pitchFamily="49" charset="0"/>
              </a:rPr>
              <a:t>for</a:t>
            </a:r>
            <a:r>
              <a:rPr lang="en-IN" sz="1500"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sz="1500"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sz="1500"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sz="1500"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sz="1500" dirty="0">
                <a:solidFill>
                  <a:schemeClr val="bg1"/>
                </a:solidFill>
                <a:effectLst/>
                <a:latin typeface="Nunito Sans" pitchFamily="2" charset="0"/>
                <a:ea typeface="Calibri" panose="020F0502020204030204" pitchFamily="34" charset="0"/>
                <a:cs typeface="Consolas" panose="020B0609020204030204" pitchFamily="49" charset="0"/>
              </a:rPr>
              <a:t> = 0; </a:t>
            </a:r>
            <a:r>
              <a:rPr lang="en-IN" sz="1500"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sz="1500" dirty="0">
                <a:solidFill>
                  <a:schemeClr val="bg1"/>
                </a:solidFill>
                <a:effectLst/>
                <a:latin typeface="Nunito Sans" pitchFamily="2" charset="0"/>
                <a:ea typeface="Calibri" panose="020F0502020204030204" pitchFamily="34" charset="0"/>
                <a:cs typeface="Consolas" panose="020B0609020204030204" pitchFamily="49" charset="0"/>
              </a:rPr>
              <a:t> &lt; </a:t>
            </a:r>
            <a:r>
              <a:rPr lang="en-IN" sz="1500" dirty="0" err="1">
                <a:solidFill>
                  <a:schemeClr val="bg1"/>
                </a:solidFill>
                <a:effectLst/>
                <a:latin typeface="Nunito Sans" pitchFamily="2" charset="0"/>
                <a:ea typeface="Calibri" panose="020F0502020204030204" pitchFamily="34" charset="0"/>
                <a:cs typeface="Consolas" panose="020B0609020204030204" pitchFamily="49" charset="0"/>
              </a:rPr>
              <a:t>len</a:t>
            </a:r>
            <a:r>
              <a:rPr lang="en-IN" sz="1500"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sz="1500"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sz="1500"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sz="1500"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1800" dirty="0">
                <a:latin typeface="Consolas" panose="020B0609020204030204" pitchFamily="49" charset="0"/>
                <a:ea typeface="Calibri" panose="020F0502020204030204" pitchFamily="34" charset="0"/>
                <a:cs typeface="Consolas" panose="020B0609020204030204" pitchFamily="49" charset="0"/>
              </a:rPr>
              <a:t>  </a:t>
            </a:r>
            <a:r>
              <a:rPr lang="en-IN" sz="1500" b="1"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if</a:t>
            </a:r>
            <a:r>
              <a:rPr lang="en-IN" sz="1500"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 (max &lt; count[</a:t>
            </a:r>
            <a:r>
              <a:rPr lang="en-IN" sz="1500" dirty="0" err="1">
                <a:solidFill>
                  <a:schemeClr val="bg1"/>
                </a:solidFill>
                <a:effectLst/>
                <a:latin typeface="Consolas" panose="020B0609020204030204" pitchFamily="49" charset="0"/>
                <a:ea typeface="Calibri" panose="020F0502020204030204" pitchFamily="34" charset="0"/>
                <a:cs typeface="Consolas" panose="020B0609020204030204" pitchFamily="49" charset="0"/>
              </a:rPr>
              <a:t>str.charAt</a:t>
            </a:r>
            <a:r>
              <a:rPr lang="en-IN" sz="1500"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a:t>
            </a:r>
            <a:r>
              <a:rPr lang="en-IN" sz="1500" dirty="0" err="1">
                <a:solidFill>
                  <a:schemeClr val="bg1"/>
                </a:solidFill>
                <a:effectLst/>
                <a:latin typeface="Consolas" panose="020B0609020204030204" pitchFamily="49" charset="0"/>
                <a:ea typeface="Calibri" panose="020F0502020204030204" pitchFamily="34" charset="0"/>
                <a:cs typeface="Consolas" panose="020B0609020204030204" pitchFamily="49" charset="0"/>
              </a:rPr>
              <a:t>i</a:t>
            </a:r>
            <a:r>
              <a:rPr lang="en-IN" sz="1500"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 </a:t>
            </a:r>
            <a:endParaRPr lang="en-IN" sz="15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500"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		max = count[</a:t>
            </a:r>
            <a:r>
              <a:rPr lang="en-IN" sz="1500" dirty="0" err="1">
                <a:solidFill>
                  <a:schemeClr val="bg1"/>
                </a:solidFill>
                <a:effectLst/>
                <a:latin typeface="Consolas" panose="020B0609020204030204" pitchFamily="49" charset="0"/>
                <a:ea typeface="Calibri" panose="020F0502020204030204" pitchFamily="34" charset="0"/>
                <a:cs typeface="Consolas" panose="020B0609020204030204" pitchFamily="49" charset="0"/>
              </a:rPr>
              <a:t>str.charAt</a:t>
            </a:r>
            <a:r>
              <a:rPr lang="en-IN" sz="1500"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a:t>
            </a:r>
            <a:r>
              <a:rPr lang="en-IN" sz="1500" dirty="0" err="1">
                <a:solidFill>
                  <a:schemeClr val="bg1"/>
                </a:solidFill>
                <a:effectLst/>
                <a:latin typeface="Consolas" panose="020B0609020204030204" pitchFamily="49" charset="0"/>
                <a:ea typeface="Calibri" panose="020F0502020204030204" pitchFamily="34" charset="0"/>
                <a:cs typeface="Consolas" panose="020B0609020204030204" pitchFamily="49" charset="0"/>
              </a:rPr>
              <a:t>i</a:t>
            </a:r>
            <a:r>
              <a:rPr lang="en-IN" sz="1500"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a:t>
            </a:r>
            <a:endParaRPr lang="en-IN" sz="15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500"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		result = </a:t>
            </a:r>
            <a:r>
              <a:rPr lang="en-IN" sz="1500" dirty="0" err="1">
                <a:solidFill>
                  <a:schemeClr val="bg1"/>
                </a:solidFill>
                <a:effectLst/>
                <a:latin typeface="Consolas" panose="020B0609020204030204" pitchFamily="49" charset="0"/>
                <a:ea typeface="Calibri" panose="020F0502020204030204" pitchFamily="34" charset="0"/>
                <a:cs typeface="Consolas" panose="020B0609020204030204" pitchFamily="49" charset="0"/>
              </a:rPr>
              <a:t>str.charAt</a:t>
            </a:r>
            <a:r>
              <a:rPr lang="en-IN" sz="1500"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a:t>
            </a:r>
            <a:r>
              <a:rPr lang="en-IN" sz="1500" dirty="0" err="1">
                <a:solidFill>
                  <a:schemeClr val="bg1"/>
                </a:solidFill>
                <a:effectLst/>
                <a:latin typeface="Consolas" panose="020B0609020204030204" pitchFamily="49" charset="0"/>
                <a:ea typeface="Calibri" panose="020F0502020204030204" pitchFamily="34" charset="0"/>
                <a:cs typeface="Consolas" panose="020B0609020204030204" pitchFamily="49" charset="0"/>
              </a:rPr>
              <a:t>i</a:t>
            </a:r>
            <a:r>
              <a:rPr lang="en-IN" sz="1500"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  }</a:t>
            </a:r>
            <a:endParaRPr lang="en-IN" sz="15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5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N" sz="1800" b="1"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return</a:t>
            </a:r>
            <a:r>
              <a:rPr lang="en-IN" sz="1800"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 result</a:t>
            </a:r>
            <a:r>
              <a:rPr lang="en-IN"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lnSpc>
                <a:spcPct val="135714"/>
              </a:lnSpc>
              <a:spcBef>
                <a:spcPts val="0"/>
              </a:spcBef>
              <a:spcAft>
                <a:spcPts val="0"/>
              </a:spcAft>
              <a:buClr>
                <a:schemeClr val="dk1"/>
              </a:buClr>
              <a:buSzPts val="1100"/>
              <a:buFont typeface="Arial"/>
              <a:buNone/>
            </a:pPr>
            <a:endParaRPr lang="en-IN" b="1" dirty="0">
              <a:solidFill>
                <a:schemeClr val="bg1"/>
              </a:solidFill>
              <a:latin typeface="Nunito Sans"/>
              <a:ea typeface="Nunito Sans"/>
              <a:cs typeface="Nunito Sans"/>
              <a:sym typeface="Nunito Sans"/>
            </a:endParaRPr>
          </a:p>
        </p:txBody>
      </p:sp>
      <p:sp>
        <p:nvSpPr>
          <p:cNvPr id="269" name="Google Shape;269;p38"/>
          <p:cNvSpPr/>
          <p:nvPr/>
        </p:nvSpPr>
        <p:spPr>
          <a:xfrm>
            <a:off x="0" y="1"/>
            <a:ext cx="400200" cy="57000"/>
          </a:xfrm>
          <a:prstGeom prst="rect">
            <a:avLst/>
          </a:prstGeom>
          <a:solidFill>
            <a:schemeClr val="dk1">
              <a:alpha val="67840"/>
            </a:schemeClr>
          </a:solidFill>
          <a:ln>
            <a:noFill/>
          </a:ln>
        </p:spPr>
        <p:txBody>
          <a:bodyPr spcFirstLastPara="1" wrap="square" lIns="68575" tIns="34275" rIns="68575" bIns="685800" anchor="t" anchorCtr="0">
            <a:noAutofit/>
          </a:bodyPr>
          <a:lstStyle/>
          <a:p>
            <a:pPr marL="0" marR="0" lvl="0" indent="0" algn="l" rtl="0">
              <a:spcBef>
                <a:spcPts val="0"/>
              </a:spcBef>
              <a:spcAft>
                <a:spcPts val="0"/>
              </a:spcAft>
              <a:buNone/>
            </a:pPr>
            <a:endParaRPr sz="1500" b="1">
              <a:solidFill>
                <a:schemeClr val="lt1"/>
              </a:solidFill>
              <a:latin typeface="Nunito Sans"/>
              <a:ea typeface="Nunito Sans"/>
              <a:cs typeface="Nunito Sans"/>
              <a:sym typeface="Nunito Sans"/>
            </a:endParaRPr>
          </a:p>
        </p:txBody>
      </p:sp>
      <p:sp>
        <p:nvSpPr>
          <p:cNvPr id="270" name="Google Shape;270;p38"/>
          <p:cNvSpPr/>
          <p:nvPr/>
        </p:nvSpPr>
        <p:spPr>
          <a:xfrm>
            <a:off x="0" y="57151"/>
            <a:ext cx="400200" cy="5086500"/>
          </a:xfrm>
          <a:prstGeom prst="rect">
            <a:avLst/>
          </a:prstGeom>
          <a:solidFill>
            <a:schemeClr val="dk1">
              <a:alpha val="67840"/>
            </a:schemeClr>
          </a:solidFill>
          <a:ln>
            <a:noFill/>
          </a:ln>
        </p:spPr>
        <p:txBody>
          <a:bodyPr spcFirstLastPara="1" wrap="square" lIns="68575" tIns="34275" rIns="68575" bIns="685800" anchor="t" anchorCtr="0">
            <a:noAutofit/>
          </a:bodyPr>
          <a:lstStyle/>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3</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4</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5</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6</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7</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8</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9</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10</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12</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13</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14</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15</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16</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17</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18</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19</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20</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22</a:t>
            </a:r>
            <a:endParaRPr sz="1100"/>
          </a:p>
          <a:p>
            <a:pPr marL="0" marR="0" lvl="0" indent="0" algn="l" rtl="0">
              <a:spcBef>
                <a:spcPts val="0"/>
              </a:spcBef>
              <a:spcAft>
                <a:spcPts val="0"/>
              </a:spcAft>
              <a:buNone/>
            </a:pPr>
            <a:endParaRPr sz="1500" b="1">
              <a:solidFill>
                <a:srgbClr val="FFFF00"/>
              </a:solidFill>
              <a:latin typeface="Nunito Sans"/>
              <a:ea typeface="Nunito Sans"/>
              <a:cs typeface="Nunito Sans"/>
              <a:sym typeface="Nunito Sans"/>
            </a:endParaRPr>
          </a:p>
        </p:txBody>
      </p:sp>
      <p:pic>
        <p:nvPicPr>
          <p:cNvPr id="271" name="Google Shape;271;p38"/>
          <p:cNvPicPr preferRelativeResize="0"/>
          <p:nvPr/>
        </p:nvPicPr>
        <p:blipFill rotWithShape="1">
          <a:blip r:embed="rId3">
            <a:alphaModFix/>
          </a:blip>
          <a:srcRect/>
          <a:stretch/>
        </p:blipFill>
        <p:spPr>
          <a:xfrm>
            <a:off x="7144200" y="4652100"/>
            <a:ext cx="1767499" cy="224100"/>
          </a:xfrm>
          <a:prstGeom prst="rect">
            <a:avLst/>
          </a:prstGeom>
          <a:noFill/>
          <a:ln>
            <a:noFill/>
          </a:ln>
        </p:spPr>
      </p:pic>
    </p:spTree>
    <p:extLst>
      <p:ext uri="{BB962C8B-B14F-4D97-AF65-F5344CB8AC3E}">
        <p14:creationId xmlns:p14="http://schemas.microsoft.com/office/powerpoint/2010/main" val="42677713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8"/>
          <p:cNvSpPr/>
          <p:nvPr/>
        </p:nvSpPr>
        <p:spPr>
          <a:xfrm>
            <a:off x="0" y="0"/>
            <a:ext cx="9144000" cy="5143500"/>
          </a:xfrm>
          <a:prstGeom prst="rect">
            <a:avLst/>
          </a:prstGeom>
          <a:solidFill>
            <a:srgbClr val="000000"/>
          </a:solidFill>
          <a:ln>
            <a:noFill/>
          </a:ln>
        </p:spPr>
        <p:txBody>
          <a:bodyPr spcFirstLastPara="1" wrap="square" lIns="411475" tIns="75425" rIns="68575" bIns="685800" anchor="t" anchorCtr="0">
            <a:noAutofit/>
          </a:bodyPr>
          <a:lstStyle/>
          <a:p>
            <a:pPr>
              <a:lnSpc>
                <a:spcPct val="107000"/>
              </a:lnSpc>
              <a:spcAft>
                <a:spcPts val="800"/>
              </a:spcAft>
            </a:pPr>
            <a:r>
              <a:rPr lang="en-IN" sz="1500" b="1" dirty="0">
                <a:solidFill>
                  <a:schemeClr val="bg1"/>
                </a:solidFill>
                <a:effectLst/>
                <a:latin typeface="Nunito Sans" pitchFamily="2" charset="0"/>
                <a:ea typeface="Calibri" panose="020F0502020204030204" pitchFamily="34" charset="0"/>
                <a:cs typeface="Consolas" panose="020B0609020204030204" pitchFamily="49" charset="0"/>
              </a:rPr>
              <a:t>public</a:t>
            </a:r>
            <a:r>
              <a:rPr lang="en-IN" sz="1500"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sz="1500" b="1" dirty="0">
                <a:solidFill>
                  <a:schemeClr val="bg1"/>
                </a:solidFill>
                <a:effectLst/>
                <a:latin typeface="Nunito Sans" pitchFamily="2" charset="0"/>
                <a:ea typeface="Calibri" panose="020F0502020204030204" pitchFamily="34" charset="0"/>
                <a:cs typeface="Consolas" panose="020B0609020204030204" pitchFamily="49" charset="0"/>
              </a:rPr>
              <a:t>static</a:t>
            </a:r>
            <a:r>
              <a:rPr lang="en-IN" sz="1500"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sz="1500" b="1" dirty="0">
                <a:solidFill>
                  <a:schemeClr val="bg1"/>
                </a:solidFill>
                <a:effectLst/>
                <a:latin typeface="Nunito Sans" pitchFamily="2" charset="0"/>
                <a:ea typeface="Calibri" panose="020F0502020204030204" pitchFamily="34" charset="0"/>
                <a:cs typeface="Consolas" panose="020B0609020204030204" pitchFamily="49" charset="0"/>
              </a:rPr>
              <a:t>void</a:t>
            </a:r>
            <a:r>
              <a:rPr lang="en-IN" sz="1500" dirty="0">
                <a:solidFill>
                  <a:schemeClr val="bg1"/>
                </a:solidFill>
                <a:effectLst/>
                <a:latin typeface="Nunito Sans" pitchFamily="2" charset="0"/>
                <a:ea typeface="Calibri" panose="020F0502020204030204" pitchFamily="34" charset="0"/>
                <a:cs typeface="Consolas" panose="020B0609020204030204" pitchFamily="49" charset="0"/>
              </a:rPr>
              <a:t> main(String[] </a:t>
            </a:r>
            <a:r>
              <a:rPr lang="en-IN" sz="1500" dirty="0" err="1">
                <a:solidFill>
                  <a:schemeClr val="bg1"/>
                </a:solidFill>
                <a:effectLst/>
                <a:latin typeface="Nunito Sans" pitchFamily="2" charset="0"/>
                <a:ea typeface="Calibri" panose="020F0502020204030204" pitchFamily="34" charset="0"/>
                <a:cs typeface="Consolas" panose="020B0609020204030204" pitchFamily="49" charset="0"/>
              </a:rPr>
              <a:t>args</a:t>
            </a:r>
            <a:r>
              <a:rPr lang="en-IN" sz="1500"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sz="1500"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sz="1500"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sz="1500"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sz="1500" dirty="0">
                <a:solidFill>
                  <a:schemeClr val="bg1"/>
                </a:solidFill>
                <a:effectLst/>
                <a:latin typeface="Nunito Sans" pitchFamily="2" charset="0"/>
                <a:ea typeface="Calibri" panose="020F0502020204030204" pitchFamily="34" charset="0"/>
                <a:cs typeface="Consolas" panose="020B0609020204030204" pitchFamily="49" charset="0"/>
              </a:rPr>
              <a:t>		Scanner </a:t>
            </a:r>
            <a:r>
              <a:rPr lang="en-IN" sz="1500" u="sng" dirty="0" err="1">
                <a:solidFill>
                  <a:schemeClr val="bg1"/>
                </a:solidFill>
                <a:effectLst/>
                <a:latin typeface="Nunito Sans" pitchFamily="2" charset="0"/>
                <a:ea typeface="Calibri" panose="020F0502020204030204" pitchFamily="34" charset="0"/>
                <a:cs typeface="Consolas" panose="020B0609020204030204" pitchFamily="49" charset="0"/>
              </a:rPr>
              <a:t>sc</a:t>
            </a:r>
            <a:r>
              <a:rPr lang="en-IN" sz="1500" dirty="0">
                <a:solidFill>
                  <a:schemeClr val="bg1"/>
                </a:solidFill>
                <a:effectLst/>
                <a:latin typeface="Nunito Sans" pitchFamily="2" charset="0"/>
                <a:ea typeface="Calibri" panose="020F0502020204030204" pitchFamily="34" charset="0"/>
                <a:cs typeface="Consolas" panose="020B0609020204030204" pitchFamily="49" charset="0"/>
              </a:rPr>
              <a:t> = </a:t>
            </a:r>
            <a:r>
              <a:rPr lang="en-IN" sz="1500" b="1" dirty="0">
                <a:solidFill>
                  <a:schemeClr val="bg1"/>
                </a:solidFill>
                <a:effectLst/>
                <a:latin typeface="Nunito Sans" pitchFamily="2" charset="0"/>
                <a:ea typeface="Calibri" panose="020F0502020204030204" pitchFamily="34" charset="0"/>
                <a:cs typeface="Consolas" panose="020B0609020204030204" pitchFamily="49" charset="0"/>
              </a:rPr>
              <a:t>new</a:t>
            </a:r>
            <a:r>
              <a:rPr lang="en-IN" sz="1500" dirty="0">
                <a:solidFill>
                  <a:schemeClr val="bg1"/>
                </a:solidFill>
                <a:effectLst/>
                <a:latin typeface="Nunito Sans" pitchFamily="2" charset="0"/>
                <a:ea typeface="Calibri" panose="020F0502020204030204" pitchFamily="34" charset="0"/>
                <a:cs typeface="Consolas" panose="020B0609020204030204" pitchFamily="49" charset="0"/>
              </a:rPr>
              <a:t> Scanner(System.</a:t>
            </a:r>
            <a:r>
              <a:rPr lang="en-IN" sz="1500" b="1" i="1" dirty="0">
                <a:solidFill>
                  <a:schemeClr val="bg1"/>
                </a:solidFill>
                <a:effectLst/>
                <a:latin typeface="Nunito Sans" pitchFamily="2" charset="0"/>
                <a:ea typeface="Calibri" panose="020F0502020204030204" pitchFamily="34" charset="0"/>
                <a:cs typeface="Consolas" panose="020B0609020204030204" pitchFamily="49" charset="0"/>
              </a:rPr>
              <a:t>in</a:t>
            </a:r>
            <a:r>
              <a:rPr lang="en-IN" sz="1500"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sz="1500"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sz="1500" dirty="0">
                <a:solidFill>
                  <a:schemeClr val="bg1"/>
                </a:solidFill>
                <a:effectLst/>
                <a:latin typeface="Nunito Sans" pitchFamily="2" charset="0"/>
                <a:ea typeface="Calibri" panose="020F0502020204030204" pitchFamily="34" charset="0"/>
                <a:cs typeface="Consolas" panose="020B0609020204030204" pitchFamily="49" charset="0"/>
              </a:rPr>
              <a:t>		String str = </a:t>
            </a:r>
            <a:r>
              <a:rPr lang="en-IN" sz="1500" dirty="0" err="1">
                <a:solidFill>
                  <a:schemeClr val="bg1"/>
                </a:solidFill>
                <a:effectLst/>
                <a:latin typeface="Nunito Sans" pitchFamily="2" charset="0"/>
                <a:ea typeface="Calibri" panose="020F0502020204030204" pitchFamily="34" charset="0"/>
                <a:cs typeface="Consolas" panose="020B0609020204030204" pitchFamily="49" charset="0"/>
              </a:rPr>
              <a:t>sc.nextLine</a:t>
            </a:r>
            <a:r>
              <a:rPr lang="en-IN" sz="1500"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sz="1500"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sz="1500"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sz="1500" dirty="0" err="1">
                <a:solidFill>
                  <a:schemeClr val="bg1"/>
                </a:solidFill>
                <a:effectLst/>
                <a:latin typeface="Nunito Sans" pitchFamily="2" charset="0"/>
                <a:ea typeface="Calibri" panose="020F0502020204030204" pitchFamily="34" charset="0"/>
                <a:cs typeface="Consolas" panose="020B0609020204030204" pitchFamily="49" charset="0"/>
              </a:rPr>
              <a:t>System.</a:t>
            </a:r>
            <a:r>
              <a:rPr lang="en-IN" sz="1500" b="1" i="1" dirty="0" err="1">
                <a:solidFill>
                  <a:schemeClr val="bg1"/>
                </a:solidFill>
                <a:effectLst/>
                <a:latin typeface="Nunito Sans" pitchFamily="2" charset="0"/>
                <a:ea typeface="Calibri" panose="020F0502020204030204" pitchFamily="34" charset="0"/>
                <a:cs typeface="Consolas" panose="020B0609020204030204" pitchFamily="49" charset="0"/>
              </a:rPr>
              <a:t>out</a:t>
            </a:r>
            <a:r>
              <a:rPr lang="en-IN" sz="1500" dirty="0" err="1">
                <a:solidFill>
                  <a:schemeClr val="bg1"/>
                </a:solidFill>
                <a:effectLst/>
                <a:latin typeface="Nunito Sans" pitchFamily="2" charset="0"/>
                <a:ea typeface="Calibri" panose="020F0502020204030204" pitchFamily="34" charset="0"/>
                <a:cs typeface="Consolas" panose="020B0609020204030204" pitchFamily="49" charset="0"/>
              </a:rPr>
              <a:t>.println</a:t>
            </a:r>
            <a:r>
              <a:rPr lang="en-IN" sz="1500" dirty="0">
                <a:solidFill>
                  <a:schemeClr val="bg1"/>
                </a:solidFill>
                <a:effectLst/>
                <a:latin typeface="Nunito Sans" pitchFamily="2" charset="0"/>
                <a:ea typeface="Calibri" panose="020F0502020204030204" pitchFamily="34" charset="0"/>
                <a:cs typeface="Consolas" panose="020B0609020204030204" pitchFamily="49" charset="0"/>
              </a:rPr>
              <a:t>(</a:t>
            </a:r>
            <a:r>
              <a:rPr lang="en-IN" sz="1500" i="1" dirty="0" err="1">
                <a:solidFill>
                  <a:schemeClr val="bg1"/>
                </a:solidFill>
                <a:effectLst/>
                <a:latin typeface="Nunito Sans" pitchFamily="2" charset="0"/>
                <a:ea typeface="Calibri" panose="020F0502020204030204" pitchFamily="34" charset="0"/>
                <a:cs typeface="Consolas" panose="020B0609020204030204" pitchFamily="49" charset="0"/>
              </a:rPr>
              <a:t>getMaxOccuringChar</a:t>
            </a:r>
            <a:r>
              <a:rPr lang="en-IN" sz="1500" dirty="0">
                <a:solidFill>
                  <a:schemeClr val="bg1"/>
                </a:solidFill>
                <a:effectLst/>
                <a:latin typeface="Nunito Sans" pitchFamily="2" charset="0"/>
                <a:ea typeface="Calibri" panose="020F0502020204030204" pitchFamily="34" charset="0"/>
                <a:cs typeface="Consolas" panose="020B0609020204030204" pitchFamily="49" charset="0"/>
              </a:rPr>
              <a:t>(str));</a:t>
            </a:r>
            <a:endParaRPr lang="en-IN" sz="1500"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sz="1500"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sz="1500"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sz="1500"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sz="1500" dirty="0">
              <a:solidFill>
                <a:schemeClr val="bg1"/>
              </a:solidFill>
              <a:effectLst/>
              <a:latin typeface="Nunito Sans" pitchFamily="2" charset="0"/>
              <a:ea typeface="Calibri" panose="020F0502020204030204" pitchFamily="34" charset="0"/>
              <a:cs typeface="Times New Roman" panose="02020603050405020304" pitchFamily="18" charset="0"/>
            </a:endParaRPr>
          </a:p>
          <a:p>
            <a:pPr marL="0" lvl="0" indent="0" algn="l" rtl="0">
              <a:lnSpc>
                <a:spcPct val="135714"/>
              </a:lnSpc>
              <a:spcBef>
                <a:spcPts val="0"/>
              </a:spcBef>
              <a:spcAft>
                <a:spcPts val="0"/>
              </a:spcAft>
              <a:buClr>
                <a:schemeClr val="dk1"/>
              </a:buClr>
              <a:buSzPts val="1100"/>
              <a:buFont typeface="Arial"/>
              <a:buNone/>
            </a:pPr>
            <a:endParaRPr lang="en-IN" sz="1500" b="1" dirty="0">
              <a:solidFill>
                <a:schemeClr val="bg1"/>
              </a:solidFill>
              <a:latin typeface="Nunito Sans" pitchFamily="2" charset="0"/>
              <a:ea typeface="Nunito Sans"/>
              <a:cs typeface="Nunito Sans"/>
              <a:sym typeface="Nunito Sans"/>
            </a:endParaRPr>
          </a:p>
        </p:txBody>
      </p:sp>
      <p:sp>
        <p:nvSpPr>
          <p:cNvPr id="269" name="Google Shape;269;p38"/>
          <p:cNvSpPr/>
          <p:nvPr/>
        </p:nvSpPr>
        <p:spPr>
          <a:xfrm>
            <a:off x="0" y="1"/>
            <a:ext cx="400200" cy="57000"/>
          </a:xfrm>
          <a:prstGeom prst="rect">
            <a:avLst/>
          </a:prstGeom>
          <a:solidFill>
            <a:schemeClr val="dk1">
              <a:alpha val="67840"/>
            </a:schemeClr>
          </a:solidFill>
          <a:ln>
            <a:noFill/>
          </a:ln>
        </p:spPr>
        <p:txBody>
          <a:bodyPr spcFirstLastPara="1" wrap="square" lIns="68575" tIns="34275" rIns="68575" bIns="685800" anchor="t" anchorCtr="0">
            <a:noAutofit/>
          </a:bodyPr>
          <a:lstStyle/>
          <a:p>
            <a:pPr marL="0" marR="0" lvl="0" indent="0" algn="l" rtl="0">
              <a:spcBef>
                <a:spcPts val="0"/>
              </a:spcBef>
              <a:spcAft>
                <a:spcPts val="0"/>
              </a:spcAft>
              <a:buNone/>
            </a:pPr>
            <a:endParaRPr sz="1500" b="1">
              <a:solidFill>
                <a:schemeClr val="lt1"/>
              </a:solidFill>
              <a:latin typeface="Nunito Sans"/>
              <a:ea typeface="Nunito Sans"/>
              <a:cs typeface="Nunito Sans"/>
              <a:sym typeface="Nunito Sans"/>
            </a:endParaRPr>
          </a:p>
        </p:txBody>
      </p:sp>
      <p:sp>
        <p:nvSpPr>
          <p:cNvPr id="270" name="Google Shape;270;p38"/>
          <p:cNvSpPr/>
          <p:nvPr/>
        </p:nvSpPr>
        <p:spPr>
          <a:xfrm>
            <a:off x="0" y="57151"/>
            <a:ext cx="400200" cy="5086500"/>
          </a:xfrm>
          <a:prstGeom prst="rect">
            <a:avLst/>
          </a:prstGeom>
          <a:solidFill>
            <a:schemeClr val="dk1">
              <a:alpha val="67840"/>
            </a:schemeClr>
          </a:solidFill>
          <a:ln>
            <a:noFill/>
          </a:ln>
        </p:spPr>
        <p:txBody>
          <a:bodyPr spcFirstLastPara="1" wrap="square" lIns="68575" tIns="34275" rIns="68575" bIns="685800" anchor="t" anchorCtr="0">
            <a:noAutofit/>
          </a:bodyPr>
          <a:lstStyle/>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3</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4</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5</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6</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7</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8</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9</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10</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12</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13</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14</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15</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16</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17</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18</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19</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20</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22</a:t>
            </a:r>
            <a:endParaRPr sz="1100"/>
          </a:p>
          <a:p>
            <a:pPr marL="0" marR="0" lvl="0" indent="0" algn="l" rtl="0">
              <a:spcBef>
                <a:spcPts val="0"/>
              </a:spcBef>
              <a:spcAft>
                <a:spcPts val="0"/>
              </a:spcAft>
              <a:buNone/>
            </a:pPr>
            <a:endParaRPr sz="1500" b="1">
              <a:solidFill>
                <a:srgbClr val="FFFF00"/>
              </a:solidFill>
              <a:latin typeface="Nunito Sans"/>
              <a:ea typeface="Nunito Sans"/>
              <a:cs typeface="Nunito Sans"/>
              <a:sym typeface="Nunito Sans"/>
            </a:endParaRPr>
          </a:p>
        </p:txBody>
      </p:sp>
      <p:pic>
        <p:nvPicPr>
          <p:cNvPr id="271" name="Google Shape;271;p38"/>
          <p:cNvPicPr preferRelativeResize="0"/>
          <p:nvPr/>
        </p:nvPicPr>
        <p:blipFill rotWithShape="1">
          <a:blip r:embed="rId3">
            <a:alphaModFix/>
          </a:blip>
          <a:srcRect/>
          <a:stretch/>
        </p:blipFill>
        <p:spPr>
          <a:xfrm>
            <a:off x="7144200" y="4652100"/>
            <a:ext cx="1767499" cy="224100"/>
          </a:xfrm>
          <a:prstGeom prst="rect">
            <a:avLst/>
          </a:prstGeom>
          <a:noFill/>
          <a:ln>
            <a:noFill/>
          </a:ln>
        </p:spPr>
      </p:pic>
    </p:spTree>
    <p:extLst>
      <p:ext uri="{BB962C8B-B14F-4D97-AF65-F5344CB8AC3E}">
        <p14:creationId xmlns:p14="http://schemas.microsoft.com/office/powerpoint/2010/main" val="80770000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99"/>
          <p:cNvSpPr/>
          <p:nvPr/>
        </p:nvSpPr>
        <p:spPr>
          <a:xfrm>
            <a:off x="0" y="0"/>
            <a:ext cx="9144000" cy="662700"/>
          </a:xfrm>
          <a:prstGeom prst="rect">
            <a:avLst/>
          </a:prstGeom>
          <a:solidFill>
            <a:srgbClr val="F0513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Nunito Sans"/>
              <a:ea typeface="Nunito Sans"/>
              <a:cs typeface="Nunito Sans"/>
              <a:sym typeface="Nunito Sans"/>
            </a:endParaRPr>
          </a:p>
        </p:txBody>
      </p:sp>
      <p:sp>
        <p:nvSpPr>
          <p:cNvPr id="753" name="Google Shape;753;p99"/>
          <p:cNvSpPr txBox="1"/>
          <p:nvPr/>
        </p:nvSpPr>
        <p:spPr>
          <a:xfrm>
            <a:off x="1325880" y="40481"/>
            <a:ext cx="7472123" cy="807883"/>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 sz="4800" b="1" dirty="0">
                <a:solidFill>
                  <a:schemeClr val="lt1"/>
                </a:solidFill>
                <a:latin typeface="Nunito Sans"/>
                <a:ea typeface="Nunito Sans"/>
                <a:cs typeface="Nunito Sans"/>
                <a:sym typeface="Nunito Sans"/>
              </a:rPr>
              <a:t>Question 11</a:t>
            </a:r>
            <a:endParaRPr sz="4800" b="1" dirty="0">
              <a:solidFill>
                <a:schemeClr val="lt1"/>
              </a:solidFill>
              <a:latin typeface="Nunito Sans"/>
              <a:ea typeface="Nunito Sans"/>
              <a:cs typeface="Nunito Sans"/>
              <a:sym typeface="Nunito Sans"/>
            </a:endParaRPr>
          </a:p>
        </p:txBody>
      </p:sp>
      <p:pic>
        <p:nvPicPr>
          <p:cNvPr id="754" name="Google Shape;754;p99"/>
          <p:cNvPicPr preferRelativeResize="0"/>
          <p:nvPr/>
        </p:nvPicPr>
        <p:blipFill rotWithShape="1">
          <a:blip r:embed="rId3">
            <a:alphaModFix/>
          </a:blip>
          <a:srcRect/>
          <a:stretch/>
        </p:blipFill>
        <p:spPr>
          <a:xfrm>
            <a:off x="7144200" y="4652100"/>
            <a:ext cx="1767499" cy="224100"/>
          </a:xfrm>
          <a:prstGeom prst="rect">
            <a:avLst/>
          </a:prstGeom>
          <a:noFill/>
          <a:ln>
            <a:noFill/>
          </a:ln>
        </p:spPr>
      </p:pic>
      <p:sp>
        <p:nvSpPr>
          <p:cNvPr id="755" name="Google Shape;755;p99"/>
          <p:cNvSpPr txBox="1"/>
          <p:nvPr/>
        </p:nvSpPr>
        <p:spPr>
          <a:xfrm>
            <a:off x="167644" y="662457"/>
            <a:ext cx="8976300" cy="4182910"/>
          </a:xfrm>
          <a:prstGeom prst="rect">
            <a:avLst/>
          </a:prstGeom>
          <a:noFill/>
          <a:ln>
            <a:noFill/>
          </a:ln>
        </p:spPr>
        <p:txBody>
          <a:bodyPr spcFirstLastPara="1" wrap="square" lIns="68575" tIns="34275" rIns="68575" bIns="34275" anchor="t" anchorCtr="0">
            <a:spAutoFit/>
          </a:bodyPr>
          <a:lstStyle/>
          <a:p>
            <a:pPr lvl="0">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Nick's check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Nick has been given a list of random numbers by his teacher.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These numbers are marks of several students of his class.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He is required to arranged the marks in increasing order and hence check whether the new arrangement of marks are successive in nature or not.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You need to write a function such that it returns 1 if the complete arrangement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consits</a:t>
            </a:r>
            <a:r>
              <a:rPr lang="en-IN" sz="1800" dirty="0">
                <a:effectLst/>
                <a:latin typeface="Calibri" panose="020F0502020204030204" pitchFamily="34" charset="0"/>
                <a:ea typeface="Calibri" panose="020F0502020204030204" pitchFamily="34" charset="0"/>
                <a:cs typeface="Times New Roman" panose="02020603050405020304" pitchFamily="18" charset="0"/>
              </a:rPr>
              <a:t> of consecutive marks, otherwise return 0.</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Note</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If two students have the same marks, then after arranging them in increasing order, they will not be considered as consecutive.</a:t>
            </a:r>
          </a:p>
          <a:p>
            <a:pPr lvl="0">
              <a:lnSpc>
                <a:spcPct val="107000"/>
              </a:lnSpc>
              <a:spcAft>
                <a:spcPts val="800"/>
              </a:spcAft>
            </a:pPr>
            <a:endParaRPr lang="en" sz="2000" dirty="0">
              <a:solidFill>
                <a:schemeClr val="dk1"/>
              </a:solidFill>
              <a:highlight>
                <a:srgbClr val="FFFFFF"/>
              </a:highlight>
              <a:latin typeface="Nunito Sans"/>
              <a:ea typeface="Nunito Sans"/>
              <a:cs typeface="Nunito Sans"/>
              <a:sym typeface="Nunito Sans"/>
            </a:endParaRPr>
          </a:p>
        </p:txBody>
      </p:sp>
    </p:spTree>
    <p:extLst>
      <p:ext uri="{BB962C8B-B14F-4D97-AF65-F5344CB8AC3E}">
        <p14:creationId xmlns:p14="http://schemas.microsoft.com/office/powerpoint/2010/main" val="1983750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p:nvPr/>
        </p:nvSpPr>
        <p:spPr>
          <a:xfrm>
            <a:off x="0" y="0"/>
            <a:ext cx="9144000" cy="662700"/>
          </a:xfrm>
          <a:prstGeom prst="rect">
            <a:avLst/>
          </a:prstGeom>
          <a:solidFill>
            <a:srgbClr val="F0513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dirty="0">
              <a:solidFill>
                <a:schemeClr val="lt1"/>
              </a:solidFill>
              <a:latin typeface="Nunito Sans"/>
              <a:ea typeface="Nunito Sans"/>
              <a:cs typeface="Nunito Sans"/>
              <a:sym typeface="Nunito Sans"/>
            </a:endParaRPr>
          </a:p>
        </p:txBody>
      </p:sp>
      <p:sp>
        <p:nvSpPr>
          <p:cNvPr id="81" name="Google Shape;81;p16"/>
          <p:cNvSpPr txBox="1"/>
          <p:nvPr/>
        </p:nvSpPr>
        <p:spPr>
          <a:xfrm>
            <a:off x="2946559" y="40481"/>
            <a:ext cx="5844300" cy="807883"/>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 sz="4800" b="1" dirty="0">
                <a:solidFill>
                  <a:schemeClr val="lt1"/>
                </a:solidFill>
                <a:latin typeface="Nunito Sans"/>
                <a:ea typeface="Nunito Sans"/>
                <a:cs typeface="Nunito Sans"/>
                <a:sym typeface="Nunito Sans"/>
              </a:rPr>
              <a:t>Question 1</a:t>
            </a:r>
            <a:r>
              <a:rPr lang="en" sz="3600" b="1" dirty="0">
                <a:solidFill>
                  <a:schemeClr val="lt1"/>
                </a:solidFill>
                <a:latin typeface="Nunito Sans"/>
                <a:ea typeface="Nunito Sans"/>
                <a:cs typeface="Nunito Sans"/>
                <a:sym typeface="Nunito Sans"/>
              </a:rPr>
              <a:t>  </a:t>
            </a:r>
            <a:endParaRPr sz="1100" dirty="0"/>
          </a:p>
        </p:txBody>
      </p:sp>
      <p:pic>
        <p:nvPicPr>
          <p:cNvPr id="82" name="Google Shape;82;p16"/>
          <p:cNvPicPr preferRelativeResize="0"/>
          <p:nvPr/>
        </p:nvPicPr>
        <p:blipFill rotWithShape="1">
          <a:blip r:embed="rId3">
            <a:alphaModFix/>
          </a:blip>
          <a:srcRect/>
          <a:stretch/>
        </p:blipFill>
        <p:spPr>
          <a:xfrm>
            <a:off x="7144200" y="4652100"/>
            <a:ext cx="1767499" cy="224100"/>
          </a:xfrm>
          <a:prstGeom prst="rect">
            <a:avLst/>
          </a:prstGeom>
          <a:noFill/>
          <a:ln>
            <a:noFill/>
          </a:ln>
        </p:spPr>
      </p:pic>
      <p:sp>
        <p:nvSpPr>
          <p:cNvPr id="83" name="Google Shape;83;p16"/>
          <p:cNvSpPr txBox="1"/>
          <p:nvPr/>
        </p:nvSpPr>
        <p:spPr>
          <a:xfrm>
            <a:off x="-60" y="703180"/>
            <a:ext cx="9144000" cy="6005588"/>
          </a:xfrm>
          <a:prstGeom prst="rect">
            <a:avLst/>
          </a:prstGeom>
          <a:noFill/>
          <a:ln>
            <a:noFill/>
          </a:ln>
        </p:spPr>
        <p:txBody>
          <a:bodyPr spcFirstLastPara="1" wrap="square" lIns="68575" tIns="34275" rIns="68575" bIns="34275" anchor="t" anchorCtr="0">
            <a:spAutoFit/>
          </a:bodyPr>
          <a:lstStyle/>
          <a:p>
            <a:pPr>
              <a:lnSpc>
                <a:spcPct val="107000"/>
              </a:lnSpc>
              <a:spcAft>
                <a:spcPts val="800"/>
              </a:spcAft>
            </a:pPr>
            <a:r>
              <a:rPr lang="en-IN" sz="2000" b="1" dirty="0">
                <a:effectLst/>
                <a:latin typeface="Nunito Sans" pitchFamily="2" charset="0"/>
                <a:ea typeface="Calibri" panose="020F0502020204030204" pitchFamily="34" charset="0"/>
                <a:cs typeface="Times New Roman" panose="02020603050405020304" pitchFamily="18" charset="0"/>
              </a:rPr>
              <a:t>Example 2</a:t>
            </a:r>
          </a:p>
          <a:p>
            <a:pPr>
              <a:lnSpc>
                <a:spcPct val="107000"/>
              </a:lnSpc>
              <a:spcAft>
                <a:spcPts val="800"/>
              </a:spcAft>
            </a:pPr>
            <a:r>
              <a:rPr lang="en-IN" sz="2000" b="1" dirty="0">
                <a:effectLst/>
                <a:latin typeface="Nunito Sans" pitchFamily="2" charset="0"/>
                <a:ea typeface="Calibri" panose="020F0502020204030204" pitchFamily="34" charset="0"/>
                <a:cs typeface="Times New Roman" panose="02020603050405020304" pitchFamily="18" charset="0"/>
              </a:rPr>
              <a:t>Input</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input1: 3</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input2: {2, 3, 5}</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input3: 7</a:t>
            </a:r>
          </a:p>
          <a:p>
            <a:pPr>
              <a:lnSpc>
                <a:spcPct val="107000"/>
              </a:lnSpc>
              <a:spcAft>
                <a:spcPts val="800"/>
              </a:spcAft>
            </a:pPr>
            <a:r>
              <a:rPr lang="en-IN" sz="2000" b="1" dirty="0">
                <a:effectLst/>
                <a:latin typeface="Nunito Sans" pitchFamily="2" charset="0"/>
                <a:ea typeface="Calibri" panose="020F0502020204030204" pitchFamily="34" charset="0"/>
                <a:cs typeface="Times New Roman" panose="02020603050405020304" pitchFamily="18" charset="0"/>
              </a:rPr>
              <a:t>Output</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   9</a:t>
            </a:r>
          </a:p>
          <a:p>
            <a:pPr>
              <a:lnSpc>
                <a:spcPct val="107000"/>
              </a:lnSpc>
              <a:spcAft>
                <a:spcPts val="800"/>
              </a:spcAft>
            </a:pPr>
            <a:r>
              <a:rPr lang="en-IN" sz="2000" b="1" dirty="0">
                <a:effectLst/>
                <a:latin typeface="Nunito Sans" pitchFamily="2" charset="0"/>
                <a:ea typeface="Calibri" panose="020F0502020204030204" pitchFamily="34" charset="0"/>
                <a:cs typeface="Times New Roman" panose="02020603050405020304" pitchFamily="18" charset="0"/>
              </a:rPr>
              <a:t>Explanation</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He can make 2, 3, 4(2*2), 5, 6(2*3), 8(2*2*2), 9(3*3), 10(2*5), 12, 15. So, the seventh number he can make is 9</a:t>
            </a:r>
            <a:r>
              <a:rPr lang="en-IN" sz="20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endParaRPr lang="en-IN" sz="2400" dirty="0">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endParaRPr lang="en-IN" sz="2400" dirty="0">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endParaRPr lang="en-IN" sz="2000" dirty="0">
              <a:effectLst/>
              <a:latin typeface="Nunito Sans" pitchFamily="2" charset="0"/>
              <a:ea typeface="Calibri" panose="020F0502020204030204" pitchFamily="34" charset="0"/>
              <a:cs typeface="Times New Roman" panose="02020603050405020304" pitchFamily="18" charset="0"/>
            </a:endParaRPr>
          </a:p>
          <a:p>
            <a:pPr marL="0" marR="0" lvl="0" indent="0" algn="l" rtl="0">
              <a:spcBef>
                <a:spcPts val="0"/>
              </a:spcBef>
              <a:spcAft>
                <a:spcPts val="0"/>
              </a:spcAft>
              <a:buNone/>
            </a:pPr>
            <a:endParaRPr lang="en-IN" sz="1900" dirty="0">
              <a:solidFill>
                <a:schemeClr val="dk1"/>
              </a:solidFill>
              <a:latin typeface="Nunito Sans"/>
              <a:ea typeface="Nunito Sans"/>
              <a:cs typeface="Nunito Sans"/>
              <a:sym typeface="Nunito Sans"/>
            </a:endParaRPr>
          </a:p>
        </p:txBody>
      </p:sp>
    </p:spTree>
    <p:extLst>
      <p:ext uri="{BB962C8B-B14F-4D97-AF65-F5344CB8AC3E}">
        <p14:creationId xmlns:p14="http://schemas.microsoft.com/office/powerpoint/2010/main" val="6536919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99"/>
          <p:cNvSpPr/>
          <p:nvPr/>
        </p:nvSpPr>
        <p:spPr>
          <a:xfrm>
            <a:off x="0" y="0"/>
            <a:ext cx="9144000" cy="662700"/>
          </a:xfrm>
          <a:prstGeom prst="rect">
            <a:avLst/>
          </a:prstGeom>
          <a:solidFill>
            <a:srgbClr val="F0513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Nunito Sans"/>
              <a:ea typeface="Nunito Sans"/>
              <a:cs typeface="Nunito Sans"/>
              <a:sym typeface="Nunito Sans"/>
            </a:endParaRPr>
          </a:p>
        </p:txBody>
      </p:sp>
      <p:sp>
        <p:nvSpPr>
          <p:cNvPr id="753" name="Google Shape;753;p99"/>
          <p:cNvSpPr txBox="1"/>
          <p:nvPr/>
        </p:nvSpPr>
        <p:spPr>
          <a:xfrm>
            <a:off x="1325880" y="40481"/>
            <a:ext cx="7472123" cy="807883"/>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 sz="4800" b="1" dirty="0">
                <a:solidFill>
                  <a:schemeClr val="lt1"/>
                </a:solidFill>
                <a:latin typeface="Nunito Sans"/>
                <a:ea typeface="Nunito Sans"/>
                <a:cs typeface="Nunito Sans"/>
                <a:sym typeface="Nunito Sans"/>
              </a:rPr>
              <a:t>Question 11</a:t>
            </a:r>
            <a:endParaRPr sz="4800" b="1" dirty="0">
              <a:solidFill>
                <a:schemeClr val="lt1"/>
              </a:solidFill>
              <a:latin typeface="Nunito Sans"/>
              <a:ea typeface="Nunito Sans"/>
              <a:cs typeface="Nunito Sans"/>
              <a:sym typeface="Nunito Sans"/>
            </a:endParaRPr>
          </a:p>
        </p:txBody>
      </p:sp>
      <p:pic>
        <p:nvPicPr>
          <p:cNvPr id="754" name="Google Shape;754;p99"/>
          <p:cNvPicPr preferRelativeResize="0"/>
          <p:nvPr/>
        </p:nvPicPr>
        <p:blipFill rotWithShape="1">
          <a:blip r:embed="rId3">
            <a:alphaModFix/>
          </a:blip>
          <a:srcRect/>
          <a:stretch/>
        </p:blipFill>
        <p:spPr>
          <a:xfrm>
            <a:off x="7144200" y="4652100"/>
            <a:ext cx="1767499" cy="224100"/>
          </a:xfrm>
          <a:prstGeom prst="rect">
            <a:avLst/>
          </a:prstGeom>
          <a:noFill/>
          <a:ln>
            <a:noFill/>
          </a:ln>
        </p:spPr>
      </p:pic>
      <p:sp>
        <p:nvSpPr>
          <p:cNvPr id="755" name="Google Shape;755;p99"/>
          <p:cNvSpPr txBox="1"/>
          <p:nvPr/>
        </p:nvSpPr>
        <p:spPr>
          <a:xfrm>
            <a:off x="167644" y="662457"/>
            <a:ext cx="8976300" cy="2660698"/>
          </a:xfrm>
          <a:prstGeom prst="rect">
            <a:avLst/>
          </a:prstGeom>
          <a:noFill/>
          <a:ln>
            <a:noFill/>
          </a:ln>
        </p:spPr>
        <p:txBody>
          <a:bodyPr spcFirstLastPara="1" wrap="square" lIns="68575" tIns="34275" rIns="68575" bIns="34275" anchor="t" anchorCtr="0">
            <a:spAutoFit/>
          </a:bodyPr>
          <a:lstStyle/>
          <a:p>
            <a:pPr>
              <a:lnSpc>
                <a:spcPct val="107000"/>
              </a:lnSpc>
              <a:spcAft>
                <a:spcPts val="800"/>
              </a:spcAft>
            </a:pPr>
            <a:r>
              <a:rPr lang="en-IN" sz="2000" b="1" dirty="0">
                <a:effectLst/>
                <a:latin typeface="Calibri" panose="020F0502020204030204" pitchFamily="34" charset="0"/>
                <a:ea typeface="Calibri" panose="020F0502020204030204" pitchFamily="34" charset="0"/>
                <a:cs typeface="Times New Roman" panose="02020603050405020304" pitchFamily="18" charset="0"/>
              </a:rPr>
              <a:t>Input specification</a:t>
            </a:r>
          </a:p>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input1: Integer N i.e., size of the array</a:t>
            </a:r>
          </a:p>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input2: Integer array for elements of the array</a:t>
            </a:r>
          </a:p>
          <a:p>
            <a:pPr>
              <a:lnSpc>
                <a:spcPct val="107000"/>
              </a:lnSpc>
              <a:spcAft>
                <a:spcPts val="800"/>
              </a:spcAft>
            </a:pPr>
            <a:r>
              <a:rPr lang="en-IN" sz="2000" b="1" dirty="0">
                <a:effectLst/>
                <a:latin typeface="Calibri" panose="020F0502020204030204" pitchFamily="34" charset="0"/>
                <a:ea typeface="Calibri" panose="020F0502020204030204" pitchFamily="34" charset="0"/>
                <a:cs typeface="Times New Roman" panose="02020603050405020304" pitchFamily="18" charset="0"/>
              </a:rPr>
              <a:t>Output specification</a:t>
            </a:r>
          </a:p>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Return 1 if all the numbers are consecutive after arrangement, otherwise return 0.</a:t>
            </a:r>
          </a:p>
          <a:p>
            <a:pPr lvl="0">
              <a:lnSpc>
                <a:spcPct val="107000"/>
              </a:lnSpc>
              <a:spcAft>
                <a:spcPts val="800"/>
              </a:spcAft>
            </a:pPr>
            <a:endParaRPr lang="en" sz="2000" dirty="0">
              <a:solidFill>
                <a:schemeClr val="dk1"/>
              </a:solidFill>
              <a:highlight>
                <a:srgbClr val="FFFFFF"/>
              </a:highlight>
              <a:latin typeface="Nunito Sans"/>
              <a:ea typeface="Nunito Sans"/>
              <a:cs typeface="Nunito Sans"/>
              <a:sym typeface="Nunito Sans"/>
            </a:endParaRPr>
          </a:p>
        </p:txBody>
      </p:sp>
    </p:spTree>
    <p:extLst>
      <p:ext uri="{BB962C8B-B14F-4D97-AF65-F5344CB8AC3E}">
        <p14:creationId xmlns:p14="http://schemas.microsoft.com/office/powerpoint/2010/main" val="47821480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99"/>
          <p:cNvSpPr/>
          <p:nvPr/>
        </p:nvSpPr>
        <p:spPr>
          <a:xfrm>
            <a:off x="0" y="0"/>
            <a:ext cx="9144000" cy="662700"/>
          </a:xfrm>
          <a:prstGeom prst="rect">
            <a:avLst/>
          </a:prstGeom>
          <a:solidFill>
            <a:srgbClr val="F0513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Nunito Sans"/>
              <a:ea typeface="Nunito Sans"/>
              <a:cs typeface="Nunito Sans"/>
              <a:sym typeface="Nunito Sans"/>
            </a:endParaRPr>
          </a:p>
        </p:txBody>
      </p:sp>
      <p:sp>
        <p:nvSpPr>
          <p:cNvPr id="753" name="Google Shape;753;p99"/>
          <p:cNvSpPr txBox="1"/>
          <p:nvPr/>
        </p:nvSpPr>
        <p:spPr>
          <a:xfrm>
            <a:off x="1325880" y="40481"/>
            <a:ext cx="7472123" cy="807883"/>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 sz="4800" b="1" dirty="0">
                <a:solidFill>
                  <a:schemeClr val="lt1"/>
                </a:solidFill>
                <a:latin typeface="Nunito Sans"/>
                <a:ea typeface="Nunito Sans"/>
                <a:cs typeface="Nunito Sans"/>
                <a:sym typeface="Nunito Sans"/>
              </a:rPr>
              <a:t>Question 11</a:t>
            </a:r>
            <a:endParaRPr sz="4800" b="1" dirty="0">
              <a:solidFill>
                <a:schemeClr val="lt1"/>
              </a:solidFill>
              <a:latin typeface="Nunito Sans"/>
              <a:ea typeface="Nunito Sans"/>
              <a:cs typeface="Nunito Sans"/>
              <a:sym typeface="Nunito Sans"/>
            </a:endParaRPr>
          </a:p>
        </p:txBody>
      </p:sp>
      <p:pic>
        <p:nvPicPr>
          <p:cNvPr id="754" name="Google Shape;754;p99"/>
          <p:cNvPicPr preferRelativeResize="0"/>
          <p:nvPr/>
        </p:nvPicPr>
        <p:blipFill rotWithShape="1">
          <a:blip r:embed="rId3">
            <a:alphaModFix/>
          </a:blip>
          <a:srcRect/>
          <a:stretch/>
        </p:blipFill>
        <p:spPr>
          <a:xfrm>
            <a:off x="7144200" y="4652100"/>
            <a:ext cx="1767499" cy="224100"/>
          </a:xfrm>
          <a:prstGeom prst="rect">
            <a:avLst/>
          </a:prstGeom>
          <a:noFill/>
          <a:ln>
            <a:noFill/>
          </a:ln>
        </p:spPr>
      </p:pic>
      <p:sp>
        <p:nvSpPr>
          <p:cNvPr id="755" name="Google Shape;755;p99"/>
          <p:cNvSpPr txBox="1"/>
          <p:nvPr/>
        </p:nvSpPr>
        <p:spPr>
          <a:xfrm>
            <a:off x="167644" y="662457"/>
            <a:ext cx="8976300" cy="4717671"/>
          </a:xfrm>
          <a:prstGeom prst="rect">
            <a:avLst/>
          </a:prstGeom>
          <a:noFill/>
          <a:ln>
            <a:noFill/>
          </a:ln>
        </p:spPr>
        <p:txBody>
          <a:bodyPr spcFirstLastPara="1" wrap="square" lIns="68575" tIns="34275" rIns="68575" bIns="34275" anchor="t" anchorCtr="0">
            <a:spAutoFit/>
          </a:bodyPr>
          <a:lstStyle/>
          <a:p>
            <a:pPr>
              <a:lnSpc>
                <a:spcPct val="107000"/>
              </a:lnSpc>
              <a:spcAft>
                <a:spcPts val="800"/>
              </a:spcAft>
            </a:pPr>
            <a:r>
              <a:rPr lang="en-IN" sz="2000" b="1" dirty="0">
                <a:effectLst/>
                <a:latin typeface="Nunito Sans" pitchFamily="2" charset="0"/>
                <a:ea typeface="Calibri" panose="020F0502020204030204" pitchFamily="34" charset="0"/>
                <a:cs typeface="Times New Roman" panose="02020603050405020304" pitchFamily="18" charset="0"/>
              </a:rPr>
              <a:t>Example 1</a:t>
            </a:r>
          </a:p>
          <a:p>
            <a:pPr>
              <a:lnSpc>
                <a:spcPct val="107000"/>
              </a:lnSpc>
              <a:spcAft>
                <a:spcPts val="800"/>
              </a:spcAft>
            </a:pPr>
            <a:r>
              <a:rPr lang="en-IN" sz="2000" b="1" dirty="0">
                <a:effectLst/>
                <a:latin typeface="Nunito Sans" pitchFamily="2" charset="0"/>
                <a:ea typeface="Calibri" panose="020F0502020204030204" pitchFamily="34" charset="0"/>
                <a:cs typeface="Times New Roman" panose="02020603050405020304" pitchFamily="18" charset="0"/>
              </a:rPr>
              <a:t>Input</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input1: 6</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input2: {3, 7, 2, 5, 4, 6}</a:t>
            </a:r>
          </a:p>
          <a:p>
            <a:pPr>
              <a:lnSpc>
                <a:spcPct val="107000"/>
              </a:lnSpc>
              <a:spcAft>
                <a:spcPts val="800"/>
              </a:spcAft>
            </a:pPr>
            <a:r>
              <a:rPr lang="en-IN" sz="2000" b="1" dirty="0">
                <a:effectLst/>
                <a:latin typeface="Nunito Sans" pitchFamily="2" charset="0"/>
                <a:ea typeface="Calibri" panose="020F0502020204030204" pitchFamily="34" charset="0"/>
                <a:cs typeface="Times New Roman" panose="02020603050405020304" pitchFamily="18" charset="0"/>
              </a:rPr>
              <a:t>Output</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1</a:t>
            </a:r>
          </a:p>
          <a:p>
            <a:pPr>
              <a:lnSpc>
                <a:spcPct val="107000"/>
              </a:lnSpc>
              <a:spcAft>
                <a:spcPts val="800"/>
              </a:spcAft>
            </a:pPr>
            <a:r>
              <a:rPr lang="en-IN" sz="2000" b="1" dirty="0">
                <a:effectLst/>
                <a:latin typeface="Nunito Sans" pitchFamily="2" charset="0"/>
                <a:ea typeface="Calibri" panose="020F0502020204030204" pitchFamily="34" charset="0"/>
                <a:cs typeface="Times New Roman" panose="02020603050405020304" pitchFamily="18" charset="0"/>
              </a:rPr>
              <a:t>Explanation</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After arranging the given numbers in increasing order, the array comes out to be as 2, 3, 4, 5, 6, 7. </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As all the numbers in the array are consecutive, therefore 1 is returned.</a:t>
            </a:r>
          </a:p>
          <a:p>
            <a:pPr lvl="0">
              <a:lnSpc>
                <a:spcPct val="107000"/>
              </a:lnSpc>
              <a:spcAft>
                <a:spcPts val="800"/>
              </a:spcAft>
            </a:pPr>
            <a:endParaRPr lang="en" sz="2000" dirty="0">
              <a:solidFill>
                <a:schemeClr val="dk1"/>
              </a:solidFill>
              <a:highlight>
                <a:srgbClr val="FFFFFF"/>
              </a:highlight>
              <a:latin typeface="Nunito Sans" pitchFamily="2" charset="0"/>
              <a:ea typeface="Nunito Sans"/>
              <a:cs typeface="Nunito Sans"/>
              <a:sym typeface="Nunito Sans"/>
            </a:endParaRPr>
          </a:p>
        </p:txBody>
      </p:sp>
    </p:spTree>
    <p:extLst>
      <p:ext uri="{BB962C8B-B14F-4D97-AF65-F5344CB8AC3E}">
        <p14:creationId xmlns:p14="http://schemas.microsoft.com/office/powerpoint/2010/main" val="302921938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99"/>
          <p:cNvSpPr/>
          <p:nvPr/>
        </p:nvSpPr>
        <p:spPr>
          <a:xfrm>
            <a:off x="0" y="0"/>
            <a:ext cx="9144000" cy="662700"/>
          </a:xfrm>
          <a:prstGeom prst="rect">
            <a:avLst/>
          </a:prstGeom>
          <a:solidFill>
            <a:srgbClr val="F0513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Nunito Sans"/>
              <a:ea typeface="Nunito Sans"/>
              <a:cs typeface="Nunito Sans"/>
              <a:sym typeface="Nunito Sans"/>
            </a:endParaRPr>
          </a:p>
        </p:txBody>
      </p:sp>
      <p:sp>
        <p:nvSpPr>
          <p:cNvPr id="753" name="Google Shape;753;p99"/>
          <p:cNvSpPr txBox="1"/>
          <p:nvPr/>
        </p:nvSpPr>
        <p:spPr>
          <a:xfrm>
            <a:off x="1325880" y="40481"/>
            <a:ext cx="7472123" cy="807883"/>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 sz="4800" b="1" dirty="0">
                <a:solidFill>
                  <a:schemeClr val="lt1"/>
                </a:solidFill>
                <a:latin typeface="Nunito Sans"/>
                <a:ea typeface="Nunito Sans"/>
                <a:cs typeface="Nunito Sans"/>
                <a:sym typeface="Nunito Sans"/>
              </a:rPr>
              <a:t>Question 11</a:t>
            </a:r>
            <a:endParaRPr sz="4800" b="1" dirty="0">
              <a:solidFill>
                <a:schemeClr val="lt1"/>
              </a:solidFill>
              <a:latin typeface="Nunito Sans"/>
              <a:ea typeface="Nunito Sans"/>
              <a:cs typeface="Nunito Sans"/>
              <a:sym typeface="Nunito Sans"/>
            </a:endParaRPr>
          </a:p>
        </p:txBody>
      </p:sp>
      <p:pic>
        <p:nvPicPr>
          <p:cNvPr id="754" name="Google Shape;754;p99"/>
          <p:cNvPicPr preferRelativeResize="0"/>
          <p:nvPr/>
        </p:nvPicPr>
        <p:blipFill rotWithShape="1">
          <a:blip r:embed="rId3">
            <a:alphaModFix/>
          </a:blip>
          <a:srcRect/>
          <a:stretch/>
        </p:blipFill>
        <p:spPr>
          <a:xfrm>
            <a:off x="7144200" y="4652100"/>
            <a:ext cx="1767499" cy="224100"/>
          </a:xfrm>
          <a:prstGeom prst="rect">
            <a:avLst/>
          </a:prstGeom>
          <a:noFill/>
          <a:ln>
            <a:noFill/>
          </a:ln>
        </p:spPr>
      </p:pic>
      <p:sp>
        <p:nvSpPr>
          <p:cNvPr id="755" name="Google Shape;755;p99"/>
          <p:cNvSpPr txBox="1"/>
          <p:nvPr/>
        </p:nvSpPr>
        <p:spPr>
          <a:xfrm>
            <a:off x="345997" y="917658"/>
            <a:ext cx="8976300" cy="3491567"/>
          </a:xfrm>
          <a:prstGeom prst="rect">
            <a:avLst/>
          </a:prstGeom>
          <a:noFill/>
          <a:ln>
            <a:noFill/>
          </a:ln>
        </p:spPr>
        <p:txBody>
          <a:bodyPr spcFirstLastPara="1" wrap="square" lIns="68575" tIns="34275" rIns="68575" bIns="34275" anchor="t" anchorCtr="0">
            <a:spAutoFit/>
          </a:bodyPr>
          <a:lstStyle/>
          <a:p>
            <a:pPr>
              <a:lnSpc>
                <a:spcPct val="107000"/>
              </a:lnSpc>
              <a:spcAft>
                <a:spcPts val="800"/>
              </a:spcAft>
            </a:pPr>
            <a:r>
              <a:rPr lang="en-IN" sz="2000" b="1" dirty="0">
                <a:effectLst/>
                <a:latin typeface="Nunito Sans" pitchFamily="2" charset="0"/>
                <a:ea typeface="Calibri" panose="020F0502020204030204" pitchFamily="34" charset="0"/>
                <a:cs typeface="Times New Roman" panose="02020603050405020304" pitchFamily="18" charset="0"/>
              </a:rPr>
              <a:t>Example 2</a:t>
            </a:r>
          </a:p>
          <a:p>
            <a:pPr>
              <a:lnSpc>
                <a:spcPct val="107000"/>
              </a:lnSpc>
              <a:spcAft>
                <a:spcPts val="800"/>
              </a:spcAft>
            </a:pPr>
            <a:r>
              <a:rPr lang="en-IN" sz="2000" b="1" dirty="0">
                <a:effectLst/>
                <a:latin typeface="Nunito Sans" pitchFamily="2" charset="0"/>
                <a:ea typeface="Calibri" panose="020F0502020204030204" pitchFamily="34" charset="0"/>
                <a:cs typeface="Times New Roman" panose="02020603050405020304" pitchFamily="18" charset="0"/>
              </a:rPr>
              <a:t>Input</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input1: 6</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input2: {1, 9, 2, 4, 0, 3}</a:t>
            </a:r>
          </a:p>
          <a:p>
            <a:pPr>
              <a:lnSpc>
                <a:spcPct val="107000"/>
              </a:lnSpc>
              <a:spcAft>
                <a:spcPts val="800"/>
              </a:spcAft>
            </a:pPr>
            <a:r>
              <a:rPr lang="en-IN" sz="2000" b="1" dirty="0">
                <a:effectLst/>
                <a:latin typeface="Nunito Sans" pitchFamily="2" charset="0"/>
                <a:ea typeface="Calibri" panose="020F0502020204030204" pitchFamily="34" charset="0"/>
                <a:cs typeface="Times New Roman" panose="02020603050405020304" pitchFamily="18" charset="0"/>
              </a:rPr>
              <a:t>Output </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0</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lvl="0">
              <a:lnSpc>
                <a:spcPct val="107000"/>
              </a:lnSpc>
              <a:spcAft>
                <a:spcPts val="800"/>
              </a:spcAft>
            </a:pPr>
            <a:endParaRPr lang="en" sz="2000" dirty="0">
              <a:solidFill>
                <a:schemeClr val="dk1"/>
              </a:solidFill>
              <a:highlight>
                <a:srgbClr val="FFFFFF"/>
              </a:highlight>
              <a:latin typeface="Nunito Sans"/>
              <a:ea typeface="Nunito Sans"/>
              <a:cs typeface="Nunito Sans"/>
              <a:sym typeface="Nunito Sans"/>
            </a:endParaRPr>
          </a:p>
        </p:txBody>
      </p:sp>
    </p:spTree>
    <p:extLst>
      <p:ext uri="{BB962C8B-B14F-4D97-AF65-F5344CB8AC3E}">
        <p14:creationId xmlns:p14="http://schemas.microsoft.com/office/powerpoint/2010/main" val="232600133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8"/>
          <p:cNvSpPr/>
          <p:nvPr/>
        </p:nvSpPr>
        <p:spPr>
          <a:xfrm>
            <a:off x="0" y="0"/>
            <a:ext cx="9144000" cy="5143500"/>
          </a:xfrm>
          <a:prstGeom prst="rect">
            <a:avLst/>
          </a:prstGeom>
          <a:solidFill>
            <a:srgbClr val="000000"/>
          </a:solidFill>
          <a:ln>
            <a:noFill/>
          </a:ln>
        </p:spPr>
        <p:txBody>
          <a:bodyPr spcFirstLastPara="1" wrap="square" lIns="411475" tIns="75425" rIns="68575" bIns="685800" anchor="t" anchorCtr="0">
            <a:noAutofit/>
          </a:bodyPr>
          <a:lstStyle/>
          <a:p>
            <a:pPr>
              <a:lnSpc>
                <a:spcPct val="107000"/>
              </a:lnSpc>
              <a:spcAft>
                <a:spcPts val="800"/>
              </a:spcAft>
            </a:pPr>
            <a:r>
              <a:rPr lang="en-IN" b="1" dirty="0">
                <a:solidFill>
                  <a:schemeClr val="bg1"/>
                </a:solidFill>
                <a:effectLst/>
                <a:latin typeface="Nunito Sans" pitchFamily="2" charset="0"/>
                <a:ea typeface="Calibri" panose="020F0502020204030204" pitchFamily="34" charset="0"/>
                <a:cs typeface="Consolas" panose="020B0609020204030204" pitchFamily="49" charset="0"/>
              </a:rPr>
              <a:t>import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java.util</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b="1" dirty="0">
                <a:solidFill>
                  <a:schemeClr val="bg1"/>
                </a:solidFill>
                <a:effectLst/>
                <a:latin typeface="Nunito Sans" pitchFamily="2" charset="0"/>
                <a:ea typeface="Calibri" panose="020F0502020204030204" pitchFamily="34" charset="0"/>
                <a:cs typeface="Consolas" panose="020B0609020204030204" pitchFamily="49" charset="0"/>
              </a:rPr>
              <a:t>class</a:t>
            </a:r>
            <a:r>
              <a:rPr lang="en-IN" dirty="0">
                <a:solidFill>
                  <a:schemeClr val="bg1"/>
                </a:solidFill>
                <a:effectLst/>
                <a:latin typeface="Nunito Sans" pitchFamily="2" charset="0"/>
                <a:ea typeface="Calibri" panose="020F0502020204030204" pitchFamily="34" charset="0"/>
                <a:cs typeface="Consolas" panose="020B0609020204030204" pitchFamily="49" charset="0"/>
              </a:rPr>
              <a:t> Nick{</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latin typeface="Nunito Sans" pitchFamily="2" charset="0"/>
                <a:ea typeface="Calibri" panose="020F0502020204030204" pitchFamily="34" charset="0"/>
                <a:cs typeface="Times New Roman" panose="02020603050405020304" pitchFamily="18" charset="0"/>
              </a:rPr>
              <a:t>   </a:t>
            </a:r>
            <a:r>
              <a:rPr lang="en-IN" b="1" dirty="0" err="1">
                <a:solidFill>
                  <a:schemeClr val="bg1"/>
                </a:solidFill>
                <a:effectLst/>
                <a:latin typeface="Nunito Sans" pitchFamily="2" charset="0"/>
                <a:ea typeface="Calibri" panose="020F0502020204030204" pitchFamily="34" charset="0"/>
                <a:cs typeface="Consolas" panose="020B0609020204030204" pitchFamily="49" charset="0"/>
              </a:rPr>
              <a:t>boolean</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areConsecutive</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arr</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n){</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if</a:t>
            </a:r>
            <a:r>
              <a:rPr lang="en-IN" dirty="0">
                <a:solidFill>
                  <a:schemeClr val="bg1"/>
                </a:solidFill>
                <a:effectLst/>
                <a:latin typeface="Nunito Sans" pitchFamily="2" charset="0"/>
                <a:ea typeface="Calibri" panose="020F0502020204030204" pitchFamily="34" charset="0"/>
                <a:cs typeface="Consolas" panose="020B0609020204030204" pitchFamily="49" charset="0"/>
              </a:rPr>
              <a:t> (n &lt; 1)</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a:solidFill>
                  <a:schemeClr val="bg1"/>
                </a:solidFill>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return</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false</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min =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getMin</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arr</a:t>
            </a:r>
            <a:r>
              <a:rPr lang="en-IN" dirty="0">
                <a:solidFill>
                  <a:schemeClr val="bg1"/>
                </a:solidFill>
                <a:effectLst/>
                <a:latin typeface="Nunito Sans" pitchFamily="2" charset="0"/>
                <a:ea typeface="Calibri" panose="020F0502020204030204" pitchFamily="34" charset="0"/>
                <a:cs typeface="Consolas" panose="020B0609020204030204" pitchFamily="49" charset="0"/>
              </a:rPr>
              <a:t>, n);</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max =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getMax</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arr</a:t>
            </a:r>
            <a:r>
              <a:rPr lang="en-IN" dirty="0">
                <a:solidFill>
                  <a:schemeClr val="bg1"/>
                </a:solidFill>
                <a:effectLst/>
                <a:latin typeface="Nunito Sans" pitchFamily="2" charset="0"/>
                <a:ea typeface="Calibri" panose="020F0502020204030204" pitchFamily="34" charset="0"/>
                <a:cs typeface="Consolas" panose="020B0609020204030204" pitchFamily="49" charset="0"/>
              </a:rPr>
              <a:t>, n);</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if</a:t>
            </a:r>
            <a:r>
              <a:rPr lang="en-IN" dirty="0">
                <a:solidFill>
                  <a:schemeClr val="bg1"/>
                </a:solidFill>
                <a:effectLst/>
                <a:latin typeface="Nunito Sans" pitchFamily="2" charset="0"/>
                <a:ea typeface="Calibri" panose="020F0502020204030204" pitchFamily="34" charset="0"/>
                <a:cs typeface="Consolas" panose="020B0609020204030204" pitchFamily="49" charset="0"/>
              </a:rPr>
              <a:t> (max - min + 1 == n){</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a:solidFill>
                  <a:schemeClr val="bg1"/>
                </a:solidFill>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for</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 0;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&lt; n;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j;</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if</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arr</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&lt; 0)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a:solidFill>
                  <a:schemeClr val="bg1"/>
                </a:solidFill>
                <a:latin typeface="Nunito Sans" pitchFamily="2" charset="0"/>
                <a:ea typeface="Calibri" panose="020F0502020204030204" pitchFamily="34" charset="0"/>
                <a:cs typeface="Consolas" panose="020B0609020204030204" pitchFamily="49" charset="0"/>
              </a:rPr>
              <a:t>     </a:t>
            </a:r>
            <a:r>
              <a:rPr lang="en-IN" dirty="0">
                <a:solidFill>
                  <a:schemeClr val="bg1"/>
                </a:solidFill>
                <a:effectLst/>
                <a:latin typeface="Nunito Sans" pitchFamily="2" charset="0"/>
                <a:ea typeface="Calibri" panose="020F0502020204030204" pitchFamily="34" charset="0"/>
                <a:cs typeface="Consolas" panose="020B0609020204030204" pitchFamily="49" charset="0"/>
              </a:rPr>
              <a:t>j =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arr</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 min; </a:t>
            </a:r>
          </a:p>
          <a:p>
            <a:pPr>
              <a:lnSpc>
                <a:spcPct val="107000"/>
              </a:lnSpc>
              <a:spcAft>
                <a:spcPts val="800"/>
              </a:spcAft>
            </a:pPr>
            <a:r>
              <a:rPr lang="en-IN" dirty="0">
                <a:solidFill>
                  <a:schemeClr val="bg1"/>
                </a:solidFill>
                <a:latin typeface="Nunito Sans" pitchFamily="2" charset="0"/>
                <a:ea typeface="Calibri" panose="020F0502020204030204" pitchFamily="34" charset="0"/>
                <a:cs typeface="Times New Roman" panose="02020603050405020304" pitchFamily="18"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else</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a:solidFill>
                  <a:schemeClr val="bg1"/>
                </a:solidFill>
                <a:latin typeface="Nunito Sans" pitchFamily="2" charset="0"/>
                <a:ea typeface="Calibri" panose="020F0502020204030204" pitchFamily="34" charset="0"/>
                <a:cs typeface="Consolas" panose="020B0609020204030204" pitchFamily="49" charset="0"/>
              </a:rPr>
              <a:t>      </a:t>
            </a:r>
            <a:r>
              <a:rPr lang="en-IN" dirty="0">
                <a:solidFill>
                  <a:schemeClr val="bg1"/>
                </a:solidFill>
                <a:effectLst/>
                <a:latin typeface="Nunito Sans" pitchFamily="2" charset="0"/>
                <a:ea typeface="Calibri" panose="020F0502020204030204" pitchFamily="34" charset="0"/>
                <a:cs typeface="Consolas" panose="020B0609020204030204" pitchFamily="49" charset="0"/>
              </a:rPr>
              <a:t>j =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arr</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 min;</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marL="0" lvl="0" indent="0" algn="l" rtl="0">
              <a:lnSpc>
                <a:spcPct val="135714"/>
              </a:lnSpc>
              <a:spcBef>
                <a:spcPts val="0"/>
              </a:spcBef>
              <a:spcAft>
                <a:spcPts val="0"/>
              </a:spcAft>
              <a:buClr>
                <a:schemeClr val="dk1"/>
              </a:buClr>
              <a:buSzPts val="1100"/>
              <a:buFont typeface="Arial"/>
              <a:buNone/>
            </a:pPr>
            <a:endParaRPr lang="en-IN" b="1" dirty="0">
              <a:solidFill>
                <a:schemeClr val="bg1"/>
              </a:solidFill>
              <a:latin typeface="Nunito Sans" pitchFamily="2" charset="0"/>
              <a:ea typeface="Nunito Sans"/>
              <a:cs typeface="Nunito Sans"/>
              <a:sym typeface="Nunito Sans"/>
            </a:endParaRPr>
          </a:p>
        </p:txBody>
      </p:sp>
      <p:sp>
        <p:nvSpPr>
          <p:cNvPr id="269" name="Google Shape;269;p38"/>
          <p:cNvSpPr/>
          <p:nvPr/>
        </p:nvSpPr>
        <p:spPr>
          <a:xfrm>
            <a:off x="0" y="1"/>
            <a:ext cx="400200" cy="57000"/>
          </a:xfrm>
          <a:prstGeom prst="rect">
            <a:avLst/>
          </a:prstGeom>
          <a:solidFill>
            <a:schemeClr val="dk1">
              <a:alpha val="67840"/>
            </a:schemeClr>
          </a:solidFill>
          <a:ln>
            <a:noFill/>
          </a:ln>
        </p:spPr>
        <p:txBody>
          <a:bodyPr spcFirstLastPara="1" wrap="square" lIns="68575" tIns="34275" rIns="68575" bIns="685800" anchor="t" anchorCtr="0">
            <a:noAutofit/>
          </a:bodyPr>
          <a:lstStyle/>
          <a:p>
            <a:pPr marL="0" marR="0" lvl="0" indent="0" algn="l" rtl="0">
              <a:spcBef>
                <a:spcPts val="0"/>
              </a:spcBef>
              <a:spcAft>
                <a:spcPts val="0"/>
              </a:spcAft>
              <a:buNone/>
            </a:pPr>
            <a:endParaRPr sz="1500" b="1">
              <a:solidFill>
                <a:schemeClr val="lt1"/>
              </a:solidFill>
              <a:latin typeface="Nunito Sans"/>
              <a:ea typeface="Nunito Sans"/>
              <a:cs typeface="Nunito Sans"/>
              <a:sym typeface="Nunito Sans"/>
            </a:endParaRPr>
          </a:p>
        </p:txBody>
      </p:sp>
      <p:sp>
        <p:nvSpPr>
          <p:cNvPr id="270" name="Google Shape;270;p38"/>
          <p:cNvSpPr/>
          <p:nvPr/>
        </p:nvSpPr>
        <p:spPr>
          <a:xfrm>
            <a:off x="0" y="57151"/>
            <a:ext cx="400200" cy="5086500"/>
          </a:xfrm>
          <a:prstGeom prst="rect">
            <a:avLst/>
          </a:prstGeom>
          <a:solidFill>
            <a:schemeClr val="dk1">
              <a:alpha val="67840"/>
            </a:schemeClr>
          </a:solidFill>
          <a:ln>
            <a:noFill/>
          </a:ln>
        </p:spPr>
        <p:txBody>
          <a:bodyPr spcFirstLastPara="1" wrap="square" lIns="68575" tIns="34275" rIns="68575" bIns="685800" anchor="t" anchorCtr="0">
            <a:noAutofit/>
          </a:bodyPr>
          <a:lstStyle/>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3</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4</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5</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6</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7</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8</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9</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10</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12</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13</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14</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15</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16</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17</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18</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19</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20</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22</a:t>
            </a:r>
            <a:endParaRPr sz="1100"/>
          </a:p>
          <a:p>
            <a:pPr marL="0" marR="0" lvl="0" indent="0" algn="l" rtl="0">
              <a:spcBef>
                <a:spcPts val="0"/>
              </a:spcBef>
              <a:spcAft>
                <a:spcPts val="0"/>
              </a:spcAft>
              <a:buNone/>
            </a:pPr>
            <a:endParaRPr sz="1500" b="1">
              <a:solidFill>
                <a:srgbClr val="FFFF00"/>
              </a:solidFill>
              <a:latin typeface="Nunito Sans"/>
              <a:ea typeface="Nunito Sans"/>
              <a:cs typeface="Nunito Sans"/>
              <a:sym typeface="Nunito Sans"/>
            </a:endParaRPr>
          </a:p>
        </p:txBody>
      </p:sp>
      <p:pic>
        <p:nvPicPr>
          <p:cNvPr id="271" name="Google Shape;271;p38"/>
          <p:cNvPicPr preferRelativeResize="0"/>
          <p:nvPr/>
        </p:nvPicPr>
        <p:blipFill rotWithShape="1">
          <a:blip r:embed="rId3">
            <a:alphaModFix/>
          </a:blip>
          <a:srcRect/>
          <a:stretch/>
        </p:blipFill>
        <p:spPr>
          <a:xfrm>
            <a:off x="7144200" y="4652100"/>
            <a:ext cx="1767499" cy="224100"/>
          </a:xfrm>
          <a:prstGeom prst="rect">
            <a:avLst/>
          </a:prstGeom>
          <a:noFill/>
          <a:ln>
            <a:noFill/>
          </a:ln>
        </p:spPr>
      </p:pic>
      <p:sp>
        <p:nvSpPr>
          <p:cNvPr id="2" name="TextBox 1">
            <a:extLst>
              <a:ext uri="{FF2B5EF4-FFF2-40B4-BE49-F238E27FC236}">
                <a16:creationId xmlns:a16="http://schemas.microsoft.com/office/drawing/2014/main" id="{719053E8-DB56-91B7-3B28-CF2544ED645B}"/>
              </a:ext>
            </a:extLst>
          </p:cNvPr>
          <p:cNvSpPr txBox="1"/>
          <p:nvPr/>
        </p:nvSpPr>
        <p:spPr>
          <a:xfrm>
            <a:off x="5242560" y="670560"/>
            <a:ext cx="3340608" cy="4169475"/>
          </a:xfrm>
          <a:prstGeom prst="rect">
            <a:avLst/>
          </a:prstGeom>
          <a:noFill/>
        </p:spPr>
        <p:txBody>
          <a:bodyPr wrap="square" rtlCol="0">
            <a:spAutoFit/>
          </a:bodyPr>
          <a:lstStyle/>
          <a:p>
            <a:pPr>
              <a:lnSpc>
                <a:spcPct val="107000"/>
              </a:lnSpc>
              <a:spcAft>
                <a:spcPts val="800"/>
              </a:spcAft>
            </a:pPr>
            <a:r>
              <a:rPr lang="en-IN" b="1" dirty="0">
                <a:solidFill>
                  <a:schemeClr val="bg1"/>
                </a:solidFill>
                <a:effectLst/>
                <a:latin typeface="Nunito Sans" pitchFamily="2" charset="0"/>
                <a:ea typeface="Calibri" panose="020F0502020204030204" pitchFamily="34" charset="0"/>
                <a:cs typeface="Consolas" panose="020B0609020204030204" pitchFamily="49" charset="0"/>
              </a:rPr>
              <a:t>     if</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arr</a:t>
            </a:r>
            <a:r>
              <a:rPr lang="en-IN" dirty="0">
                <a:solidFill>
                  <a:schemeClr val="bg1"/>
                </a:solidFill>
                <a:effectLst/>
                <a:latin typeface="Nunito Sans" pitchFamily="2" charset="0"/>
                <a:ea typeface="Calibri" panose="020F0502020204030204" pitchFamily="34" charset="0"/>
                <a:cs typeface="Consolas" panose="020B0609020204030204" pitchFamily="49" charset="0"/>
              </a:rPr>
              <a:t>[j] &gt; 0)</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arr</a:t>
            </a:r>
            <a:r>
              <a:rPr lang="en-IN" dirty="0">
                <a:solidFill>
                  <a:schemeClr val="bg1"/>
                </a:solidFill>
                <a:effectLst/>
                <a:latin typeface="Nunito Sans" pitchFamily="2" charset="0"/>
                <a:ea typeface="Calibri" panose="020F0502020204030204" pitchFamily="34" charset="0"/>
                <a:cs typeface="Consolas" panose="020B0609020204030204" pitchFamily="49" charset="0"/>
              </a:rPr>
              <a:t>[j] =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arr</a:t>
            </a:r>
            <a:r>
              <a:rPr lang="en-IN" dirty="0">
                <a:solidFill>
                  <a:schemeClr val="bg1"/>
                </a:solidFill>
                <a:effectLst/>
                <a:latin typeface="Nunito Sans" pitchFamily="2" charset="0"/>
                <a:ea typeface="Calibri" panose="020F0502020204030204" pitchFamily="34" charset="0"/>
                <a:cs typeface="Consolas" panose="020B0609020204030204" pitchFamily="49" charset="0"/>
              </a:rPr>
              <a:t>[j];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b="1" dirty="0">
                <a:solidFill>
                  <a:schemeClr val="bg1"/>
                </a:solidFill>
                <a:effectLst/>
                <a:latin typeface="Nunito Sans" pitchFamily="2" charset="0"/>
                <a:ea typeface="Calibri" panose="020F0502020204030204" pitchFamily="34" charset="0"/>
                <a:cs typeface="Consolas" panose="020B0609020204030204" pitchFamily="49" charset="0"/>
              </a:rPr>
              <a:t>     else</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b="1" dirty="0">
                <a:solidFill>
                  <a:schemeClr val="bg1"/>
                </a:solidFill>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return</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false</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p>
          <a:p>
            <a:pPr>
              <a:lnSpc>
                <a:spcPct val="107000"/>
              </a:lnSpc>
              <a:spcAft>
                <a:spcPts val="800"/>
              </a:spcAft>
            </a:pPr>
            <a:r>
              <a:rPr lang="en-IN" b="1" dirty="0">
                <a:solidFill>
                  <a:schemeClr val="bg1"/>
                </a:solidFill>
                <a:effectLst/>
                <a:latin typeface="Nunito Sans" pitchFamily="2" charset="0"/>
                <a:ea typeface="Calibri" panose="020F0502020204030204" pitchFamily="34" charset="0"/>
                <a:cs typeface="Consolas" panose="020B0609020204030204" pitchFamily="49" charset="0"/>
              </a:rPr>
              <a:t>     return</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true</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b="1" dirty="0">
                <a:solidFill>
                  <a:schemeClr val="bg1"/>
                </a:solidFill>
                <a:effectLst/>
                <a:latin typeface="Nunito Sans" pitchFamily="2" charset="0"/>
                <a:ea typeface="Calibri" panose="020F0502020204030204" pitchFamily="34" charset="0"/>
                <a:cs typeface="Consolas" panose="020B0609020204030204" pitchFamily="49" charset="0"/>
              </a:rPr>
              <a:t>return</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false</a:t>
            </a:r>
            <a:r>
              <a:rPr lang="en-IN"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p>
          <a:p>
            <a:pPr>
              <a:lnSpc>
                <a:spcPct val="107000"/>
              </a:lnSpc>
              <a:spcAft>
                <a:spcPts val="800"/>
              </a:spcAft>
            </a:pPr>
            <a:r>
              <a:rPr lang="en-IN" sz="1800" dirty="0">
                <a:latin typeface="Consolas" panose="020B0609020204030204" pitchFamily="49" charset="0"/>
                <a:ea typeface="Calibri" panose="020F0502020204030204" pitchFamily="34" charset="0"/>
                <a:cs typeface="Times New Roman" panose="02020603050405020304" pitchFamily="18" charset="0"/>
              </a:rPr>
              <a:t>}</a:t>
            </a:r>
            <a:r>
              <a:rPr lang="en-IN" sz="1800" dirty="0">
                <a:solidFill>
                  <a:schemeClr val="bg1"/>
                </a:solidFill>
                <a:latin typeface="Consolas" panose="020B0609020204030204" pitchFamily="49" charset="0"/>
                <a:ea typeface="Calibri" panose="020F0502020204030204" pitchFamily="34" charset="0"/>
                <a:cs typeface="Times New Roman" panose="02020603050405020304" pitchFamily="18" charset="0"/>
              </a:rPr>
              <a:t>}</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912443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8"/>
          <p:cNvSpPr/>
          <p:nvPr/>
        </p:nvSpPr>
        <p:spPr>
          <a:xfrm>
            <a:off x="0" y="0"/>
            <a:ext cx="9144000" cy="5143500"/>
          </a:xfrm>
          <a:prstGeom prst="rect">
            <a:avLst/>
          </a:prstGeom>
          <a:solidFill>
            <a:srgbClr val="000000"/>
          </a:solidFill>
          <a:ln>
            <a:noFill/>
          </a:ln>
        </p:spPr>
        <p:txBody>
          <a:bodyPr spcFirstLastPara="1" wrap="square" lIns="411475" tIns="75425" rIns="68575" bIns="685800" anchor="t" anchorCtr="0">
            <a:noAutofit/>
          </a:bodyPr>
          <a:lstStyle/>
          <a:p>
            <a:pPr>
              <a:lnSpc>
                <a:spcPct val="107000"/>
              </a:lnSpc>
              <a:spcAft>
                <a:spcPts val="800"/>
              </a:spcAft>
            </a:pP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getMin</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arr</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n){</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b="1" dirty="0">
                <a:solidFill>
                  <a:schemeClr val="bg1"/>
                </a:solidFill>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min =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arr</a:t>
            </a:r>
            <a:r>
              <a:rPr lang="en-IN" dirty="0">
                <a:solidFill>
                  <a:schemeClr val="bg1"/>
                </a:solidFill>
                <a:effectLst/>
                <a:latin typeface="Nunito Sans" pitchFamily="2" charset="0"/>
                <a:ea typeface="Calibri" panose="020F0502020204030204" pitchFamily="34" charset="0"/>
                <a:cs typeface="Consolas" panose="020B0609020204030204" pitchFamily="49" charset="0"/>
              </a:rPr>
              <a:t>[0];</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b="1" dirty="0">
                <a:solidFill>
                  <a:schemeClr val="bg1"/>
                </a:solidFill>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for</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 1;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&lt; n;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b="1" dirty="0">
                <a:solidFill>
                  <a:schemeClr val="bg1"/>
                </a:solidFill>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if</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arr</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&lt; min)</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min =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arr</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b="1" dirty="0">
                <a:solidFill>
                  <a:schemeClr val="bg1"/>
                </a:solidFill>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return</a:t>
            </a:r>
            <a:r>
              <a:rPr lang="en-IN" dirty="0">
                <a:solidFill>
                  <a:schemeClr val="bg1"/>
                </a:solidFill>
                <a:effectLst/>
                <a:latin typeface="Nunito Sans" pitchFamily="2" charset="0"/>
                <a:ea typeface="Calibri" panose="020F0502020204030204" pitchFamily="34" charset="0"/>
                <a:cs typeface="Consolas" panose="020B0609020204030204" pitchFamily="49" charset="0"/>
              </a:rPr>
              <a:t> min</a:t>
            </a: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getMax</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arr</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n){</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b="1" dirty="0">
                <a:solidFill>
                  <a:schemeClr val="bg1"/>
                </a:solidFill>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max =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arr</a:t>
            </a:r>
            <a:r>
              <a:rPr lang="en-IN" dirty="0">
                <a:solidFill>
                  <a:schemeClr val="bg1"/>
                </a:solidFill>
                <a:effectLst/>
                <a:latin typeface="Nunito Sans" pitchFamily="2" charset="0"/>
                <a:ea typeface="Calibri" panose="020F0502020204030204" pitchFamily="34" charset="0"/>
                <a:cs typeface="Consolas" panose="020B0609020204030204" pitchFamily="49" charset="0"/>
              </a:rPr>
              <a:t>[0];</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b="1" dirty="0">
                <a:solidFill>
                  <a:schemeClr val="bg1"/>
                </a:solidFill>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for</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 1;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&lt; n;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if</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arr</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&gt; max)</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a:solidFill>
                  <a:schemeClr val="bg1"/>
                </a:solidFill>
                <a:latin typeface="Nunito Sans" pitchFamily="2" charset="0"/>
                <a:ea typeface="Calibri" panose="020F0502020204030204" pitchFamily="34" charset="0"/>
                <a:cs typeface="Consolas" panose="020B0609020204030204" pitchFamily="49" charset="0"/>
              </a:rPr>
              <a:t>      </a:t>
            </a:r>
            <a:r>
              <a:rPr lang="en-IN" dirty="0">
                <a:solidFill>
                  <a:schemeClr val="bg1"/>
                </a:solidFill>
                <a:effectLst/>
                <a:latin typeface="Nunito Sans" pitchFamily="2" charset="0"/>
                <a:ea typeface="Calibri" panose="020F0502020204030204" pitchFamily="34" charset="0"/>
                <a:cs typeface="Consolas" panose="020B0609020204030204" pitchFamily="49" charset="0"/>
              </a:rPr>
              <a:t>max =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arr</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return</a:t>
            </a:r>
            <a:r>
              <a:rPr lang="en-IN" dirty="0">
                <a:solidFill>
                  <a:schemeClr val="bg1"/>
                </a:solidFill>
                <a:effectLst/>
                <a:latin typeface="Nunito Sans" pitchFamily="2" charset="0"/>
                <a:ea typeface="Calibri" panose="020F0502020204030204" pitchFamily="34" charset="0"/>
                <a:cs typeface="Consolas" panose="020B0609020204030204" pitchFamily="49" charset="0"/>
              </a:rPr>
              <a:t> max;</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marL="0" lvl="0" indent="0" algn="l" rtl="0">
              <a:lnSpc>
                <a:spcPct val="135714"/>
              </a:lnSpc>
              <a:spcBef>
                <a:spcPts val="0"/>
              </a:spcBef>
              <a:spcAft>
                <a:spcPts val="0"/>
              </a:spcAft>
              <a:buClr>
                <a:schemeClr val="dk1"/>
              </a:buClr>
              <a:buSzPts val="1100"/>
              <a:buFont typeface="Arial"/>
              <a:buNone/>
            </a:pPr>
            <a:endParaRPr lang="en-IN" b="1" dirty="0">
              <a:solidFill>
                <a:schemeClr val="bg1"/>
              </a:solidFill>
              <a:latin typeface="Nunito Sans" pitchFamily="2" charset="0"/>
              <a:ea typeface="Nunito Sans"/>
              <a:cs typeface="Nunito Sans"/>
              <a:sym typeface="Nunito Sans"/>
            </a:endParaRPr>
          </a:p>
        </p:txBody>
      </p:sp>
      <p:sp>
        <p:nvSpPr>
          <p:cNvPr id="269" name="Google Shape;269;p38"/>
          <p:cNvSpPr/>
          <p:nvPr/>
        </p:nvSpPr>
        <p:spPr>
          <a:xfrm>
            <a:off x="0" y="1"/>
            <a:ext cx="400200" cy="57000"/>
          </a:xfrm>
          <a:prstGeom prst="rect">
            <a:avLst/>
          </a:prstGeom>
          <a:solidFill>
            <a:schemeClr val="dk1">
              <a:alpha val="67840"/>
            </a:schemeClr>
          </a:solidFill>
          <a:ln>
            <a:noFill/>
          </a:ln>
        </p:spPr>
        <p:txBody>
          <a:bodyPr spcFirstLastPara="1" wrap="square" lIns="68575" tIns="34275" rIns="68575" bIns="685800" anchor="t" anchorCtr="0">
            <a:noAutofit/>
          </a:bodyPr>
          <a:lstStyle/>
          <a:p>
            <a:pPr marL="0" marR="0" lvl="0" indent="0" algn="l" rtl="0">
              <a:spcBef>
                <a:spcPts val="0"/>
              </a:spcBef>
              <a:spcAft>
                <a:spcPts val="0"/>
              </a:spcAft>
              <a:buNone/>
            </a:pPr>
            <a:endParaRPr sz="1500" b="1">
              <a:solidFill>
                <a:schemeClr val="lt1"/>
              </a:solidFill>
              <a:latin typeface="Nunito Sans"/>
              <a:ea typeface="Nunito Sans"/>
              <a:cs typeface="Nunito Sans"/>
              <a:sym typeface="Nunito Sans"/>
            </a:endParaRPr>
          </a:p>
        </p:txBody>
      </p:sp>
      <p:sp>
        <p:nvSpPr>
          <p:cNvPr id="270" name="Google Shape;270;p38"/>
          <p:cNvSpPr/>
          <p:nvPr/>
        </p:nvSpPr>
        <p:spPr>
          <a:xfrm>
            <a:off x="0" y="57151"/>
            <a:ext cx="400200" cy="5086500"/>
          </a:xfrm>
          <a:prstGeom prst="rect">
            <a:avLst/>
          </a:prstGeom>
          <a:solidFill>
            <a:schemeClr val="dk1">
              <a:alpha val="67840"/>
            </a:schemeClr>
          </a:solidFill>
          <a:ln>
            <a:noFill/>
          </a:ln>
        </p:spPr>
        <p:txBody>
          <a:bodyPr spcFirstLastPara="1" wrap="square" lIns="68575" tIns="34275" rIns="68575" bIns="685800" anchor="t" anchorCtr="0">
            <a:noAutofit/>
          </a:bodyPr>
          <a:lstStyle/>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3</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4</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5</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6</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7</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8</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9</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10</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12</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13</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14</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15</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16</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17</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18</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19</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20</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22</a:t>
            </a:r>
            <a:endParaRPr sz="1100"/>
          </a:p>
          <a:p>
            <a:pPr marL="0" marR="0" lvl="0" indent="0" algn="l" rtl="0">
              <a:spcBef>
                <a:spcPts val="0"/>
              </a:spcBef>
              <a:spcAft>
                <a:spcPts val="0"/>
              </a:spcAft>
              <a:buNone/>
            </a:pPr>
            <a:endParaRPr sz="1500" b="1">
              <a:solidFill>
                <a:srgbClr val="FFFF00"/>
              </a:solidFill>
              <a:latin typeface="Nunito Sans"/>
              <a:ea typeface="Nunito Sans"/>
              <a:cs typeface="Nunito Sans"/>
              <a:sym typeface="Nunito Sans"/>
            </a:endParaRPr>
          </a:p>
        </p:txBody>
      </p:sp>
      <p:pic>
        <p:nvPicPr>
          <p:cNvPr id="271" name="Google Shape;271;p38"/>
          <p:cNvPicPr preferRelativeResize="0"/>
          <p:nvPr/>
        </p:nvPicPr>
        <p:blipFill rotWithShape="1">
          <a:blip r:embed="rId3">
            <a:alphaModFix/>
          </a:blip>
          <a:srcRect/>
          <a:stretch/>
        </p:blipFill>
        <p:spPr>
          <a:xfrm>
            <a:off x="7144200" y="4652100"/>
            <a:ext cx="1767499" cy="224100"/>
          </a:xfrm>
          <a:prstGeom prst="rect">
            <a:avLst/>
          </a:prstGeom>
          <a:noFill/>
          <a:ln>
            <a:noFill/>
          </a:ln>
        </p:spPr>
      </p:pic>
    </p:spTree>
    <p:extLst>
      <p:ext uri="{BB962C8B-B14F-4D97-AF65-F5344CB8AC3E}">
        <p14:creationId xmlns:p14="http://schemas.microsoft.com/office/powerpoint/2010/main" val="8942092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8"/>
          <p:cNvSpPr/>
          <p:nvPr/>
        </p:nvSpPr>
        <p:spPr>
          <a:xfrm>
            <a:off x="0" y="0"/>
            <a:ext cx="9144000" cy="5143500"/>
          </a:xfrm>
          <a:prstGeom prst="rect">
            <a:avLst/>
          </a:prstGeom>
          <a:solidFill>
            <a:srgbClr val="000000"/>
          </a:solidFill>
          <a:ln>
            <a:noFill/>
          </a:ln>
        </p:spPr>
        <p:txBody>
          <a:bodyPr spcFirstLastPara="1" wrap="square" lIns="411475" tIns="75425" rIns="68575" bIns="685800" anchor="t" anchorCtr="0">
            <a:noAutofit/>
          </a:bodyPr>
          <a:lstStyle/>
          <a:p>
            <a:pPr>
              <a:lnSpc>
                <a:spcPct val="107000"/>
              </a:lnSpc>
              <a:spcAft>
                <a:spcPts val="800"/>
              </a:spcAft>
            </a:pPr>
            <a:r>
              <a:rPr lang="en-IN" b="1" dirty="0">
                <a:solidFill>
                  <a:schemeClr val="bg1"/>
                </a:solidFill>
                <a:effectLst/>
                <a:latin typeface="Nunito Sans" pitchFamily="2" charset="0"/>
                <a:ea typeface="Calibri" panose="020F0502020204030204" pitchFamily="34" charset="0"/>
                <a:cs typeface="Consolas" panose="020B0609020204030204" pitchFamily="49" charset="0"/>
              </a:rPr>
              <a:t>public</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static</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void</a:t>
            </a:r>
            <a:r>
              <a:rPr lang="en-IN" dirty="0">
                <a:solidFill>
                  <a:schemeClr val="bg1"/>
                </a:solidFill>
                <a:effectLst/>
                <a:latin typeface="Nunito Sans" pitchFamily="2" charset="0"/>
                <a:ea typeface="Calibri" panose="020F0502020204030204" pitchFamily="34" charset="0"/>
                <a:cs typeface="Consolas" panose="020B0609020204030204" pitchFamily="49" charset="0"/>
              </a:rPr>
              <a:t> main(String[]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args</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Scanner </a:t>
            </a:r>
            <a:r>
              <a:rPr lang="en-IN" u="sng" dirty="0" err="1">
                <a:solidFill>
                  <a:schemeClr val="bg1"/>
                </a:solidFill>
                <a:effectLst/>
                <a:latin typeface="Nunito Sans" pitchFamily="2" charset="0"/>
                <a:ea typeface="Calibri" panose="020F0502020204030204" pitchFamily="34" charset="0"/>
                <a:cs typeface="Consolas" panose="020B0609020204030204" pitchFamily="49" charset="0"/>
              </a:rPr>
              <a:t>sc</a:t>
            </a:r>
            <a:r>
              <a:rPr lang="en-IN" dirty="0">
                <a:solidFill>
                  <a:schemeClr val="bg1"/>
                </a:solidFill>
                <a:effectLst/>
                <a:latin typeface="Nunito Sans" pitchFamily="2" charset="0"/>
                <a:ea typeface="Calibri" panose="020F0502020204030204" pitchFamily="34" charset="0"/>
                <a:cs typeface="Consolas" panose="020B0609020204030204" pitchFamily="49" charset="0"/>
              </a:rPr>
              <a:t> =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new</a:t>
            </a:r>
            <a:r>
              <a:rPr lang="en-IN" dirty="0">
                <a:solidFill>
                  <a:schemeClr val="bg1"/>
                </a:solidFill>
                <a:effectLst/>
                <a:latin typeface="Nunito Sans" pitchFamily="2" charset="0"/>
                <a:ea typeface="Calibri" panose="020F0502020204030204" pitchFamily="34" charset="0"/>
                <a:cs typeface="Consolas" panose="020B0609020204030204" pitchFamily="49" charset="0"/>
              </a:rPr>
              <a:t> Scanner(System.</a:t>
            </a:r>
            <a:r>
              <a:rPr lang="en-IN" b="1" i="1" dirty="0">
                <a:solidFill>
                  <a:schemeClr val="bg1"/>
                </a:solidFill>
                <a:effectLst/>
                <a:latin typeface="Nunito Sans" pitchFamily="2" charset="0"/>
                <a:ea typeface="Calibri" panose="020F0502020204030204" pitchFamily="34" charset="0"/>
                <a:cs typeface="Consolas" panose="020B0609020204030204" pitchFamily="49" charset="0"/>
              </a:rPr>
              <a:t>in</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Nick m =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new</a:t>
            </a:r>
            <a:r>
              <a:rPr lang="en-IN" dirty="0">
                <a:solidFill>
                  <a:schemeClr val="bg1"/>
                </a:solidFill>
                <a:effectLst/>
                <a:latin typeface="Nunito Sans" pitchFamily="2" charset="0"/>
                <a:ea typeface="Calibri" panose="020F0502020204030204" pitchFamily="34" charset="0"/>
                <a:cs typeface="Consolas" panose="020B0609020204030204" pitchFamily="49" charset="0"/>
              </a:rPr>
              <a:t> Nick();</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n =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sc.nextInt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arr</a:t>
            </a:r>
            <a:r>
              <a:rPr lang="en-IN" dirty="0">
                <a:solidFill>
                  <a:schemeClr val="bg1"/>
                </a:solidFill>
                <a:effectLst/>
                <a:latin typeface="Nunito Sans" pitchFamily="2" charset="0"/>
                <a:ea typeface="Calibri" panose="020F0502020204030204" pitchFamily="34" charset="0"/>
                <a:cs typeface="Consolas" panose="020B0609020204030204" pitchFamily="49" charset="0"/>
              </a:rPr>
              <a:t>[] =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new</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[n];</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for</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 0;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&lt; n;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arr</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sc.nextInt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if</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m.areConsecutive</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arr</a:t>
            </a:r>
            <a:r>
              <a:rPr lang="en-IN" dirty="0">
                <a:solidFill>
                  <a:schemeClr val="bg1"/>
                </a:solidFill>
                <a:effectLst/>
                <a:latin typeface="Nunito Sans" pitchFamily="2" charset="0"/>
                <a:ea typeface="Calibri" panose="020F0502020204030204" pitchFamily="34" charset="0"/>
                <a:cs typeface="Consolas" panose="020B0609020204030204" pitchFamily="49" charset="0"/>
              </a:rPr>
              <a:t>, n) ==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true</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System.</a:t>
            </a:r>
            <a:r>
              <a:rPr lang="en-IN" b="1" i="1" dirty="0" err="1">
                <a:solidFill>
                  <a:schemeClr val="bg1"/>
                </a:solidFill>
                <a:effectLst/>
                <a:latin typeface="Nunito Sans" pitchFamily="2" charset="0"/>
                <a:ea typeface="Calibri" panose="020F0502020204030204" pitchFamily="34" charset="0"/>
                <a:cs typeface="Consolas" panose="020B0609020204030204" pitchFamily="49" charset="0"/>
              </a:rPr>
              <a:t>out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.println</a:t>
            </a:r>
            <a:r>
              <a:rPr lang="en-IN" dirty="0">
                <a:solidFill>
                  <a:schemeClr val="bg1"/>
                </a:solidFill>
                <a:effectLst/>
                <a:latin typeface="Nunito Sans" pitchFamily="2" charset="0"/>
                <a:ea typeface="Calibri" panose="020F0502020204030204" pitchFamily="34" charset="0"/>
                <a:cs typeface="Consolas" panose="020B0609020204030204" pitchFamily="49" charset="0"/>
              </a:rPr>
              <a:t>("1");</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else</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System.</a:t>
            </a:r>
            <a:r>
              <a:rPr lang="en-IN" b="1" i="1" dirty="0" err="1">
                <a:solidFill>
                  <a:schemeClr val="bg1"/>
                </a:solidFill>
                <a:effectLst/>
                <a:latin typeface="Nunito Sans" pitchFamily="2" charset="0"/>
                <a:ea typeface="Calibri" panose="020F0502020204030204" pitchFamily="34" charset="0"/>
                <a:cs typeface="Consolas" panose="020B0609020204030204" pitchFamily="49" charset="0"/>
              </a:rPr>
              <a:t>out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.println</a:t>
            </a:r>
            <a:r>
              <a:rPr lang="en-IN" dirty="0">
                <a:solidFill>
                  <a:schemeClr val="bg1"/>
                </a:solidFill>
                <a:effectLst/>
                <a:latin typeface="Nunito Sans" pitchFamily="2" charset="0"/>
                <a:ea typeface="Calibri" panose="020F0502020204030204" pitchFamily="34" charset="0"/>
                <a:cs typeface="Consolas" panose="020B0609020204030204" pitchFamily="49" charset="0"/>
              </a:rPr>
              <a:t>("0");</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marL="0" lvl="0" indent="0" algn="l" rtl="0">
              <a:lnSpc>
                <a:spcPct val="135714"/>
              </a:lnSpc>
              <a:spcBef>
                <a:spcPts val="0"/>
              </a:spcBef>
              <a:spcAft>
                <a:spcPts val="0"/>
              </a:spcAft>
              <a:buClr>
                <a:schemeClr val="dk1"/>
              </a:buClr>
              <a:buSzPts val="1100"/>
              <a:buFont typeface="Arial"/>
              <a:buNone/>
            </a:pPr>
            <a:endParaRPr lang="en-IN" b="1" dirty="0">
              <a:solidFill>
                <a:schemeClr val="bg1"/>
              </a:solidFill>
              <a:latin typeface="Nunito Sans" pitchFamily="2" charset="0"/>
              <a:ea typeface="Nunito Sans"/>
              <a:cs typeface="Nunito Sans"/>
              <a:sym typeface="Nunito Sans"/>
            </a:endParaRPr>
          </a:p>
        </p:txBody>
      </p:sp>
      <p:sp>
        <p:nvSpPr>
          <p:cNvPr id="269" name="Google Shape;269;p38"/>
          <p:cNvSpPr/>
          <p:nvPr/>
        </p:nvSpPr>
        <p:spPr>
          <a:xfrm>
            <a:off x="0" y="1"/>
            <a:ext cx="400200" cy="57000"/>
          </a:xfrm>
          <a:prstGeom prst="rect">
            <a:avLst/>
          </a:prstGeom>
          <a:solidFill>
            <a:schemeClr val="dk1">
              <a:alpha val="67840"/>
            </a:schemeClr>
          </a:solidFill>
          <a:ln>
            <a:noFill/>
          </a:ln>
        </p:spPr>
        <p:txBody>
          <a:bodyPr spcFirstLastPara="1" wrap="square" lIns="68575" tIns="34275" rIns="68575" bIns="685800" anchor="t" anchorCtr="0">
            <a:noAutofit/>
          </a:bodyPr>
          <a:lstStyle/>
          <a:p>
            <a:pPr marL="0" marR="0" lvl="0" indent="0" algn="l" rtl="0">
              <a:spcBef>
                <a:spcPts val="0"/>
              </a:spcBef>
              <a:spcAft>
                <a:spcPts val="0"/>
              </a:spcAft>
              <a:buNone/>
            </a:pPr>
            <a:endParaRPr sz="1500" b="1">
              <a:solidFill>
                <a:schemeClr val="lt1"/>
              </a:solidFill>
              <a:latin typeface="Nunito Sans"/>
              <a:ea typeface="Nunito Sans"/>
              <a:cs typeface="Nunito Sans"/>
              <a:sym typeface="Nunito Sans"/>
            </a:endParaRPr>
          </a:p>
        </p:txBody>
      </p:sp>
      <p:sp>
        <p:nvSpPr>
          <p:cNvPr id="270" name="Google Shape;270;p38"/>
          <p:cNvSpPr/>
          <p:nvPr/>
        </p:nvSpPr>
        <p:spPr>
          <a:xfrm>
            <a:off x="0" y="57151"/>
            <a:ext cx="400200" cy="5086500"/>
          </a:xfrm>
          <a:prstGeom prst="rect">
            <a:avLst/>
          </a:prstGeom>
          <a:solidFill>
            <a:schemeClr val="dk1">
              <a:alpha val="67840"/>
            </a:schemeClr>
          </a:solidFill>
          <a:ln>
            <a:noFill/>
          </a:ln>
        </p:spPr>
        <p:txBody>
          <a:bodyPr spcFirstLastPara="1" wrap="square" lIns="68575" tIns="34275" rIns="68575" bIns="685800" anchor="t" anchorCtr="0">
            <a:noAutofit/>
          </a:bodyPr>
          <a:lstStyle/>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3</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4</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5</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6</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7</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8</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9</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10</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12</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13</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14</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15</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16</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17</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18</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19</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20</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22</a:t>
            </a:r>
            <a:endParaRPr sz="1100"/>
          </a:p>
          <a:p>
            <a:pPr marL="0" marR="0" lvl="0" indent="0" algn="l" rtl="0">
              <a:spcBef>
                <a:spcPts val="0"/>
              </a:spcBef>
              <a:spcAft>
                <a:spcPts val="0"/>
              </a:spcAft>
              <a:buNone/>
            </a:pPr>
            <a:endParaRPr sz="1500" b="1">
              <a:solidFill>
                <a:srgbClr val="FFFF00"/>
              </a:solidFill>
              <a:latin typeface="Nunito Sans"/>
              <a:ea typeface="Nunito Sans"/>
              <a:cs typeface="Nunito Sans"/>
              <a:sym typeface="Nunito Sans"/>
            </a:endParaRPr>
          </a:p>
        </p:txBody>
      </p:sp>
      <p:pic>
        <p:nvPicPr>
          <p:cNvPr id="271" name="Google Shape;271;p38"/>
          <p:cNvPicPr preferRelativeResize="0"/>
          <p:nvPr/>
        </p:nvPicPr>
        <p:blipFill rotWithShape="1">
          <a:blip r:embed="rId3">
            <a:alphaModFix/>
          </a:blip>
          <a:srcRect/>
          <a:stretch/>
        </p:blipFill>
        <p:spPr>
          <a:xfrm>
            <a:off x="7144200" y="4652100"/>
            <a:ext cx="1767499" cy="224100"/>
          </a:xfrm>
          <a:prstGeom prst="rect">
            <a:avLst/>
          </a:prstGeom>
          <a:noFill/>
          <a:ln>
            <a:noFill/>
          </a:ln>
        </p:spPr>
      </p:pic>
    </p:spTree>
    <p:extLst>
      <p:ext uri="{BB962C8B-B14F-4D97-AF65-F5344CB8AC3E}">
        <p14:creationId xmlns:p14="http://schemas.microsoft.com/office/powerpoint/2010/main" val="34672829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99"/>
          <p:cNvSpPr/>
          <p:nvPr/>
        </p:nvSpPr>
        <p:spPr>
          <a:xfrm>
            <a:off x="0" y="0"/>
            <a:ext cx="9144000" cy="662700"/>
          </a:xfrm>
          <a:prstGeom prst="rect">
            <a:avLst/>
          </a:prstGeom>
          <a:solidFill>
            <a:srgbClr val="F0513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Nunito Sans"/>
              <a:ea typeface="Nunito Sans"/>
              <a:cs typeface="Nunito Sans"/>
              <a:sym typeface="Nunito Sans"/>
            </a:endParaRPr>
          </a:p>
        </p:txBody>
      </p:sp>
      <p:sp>
        <p:nvSpPr>
          <p:cNvPr id="753" name="Google Shape;753;p99"/>
          <p:cNvSpPr txBox="1"/>
          <p:nvPr/>
        </p:nvSpPr>
        <p:spPr>
          <a:xfrm>
            <a:off x="1325880" y="40481"/>
            <a:ext cx="7472123" cy="807883"/>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 sz="4800" b="1" dirty="0">
                <a:solidFill>
                  <a:schemeClr val="lt1"/>
                </a:solidFill>
                <a:latin typeface="Nunito Sans"/>
                <a:ea typeface="Nunito Sans"/>
                <a:cs typeface="Nunito Sans"/>
                <a:sym typeface="Nunito Sans"/>
              </a:rPr>
              <a:t>Question 12</a:t>
            </a:r>
            <a:endParaRPr sz="4800" b="1" dirty="0">
              <a:solidFill>
                <a:schemeClr val="lt1"/>
              </a:solidFill>
              <a:latin typeface="Nunito Sans"/>
              <a:ea typeface="Nunito Sans"/>
              <a:cs typeface="Nunito Sans"/>
              <a:sym typeface="Nunito Sans"/>
            </a:endParaRPr>
          </a:p>
        </p:txBody>
      </p:sp>
      <p:pic>
        <p:nvPicPr>
          <p:cNvPr id="754" name="Google Shape;754;p99"/>
          <p:cNvPicPr preferRelativeResize="0"/>
          <p:nvPr/>
        </p:nvPicPr>
        <p:blipFill rotWithShape="1">
          <a:blip r:embed="rId3">
            <a:alphaModFix/>
          </a:blip>
          <a:srcRect/>
          <a:stretch/>
        </p:blipFill>
        <p:spPr>
          <a:xfrm>
            <a:off x="7144200" y="4652100"/>
            <a:ext cx="1767499" cy="224100"/>
          </a:xfrm>
          <a:prstGeom prst="rect">
            <a:avLst/>
          </a:prstGeom>
          <a:noFill/>
          <a:ln>
            <a:noFill/>
          </a:ln>
        </p:spPr>
      </p:pic>
      <p:sp>
        <p:nvSpPr>
          <p:cNvPr id="755" name="Google Shape;755;p99"/>
          <p:cNvSpPr txBox="1"/>
          <p:nvPr/>
        </p:nvSpPr>
        <p:spPr>
          <a:xfrm>
            <a:off x="167644" y="662457"/>
            <a:ext cx="8976300" cy="4183166"/>
          </a:xfrm>
          <a:prstGeom prst="rect">
            <a:avLst/>
          </a:prstGeom>
          <a:noFill/>
          <a:ln>
            <a:noFill/>
          </a:ln>
        </p:spPr>
        <p:txBody>
          <a:bodyPr spcFirstLastPara="1" wrap="square" lIns="68575" tIns="34275" rIns="68575" bIns="34275" anchor="t" anchorCtr="0">
            <a:spAutoFit/>
          </a:bodyPr>
          <a:lstStyle/>
          <a:p>
            <a:pPr lvl="0">
              <a:lnSpc>
                <a:spcPct val="107000"/>
              </a:lnSpc>
              <a:spcAft>
                <a:spcPts val="800"/>
              </a:spcAft>
            </a:pPr>
            <a:r>
              <a:rPr lang="en-IN" sz="2000" b="1" dirty="0">
                <a:effectLst/>
                <a:latin typeface="Nunito Sans" pitchFamily="2" charset="0"/>
                <a:ea typeface="Calibri" panose="020F0502020204030204" pitchFamily="34" charset="0"/>
                <a:cs typeface="Times New Roman" panose="02020603050405020304" pitchFamily="18" charset="0"/>
              </a:rPr>
              <a:t>Number Sum</a:t>
            </a:r>
            <a:endParaRPr lang="en-IN" sz="2000" dirty="0">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Given an array of size n, write a function to find the sum of the largest and smallest elements in the array.</a:t>
            </a:r>
          </a:p>
          <a:p>
            <a:pPr>
              <a:lnSpc>
                <a:spcPct val="107000"/>
              </a:lnSpc>
              <a:spcAft>
                <a:spcPts val="800"/>
              </a:spcAft>
            </a:pPr>
            <a:r>
              <a:rPr lang="en-IN" sz="2000" b="1" dirty="0">
                <a:effectLst/>
                <a:latin typeface="Nunito Sans" pitchFamily="2" charset="0"/>
                <a:ea typeface="Calibri" panose="020F0502020204030204" pitchFamily="34" charset="0"/>
                <a:cs typeface="Times New Roman" panose="02020603050405020304" pitchFamily="18" charset="0"/>
              </a:rPr>
              <a:t>Input Specification:</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Input1: Integer n describing the size of the given array.</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Input2: Integer array, specifying the elements of the array</a:t>
            </a:r>
          </a:p>
          <a:p>
            <a:pPr>
              <a:lnSpc>
                <a:spcPct val="107000"/>
              </a:lnSpc>
              <a:spcAft>
                <a:spcPts val="800"/>
              </a:spcAft>
            </a:pPr>
            <a:r>
              <a:rPr lang="en-IN" sz="2000" b="1" dirty="0">
                <a:effectLst/>
                <a:latin typeface="Nunito Sans" pitchFamily="2" charset="0"/>
                <a:ea typeface="Calibri" panose="020F0502020204030204" pitchFamily="34" charset="0"/>
                <a:cs typeface="Times New Roman" panose="02020603050405020304" pitchFamily="18" charset="0"/>
              </a:rPr>
              <a:t>Output Specification:</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Return an integer as the sum of the largest and smallest elements in the given array.</a:t>
            </a:r>
          </a:p>
          <a:p>
            <a:pPr lvl="0">
              <a:lnSpc>
                <a:spcPct val="107000"/>
              </a:lnSpc>
              <a:spcAft>
                <a:spcPts val="800"/>
              </a:spcAft>
            </a:pPr>
            <a:endParaRPr lang="en" sz="2000" dirty="0">
              <a:solidFill>
                <a:schemeClr val="dk1"/>
              </a:solidFill>
              <a:highlight>
                <a:srgbClr val="FFFFFF"/>
              </a:highlight>
              <a:latin typeface="Nunito Sans" pitchFamily="2" charset="0"/>
              <a:ea typeface="Nunito Sans"/>
              <a:cs typeface="Nunito Sans"/>
              <a:sym typeface="Nunito Sans"/>
            </a:endParaRPr>
          </a:p>
        </p:txBody>
      </p:sp>
    </p:spTree>
    <p:extLst>
      <p:ext uri="{BB962C8B-B14F-4D97-AF65-F5344CB8AC3E}">
        <p14:creationId xmlns:p14="http://schemas.microsoft.com/office/powerpoint/2010/main" val="375032215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99"/>
          <p:cNvSpPr/>
          <p:nvPr/>
        </p:nvSpPr>
        <p:spPr>
          <a:xfrm>
            <a:off x="0" y="0"/>
            <a:ext cx="9144000" cy="662700"/>
          </a:xfrm>
          <a:prstGeom prst="rect">
            <a:avLst/>
          </a:prstGeom>
          <a:solidFill>
            <a:srgbClr val="F0513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Nunito Sans"/>
              <a:ea typeface="Nunito Sans"/>
              <a:cs typeface="Nunito Sans"/>
              <a:sym typeface="Nunito Sans"/>
            </a:endParaRPr>
          </a:p>
        </p:txBody>
      </p:sp>
      <p:sp>
        <p:nvSpPr>
          <p:cNvPr id="753" name="Google Shape;753;p99"/>
          <p:cNvSpPr txBox="1"/>
          <p:nvPr/>
        </p:nvSpPr>
        <p:spPr>
          <a:xfrm>
            <a:off x="1325880" y="40481"/>
            <a:ext cx="7472123" cy="807883"/>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 sz="4800" b="1" dirty="0">
                <a:solidFill>
                  <a:schemeClr val="lt1"/>
                </a:solidFill>
                <a:latin typeface="Nunito Sans"/>
                <a:ea typeface="Nunito Sans"/>
                <a:cs typeface="Nunito Sans"/>
                <a:sym typeface="Nunito Sans"/>
              </a:rPr>
              <a:t>Question 12</a:t>
            </a:r>
            <a:endParaRPr sz="4800" b="1" dirty="0">
              <a:solidFill>
                <a:schemeClr val="lt1"/>
              </a:solidFill>
              <a:latin typeface="Nunito Sans"/>
              <a:ea typeface="Nunito Sans"/>
              <a:cs typeface="Nunito Sans"/>
              <a:sym typeface="Nunito Sans"/>
            </a:endParaRPr>
          </a:p>
        </p:txBody>
      </p:sp>
      <p:pic>
        <p:nvPicPr>
          <p:cNvPr id="754" name="Google Shape;754;p99"/>
          <p:cNvPicPr preferRelativeResize="0"/>
          <p:nvPr/>
        </p:nvPicPr>
        <p:blipFill rotWithShape="1">
          <a:blip r:embed="rId3">
            <a:alphaModFix/>
          </a:blip>
          <a:srcRect/>
          <a:stretch/>
        </p:blipFill>
        <p:spPr>
          <a:xfrm>
            <a:off x="7144200" y="4652100"/>
            <a:ext cx="1767499" cy="224100"/>
          </a:xfrm>
          <a:prstGeom prst="rect">
            <a:avLst/>
          </a:prstGeom>
          <a:noFill/>
          <a:ln>
            <a:noFill/>
          </a:ln>
        </p:spPr>
      </p:pic>
      <p:sp>
        <p:nvSpPr>
          <p:cNvPr id="755" name="Google Shape;755;p99"/>
          <p:cNvSpPr txBox="1"/>
          <p:nvPr/>
        </p:nvSpPr>
        <p:spPr>
          <a:xfrm>
            <a:off x="167644" y="662457"/>
            <a:ext cx="8976300" cy="2990019"/>
          </a:xfrm>
          <a:prstGeom prst="rect">
            <a:avLst/>
          </a:prstGeom>
          <a:noFill/>
          <a:ln>
            <a:noFill/>
          </a:ln>
        </p:spPr>
        <p:txBody>
          <a:bodyPr spcFirstLastPara="1" wrap="square" lIns="68575" tIns="34275" rIns="68575" bIns="34275" anchor="t" anchorCtr="0">
            <a:spAutoFit/>
          </a:bodyPr>
          <a:lstStyle/>
          <a:p>
            <a:pPr>
              <a:lnSpc>
                <a:spcPct val="107000"/>
              </a:lnSpc>
              <a:spcAft>
                <a:spcPts val="800"/>
              </a:spcAft>
            </a:pPr>
            <a:r>
              <a:rPr lang="en-IN" sz="2000" b="1" dirty="0">
                <a:effectLst/>
                <a:latin typeface="Nunito Sans" pitchFamily="2" charset="0"/>
                <a:ea typeface="Calibri" panose="020F0502020204030204" pitchFamily="34" charset="0"/>
                <a:cs typeface="Times New Roman" panose="02020603050405020304" pitchFamily="18" charset="0"/>
              </a:rPr>
              <a:t>Example 1:</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Input1: 4</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Input2: (9, 5, 0, 11)</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Output: 11</a:t>
            </a:r>
          </a:p>
          <a:p>
            <a:pPr>
              <a:lnSpc>
                <a:spcPct val="107000"/>
              </a:lnSpc>
              <a:spcAft>
                <a:spcPts val="800"/>
              </a:spcAft>
            </a:pPr>
            <a:r>
              <a:rPr lang="en-IN" sz="2000" b="1" dirty="0">
                <a:effectLst/>
                <a:latin typeface="Nunito Sans" pitchFamily="2" charset="0"/>
                <a:ea typeface="Calibri" panose="020F0502020204030204" pitchFamily="34" charset="0"/>
                <a:cs typeface="Times New Roman" panose="02020603050405020304" pitchFamily="18" charset="0"/>
              </a:rPr>
              <a:t>Explanation</a:t>
            </a:r>
            <a:r>
              <a:rPr lang="en-IN" sz="2000" dirty="0">
                <a:effectLst/>
                <a:latin typeface="Nunito Sans" pitchFamily="2" charset="0"/>
                <a:ea typeface="Calibri" panose="020F0502020204030204" pitchFamily="34" charset="0"/>
                <a:cs typeface="Times New Roman" panose="02020603050405020304" pitchFamily="18" charset="0"/>
              </a:rPr>
              <a:t>:</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Largest and smallest elements in the given array are 11 and 0 respectively. Sum of the two elements is 11+10=11.</a:t>
            </a:r>
          </a:p>
        </p:txBody>
      </p:sp>
    </p:spTree>
    <p:extLst>
      <p:ext uri="{BB962C8B-B14F-4D97-AF65-F5344CB8AC3E}">
        <p14:creationId xmlns:p14="http://schemas.microsoft.com/office/powerpoint/2010/main" val="93135062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99"/>
          <p:cNvSpPr/>
          <p:nvPr/>
        </p:nvSpPr>
        <p:spPr>
          <a:xfrm>
            <a:off x="0" y="0"/>
            <a:ext cx="9144000" cy="662700"/>
          </a:xfrm>
          <a:prstGeom prst="rect">
            <a:avLst/>
          </a:prstGeom>
          <a:solidFill>
            <a:srgbClr val="F0513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Nunito Sans"/>
              <a:ea typeface="Nunito Sans"/>
              <a:cs typeface="Nunito Sans"/>
              <a:sym typeface="Nunito Sans"/>
            </a:endParaRPr>
          </a:p>
        </p:txBody>
      </p:sp>
      <p:sp>
        <p:nvSpPr>
          <p:cNvPr id="753" name="Google Shape;753;p99"/>
          <p:cNvSpPr txBox="1"/>
          <p:nvPr/>
        </p:nvSpPr>
        <p:spPr>
          <a:xfrm>
            <a:off x="1325880" y="40481"/>
            <a:ext cx="7472123" cy="807883"/>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 sz="4800" b="1" dirty="0">
                <a:solidFill>
                  <a:schemeClr val="lt1"/>
                </a:solidFill>
                <a:latin typeface="Nunito Sans"/>
                <a:ea typeface="Nunito Sans"/>
                <a:cs typeface="Nunito Sans"/>
                <a:sym typeface="Nunito Sans"/>
              </a:rPr>
              <a:t>Question 12</a:t>
            </a:r>
            <a:endParaRPr sz="4800" b="1" dirty="0">
              <a:solidFill>
                <a:schemeClr val="lt1"/>
              </a:solidFill>
              <a:latin typeface="Nunito Sans"/>
              <a:ea typeface="Nunito Sans"/>
              <a:cs typeface="Nunito Sans"/>
              <a:sym typeface="Nunito Sans"/>
            </a:endParaRPr>
          </a:p>
        </p:txBody>
      </p:sp>
      <p:pic>
        <p:nvPicPr>
          <p:cNvPr id="754" name="Google Shape;754;p99"/>
          <p:cNvPicPr preferRelativeResize="0"/>
          <p:nvPr/>
        </p:nvPicPr>
        <p:blipFill rotWithShape="1">
          <a:blip r:embed="rId3">
            <a:alphaModFix/>
          </a:blip>
          <a:srcRect/>
          <a:stretch/>
        </p:blipFill>
        <p:spPr>
          <a:xfrm>
            <a:off x="7144200" y="4652100"/>
            <a:ext cx="1767499" cy="224100"/>
          </a:xfrm>
          <a:prstGeom prst="rect">
            <a:avLst/>
          </a:prstGeom>
          <a:noFill/>
          <a:ln>
            <a:noFill/>
          </a:ln>
        </p:spPr>
      </p:pic>
      <p:sp>
        <p:nvSpPr>
          <p:cNvPr id="755" name="Google Shape;755;p99"/>
          <p:cNvSpPr txBox="1"/>
          <p:nvPr/>
        </p:nvSpPr>
        <p:spPr>
          <a:xfrm>
            <a:off x="167644" y="662457"/>
            <a:ext cx="8976300" cy="2990019"/>
          </a:xfrm>
          <a:prstGeom prst="rect">
            <a:avLst/>
          </a:prstGeom>
          <a:noFill/>
          <a:ln>
            <a:noFill/>
          </a:ln>
        </p:spPr>
        <p:txBody>
          <a:bodyPr spcFirstLastPara="1" wrap="square" lIns="68575" tIns="34275" rIns="68575" bIns="34275" anchor="t" anchorCtr="0">
            <a:spAutoFit/>
          </a:bodyPr>
          <a:lstStyle/>
          <a:p>
            <a:pPr>
              <a:lnSpc>
                <a:spcPct val="107000"/>
              </a:lnSpc>
              <a:spcAft>
                <a:spcPts val="800"/>
              </a:spcAft>
            </a:pPr>
            <a:r>
              <a:rPr lang="en-IN" sz="2000" b="1" dirty="0">
                <a:effectLst/>
                <a:latin typeface="Nunito Sans" pitchFamily="2" charset="0"/>
                <a:ea typeface="Calibri" panose="020F0502020204030204" pitchFamily="34" charset="0"/>
                <a:cs typeface="Times New Roman" panose="02020603050405020304" pitchFamily="18" charset="0"/>
              </a:rPr>
              <a:t>Example 2:</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Input1: 7</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Input2: (7, 2, 6, 15, 54, 10, 23)</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Output: 56</a:t>
            </a:r>
          </a:p>
          <a:p>
            <a:pPr>
              <a:lnSpc>
                <a:spcPct val="107000"/>
              </a:lnSpc>
              <a:spcAft>
                <a:spcPts val="800"/>
              </a:spcAft>
            </a:pPr>
            <a:r>
              <a:rPr lang="en-IN" sz="2000" b="1" dirty="0">
                <a:effectLst/>
                <a:latin typeface="Nunito Sans" pitchFamily="2" charset="0"/>
                <a:ea typeface="Calibri" panose="020F0502020204030204" pitchFamily="34" charset="0"/>
                <a:cs typeface="Times New Roman" panose="02020603050405020304" pitchFamily="18" charset="0"/>
              </a:rPr>
              <a:t>Explanation:</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Largest and smallest elements in the given array are 54 and 2 respectively. Sum of the two elements is 54+2=56.</a:t>
            </a:r>
          </a:p>
        </p:txBody>
      </p:sp>
    </p:spTree>
    <p:extLst>
      <p:ext uri="{BB962C8B-B14F-4D97-AF65-F5344CB8AC3E}">
        <p14:creationId xmlns:p14="http://schemas.microsoft.com/office/powerpoint/2010/main" val="18608837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8"/>
          <p:cNvSpPr/>
          <p:nvPr/>
        </p:nvSpPr>
        <p:spPr>
          <a:xfrm>
            <a:off x="0" y="0"/>
            <a:ext cx="9144000" cy="5143500"/>
          </a:xfrm>
          <a:prstGeom prst="rect">
            <a:avLst/>
          </a:prstGeom>
          <a:solidFill>
            <a:srgbClr val="000000"/>
          </a:solidFill>
          <a:ln>
            <a:noFill/>
          </a:ln>
        </p:spPr>
        <p:txBody>
          <a:bodyPr spcFirstLastPara="1" wrap="square" lIns="411475" tIns="75425" rIns="68575" bIns="685800" anchor="t" anchorCtr="0">
            <a:noAutofit/>
          </a:bodyPr>
          <a:lstStyle/>
          <a:p>
            <a:pPr>
              <a:lnSpc>
                <a:spcPct val="107000"/>
              </a:lnSpc>
              <a:spcAft>
                <a:spcPts val="800"/>
              </a:spcAft>
            </a:pPr>
            <a:r>
              <a:rPr lang="en-IN" b="1" dirty="0">
                <a:solidFill>
                  <a:schemeClr val="bg1"/>
                </a:solidFill>
                <a:effectLst/>
                <a:latin typeface="Nunito Sans" pitchFamily="2" charset="0"/>
                <a:ea typeface="Calibri" panose="020F0502020204030204" pitchFamily="34" charset="0"/>
                <a:cs typeface="Consolas" panose="020B0609020204030204" pitchFamily="49" charset="0"/>
              </a:rPr>
              <a:t>import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java.util</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b="1" dirty="0">
                <a:solidFill>
                  <a:schemeClr val="bg1"/>
                </a:solidFill>
                <a:effectLst/>
                <a:latin typeface="Nunito Sans" pitchFamily="2" charset="0"/>
                <a:ea typeface="Calibri" panose="020F0502020204030204" pitchFamily="34" charset="0"/>
                <a:cs typeface="Consolas" panose="020B0609020204030204" pitchFamily="49" charset="0"/>
              </a:rPr>
              <a:t>class</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Number_Sum</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static</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numberSum</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arr</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n)</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max = -999, min = 999;</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for</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 0;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&lt; n;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if</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arr</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&gt; max)</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max =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arr</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if</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arr</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&lt; min)</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min =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arr</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return</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max+min</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p:txBody>
      </p:sp>
      <p:sp>
        <p:nvSpPr>
          <p:cNvPr id="269" name="Google Shape;269;p38"/>
          <p:cNvSpPr/>
          <p:nvPr/>
        </p:nvSpPr>
        <p:spPr>
          <a:xfrm>
            <a:off x="0" y="1"/>
            <a:ext cx="400200" cy="57000"/>
          </a:xfrm>
          <a:prstGeom prst="rect">
            <a:avLst/>
          </a:prstGeom>
          <a:solidFill>
            <a:schemeClr val="dk1">
              <a:alpha val="67840"/>
            </a:schemeClr>
          </a:solidFill>
          <a:ln>
            <a:noFill/>
          </a:ln>
        </p:spPr>
        <p:txBody>
          <a:bodyPr spcFirstLastPara="1" wrap="square" lIns="68575" tIns="34275" rIns="68575" bIns="685800" anchor="t" anchorCtr="0">
            <a:noAutofit/>
          </a:bodyPr>
          <a:lstStyle/>
          <a:p>
            <a:pPr marL="0" marR="0" lvl="0" indent="0" algn="l" rtl="0">
              <a:spcBef>
                <a:spcPts val="0"/>
              </a:spcBef>
              <a:spcAft>
                <a:spcPts val="0"/>
              </a:spcAft>
              <a:buNone/>
            </a:pPr>
            <a:endParaRPr sz="1500" b="1">
              <a:solidFill>
                <a:schemeClr val="lt1"/>
              </a:solidFill>
              <a:latin typeface="Nunito Sans"/>
              <a:ea typeface="Nunito Sans"/>
              <a:cs typeface="Nunito Sans"/>
              <a:sym typeface="Nunito Sans"/>
            </a:endParaRPr>
          </a:p>
        </p:txBody>
      </p:sp>
      <p:sp>
        <p:nvSpPr>
          <p:cNvPr id="270" name="Google Shape;270;p38"/>
          <p:cNvSpPr/>
          <p:nvPr/>
        </p:nvSpPr>
        <p:spPr>
          <a:xfrm>
            <a:off x="0" y="57151"/>
            <a:ext cx="400200" cy="5086500"/>
          </a:xfrm>
          <a:prstGeom prst="rect">
            <a:avLst/>
          </a:prstGeom>
          <a:solidFill>
            <a:schemeClr val="dk1">
              <a:alpha val="67840"/>
            </a:schemeClr>
          </a:solidFill>
          <a:ln>
            <a:noFill/>
          </a:ln>
        </p:spPr>
        <p:txBody>
          <a:bodyPr spcFirstLastPara="1" wrap="square" lIns="68575" tIns="34275" rIns="68575" bIns="685800" anchor="t" anchorCtr="0">
            <a:noAutofit/>
          </a:bodyPr>
          <a:lstStyle/>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3</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4</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5</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6</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7</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8</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9</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10</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12</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13</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14</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15</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16</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17</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18</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19</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20</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22</a:t>
            </a:r>
            <a:endParaRPr sz="1100"/>
          </a:p>
          <a:p>
            <a:pPr marL="0" marR="0" lvl="0" indent="0" algn="l" rtl="0">
              <a:spcBef>
                <a:spcPts val="0"/>
              </a:spcBef>
              <a:spcAft>
                <a:spcPts val="0"/>
              </a:spcAft>
              <a:buNone/>
            </a:pPr>
            <a:endParaRPr sz="1500" b="1">
              <a:solidFill>
                <a:srgbClr val="FFFF00"/>
              </a:solidFill>
              <a:latin typeface="Nunito Sans"/>
              <a:ea typeface="Nunito Sans"/>
              <a:cs typeface="Nunito Sans"/>
              <a:sym typeface="Nunito Sans"/>
            </a:endParaRPr>
          </a:p>
        </p:txBody>
      </p:sp>
      <p:pic>
        <p:nvPicPr>
          <p:cNvPr id="271" name="Google Shape;271;p38"/>
          <p:cNvPicPr preferRelativeResize="0"/>
          <p:nvPr/>
        </p:nvPicPr>
        <p:blipFill rotWithShape="1">
          <a:blip r:embed="rId3">
            <a:alphaModFix/>
          </a:blip>
          <a:srcRect/>
          <a:stretch/>
        </p:blipFill>
        <p:spPr>
          <a:xfrm>
            <a:off x="7144200" y="4652100"/>
            <a:ext cx="1767499" cy="224100"/>
          </a:xfrm>
          <a:prstGeom prst="rect">
            <a:avLst/>
          </a:prstGeom>
          <a:noFill/>
          <a:ln>
            <a:noFill/>
          </a:ln>
        </p:spPr>
      </p:pic>
    </p:spTree>
    <p:extLst>
      <p:ext uri="{BB962C8B-B14F-4D97-AF65-F5344CB8AC3E}">
        <p14:creationId xmlns:p14="http://schemas.microsoft.com/office/powerpoint/2010/main" val="2152411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p:nvPr/>
        </p:nvSpPr>
        <p:spPr>
          <a:xfrm>
            <a:off x="308809" y="28651"/>
            <a:ext cx="9135229" cy="5143500"/>
          </a:xfrm>
          <a:prstGeom prst="rect">
            <a:avLst/>
          </a:prstGeom>
          <a:solidFill>
            <a:srgbClr val="000000"/>
          </a:solidFill>
          <a:ln>
            <a:noFill/>
          </a:ln>
        </p:spPr>
        <p:txBody>
          <a:bodyPr spcFirstLastPara="1" wrap="square" lIns="411475" tIns="75425" rIns="68575" bIns="685800" anchor="t" anchorCtr="0">
            <a:noAutofit/>
          </a:bodyPr>
          <a:lstStyle/>
          <a:p>
            <a:pPr>
              <a:buSzPts val="800"/>
            </a:pPr>
            <a:endParaRPr sz="1800" dirty="0">
              <a:solidFill>
                <a:schemeClr val="tx1"/>
              </a:solidFill>
              <a:highlight>
                <a:srgbClr val="1E1E1E"/>
              </a:highlight>
              <a:latin typeface="Nunito Sans"/>
              <a:ea typeface="Nunito Sans"/>
              <a:cs typeface="Nunito Sans"/>
              <a:sym typeface="Nunito Sans"/>
            </a:endParaRPr>
          </a:p>
        </p:txBody>
      </p:sp>
      <p:sp>
        <p:nvSpPr>
          <p:cNvPr id="89" name="Google Shape;89;p17"/>
          <p:cNvSpPr/>
          <p:nvPr/>
        </p:nvSpPr>
        <p:spPr>
          <a:xfrm>
            <a:off x="0" y="1"/>
            <a:ext cx="400200" cy="57000"/>
          </a:xfrm>
          <a:prstGeom prst="rect">
            <a:avLst/>
          </a:prstGeom>
          <a:solidFill>
            <a:schemeClr val="dk1">
              <a:alpha val="67840"/>
            </a:schemeClr>
          </a:solidFill>
          <a:ln>
            <a:noFill/>
          </a:ln>
        </p:spPr>
        <p:txBody>
          <a:bodyPr spcFirstLastPara="1" wrap="square" lIns="68575" tIns="34275" rIns="68575" bIns="685800" anchor="t" anchorCtr="0">
            <a:noAutofit/>
          </a:bodyPr>
          <a:lstStyle/>
          <a:p>
            <a:pPr marL="0" marR="0" lvl="0" indent="0" algn="l" rtl="0">
              <a:spcBef>
                <a:spcPts val="0"/>
              </a:spcBef>
              <a:spcAft>
                <a:spcPts val="0"/>
              </a:spcAft>
              <a:buNone/>
            </a:pPr>
            <a:endParaRPr sz="1500" b="1" dirty="0">
              <a:solidFill>
                <a:schemeClr val="lt1"/>
              </a:solidFill>
              <a:latin typeface="Nunito Sans"/>
              <a:ea typeface="Nunito Sans"/>
              <a:cs typeface="Nunito Sans"/>
              <a:sym typeface="Nunito Sans"/>
            </a:endParaRPr>
          </a:p>
        </p:txBody>
      </p:sp>
      <p:sp>
        <p:nvSpPr>
          <p:cNvPr id="90" name="Google Shape;90;p17"/>
          <p:cNvSpPr/>
          <p:nvPr/>
        </p:nvSpPr>
        <p:spPr>
          <a:xfrm>
            <a:off x="0" y="57151"/>
            <a:ext cx="400200" cy="5086500"/>
          </a:xfrm>
          <a:prstGeom prst="rect">
            <a:avLst/>
          </a:prstGeom>
          <a:solidFill>
            <a:schemeClr val="dk1">
              <a:alpha val="67840"/>
            </a:schemeClr>
          </a:solidFill>
          <a:ln>
            <a:noFill/>
          </a:ln>
        </p:spPr>
        <p:txBody>
          <a:bodyPr spcFirstLastPara="1" wrap="square" lIns="68575" tIns="34275" rIns="68575" bIns="685800" anchor="t" anchorCtr="0">
            <a:noAutofit/>
          </a:bodyPr>
          <a:lstStyle/>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a:t>
            </a:r>
            <a:endParaRPr sz="1100" dirty="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a:t>
            </a:r>
            <a:endParaRPr sz="1100" dirty="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3</a:t>
            </a:r>
            <a:endParaRPr sz="1100" dirty="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4</a:t>
            </a:r>
            <a:endParaRPr sz="1100" dirty="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5</a:t>
            </a:r>
            <a:endParaRPr sz="1100" dirty="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6</a:t>
            </a:r>
            <a:endParaRPr sz="1100" dirty="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7</a:t>
            </a:r>
            <a:endParaRPr sz="1100" dirty="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8</a:t>
            </a:r>
            <a:endParaRPr sz="1100" dirty="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9</a:t>
            </a:r>
            <a:endParaRPr sz="1100" dirty="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10</a:t>
            </a:r>
            <a:endParaRPr sz="1100" dirty="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11</a:t>
            </a:r>
            <a:endParaRPr sz="1100" dirty="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12</a:t>
            </a:r>
            <a:endParaRPr sz="1100" dirty="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13</a:t>
            </a:r>
            <a:endParaRPr sz="1100" dirty="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14</a:t>
            </a:r>
            <a:endParaRPr sz="1100" dirty="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15</a:t>
            </a:r>
            <a:endParaRPr sz="1100" dirty="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16</a:t>
            </a:r>
            <a:endParaRPr sz="1100" dirty="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17</a:t>
            </a:r>
            <a:endParaRPr sz="1100" dirty="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18</a:t>
            </a:r>
            <a:endParaRPr sz="1100" dirty="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19</a:t>
            </a:r>
            <a:endParaRPr sz="1100" dirty="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20</a:t>
            </a:r>
            <a:endParaRPr sz="1100" dirty="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21</a:t>
            </a:r>
            <a:endParaRPr sz="1100" dirty="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22</a:t>
            </a:r>
            <a:endParaRPr sz="1100" dirty="0"/>
          </a:p>
          <a:p>
            <a:pPr marL="0" marR="0" lvl="0" indent="0" algn="l" rtl="0">
              <a:spcBef>
                <a:spcPts val="0"/>
              </a:spcBef>
              <a:spcAft>
                <a:spcPts val="0"/>
              </a:spcAft>
              <a:buNone/>
            </a:pPr>
            <a:endParaRPr sz="1500" b="1" dirty="0">
              <a:solidFill>
                <a:srgbClr val="FFFF00"/>
              </a:solidFill>
              <a:latin typeface="Nunito Sans"/>
              <a:ea typeface="Nunito Sans"/>
              <a:cs typeface="Nunito Sans"/>
              <a:sym typeface="Nunito Sans"/>
            </a:endParaRPr>
          </a:p>
        </p:txBody>
      </p:sp>
      <p:pic>
        <p:nvPicPr>
          <p:cNvPr id="91" name="Google Shape;91;p17"/>
          <p:cNvPicPr preferRelativeResize="0"/>
          <p:nvPr/>
        </p:nvPicPr>
        <p:blipFill rotWithShape="1">
          <a:blip r:embed="rId3">
            <a:alphaModFix/>
          </a:blip>
          <a:srcRect/>
          <a:stretch/>
        </p:blipFill>
        <p:spPr>
          <a:xfrm>
            <a:off x="7144200" y="4652100"/>
            <a:ext cx="1767499" cy="224100"/>
          </a:xfrm>
          <a:prstGeom prst="rect">
            <a:avLst/>
          </a:prstGeom>
          <a:noFill/>
          <a:ln>
            <a:noFill/>
          </a:ln>
        </p:spPr>
      </p:pic>
      <p:sp>
        <p:nvSpPr>
          <p:cNvPr id="5" name="TextBox 4">
            <a:extLst>
              <a:ext uri="{FF2B5EF4-FFF2-40B4-BE49-F238E27FC236}">
                <a16:creationId xmlns:a16="http://schemas.microsoft.com/office/drawing/2014/main" id="{3A12F7E9-D44D-C99B-7A43-7751DB2DF955}"/>
              </a:ext>
            </a:extLst>
          </p:cNvPr>
          <p:cNvSpPr txBox="1"/>
          <p:nvPr/>
        </p:nvSpPr>
        <p:spPr>
          <a:xfrm>
            <a:off x="308808" y="364331"/>
            <a:ext cx="9135229" cy="5911105"/>
          </a:xfrm>
          <a:prstGeom prst="rect">
            <a:avLst/>
          </a:prstGeom>
          <a:noFill/>
        </p:spPr>
        <p:txBody>
          <a:bodyPr wrap="square" rtlCol="0">
            <a:spAutoFit/>
          </a:bodyPr>
          <a:lstStyle/>
          <a:p>
            <a:pPr>
              <a:buSzPts val="800"/>
            </a:pPr>
            <a:r>
              <a:rPr lang="en-IN" sz="1400" b="1" u="sng" dirty="0">
                <a:solidFill>
                  <a:schemeClr val="bg1"/>
                </a:solidFill>
                <a:latin typeface="Nunito Sans" panose="020B0604020202020204" charset="0"/>
                <a:ea typeface="+mn-ea"/>
                <a:cs typeface="Courier New" panose="02070309020205020404" pitchFamily="49" charset="0"/>
                <a:sym typeface="Nunito Sans"/>
              </a:rPr>
              <a:t>solution:</a:t>
            </a:r>
          </a:p>
          <a:p>
            <a:pPr>
              <a:lnSpc>
                <a:spcPct val="107000"/>
              </a:lnSpc>
              <a:spcAft>
                <a:spcPts val="800"/>
              </a:spcAft>
            </a:pPr>
            <a:r>
              <a:rPr lang="en-IN" sz="1400" b="1" dirty="0">
                <a:solidFill>
                  <a:schemeClr val="bg1"/>
                </a:solidFill>
                <a:effectLst/>
                <a:latin typeface="Nunito Sans" pitchFamily="2" charset="0"/>
                <a:ea typeface="Calibri" panose="020F0502020204030204" pitchFamily="34" charset="0"/>
                <a:cs typeface="Consolas" panose="020B0609020204030204" pitchFamily="49" charset="0"/>
              </a:rPr>
              <a:t>import</a:t>
            </a:r>
            <a:r>
              <a:rPr lang="en-IN" sz="1400"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sz="1400" dirty="0" err="1">
                <a:solidFill>
                  <a:schemeClr val="bg1"/>
                </a:solidFill>
                <a:effectLst/>
                <a:latin typeface="Nunito Sans" pitchFamily="2" charset="0"/>
                <a:ea typeface="Calibri" panose="020F0502020204030204" pitchFamily="34" charset="0"/>
                <a:cs typeface="Consolas" panose="020B0609020204030204" pitchFamily="49" charset="0"/>
              </a:rPr>
              <a:t>java.util</a:t>
            </a:r>
            <a:r>
              <a:rPr lang="en-IN" sz="1400"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sz="1400"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sz="1400" b="1" dirty="0">
                <a:solidFill>
                  <a:schemeClr val="bg1"/>
                </a:solidFill>
                <a:effectLst/>
                <a:latin typeface="Nunito Sans" pitchFamily="2" charset="0"/>
                <a:ea typeface="Calibri" panose="020F0502020204030204" pitchFamily="34" charset="0"/>
                <a:cs typeface="Consolas" panose="020B0609020204030204" pitchFamily="49" charset="0"/>
              </a:rPr>
              <a:t>class</a:t>
            </a:r>
            <a:r>
              <a:rPr lang="en-IN" sz="1400"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sz="1400" dirty="0" err="1">
                <a:solidFill>
                  <a:schemeClr val="bg1"/>
                </a:solidFill>
                <a:effectLst/>
                <a:latin typeface="Nunito Sans" pitchFamily="2" charset="0"/>
                <a:ea typeface="Calibri" panose="020F0502020204030204" pitchFamily="34" charset="0"/>
                <a:cs typeface="Consolas" panose="020B0609020204030204" pitchFamily="49" charset="0"/>
              </a:rPr>
              <a:t>Big_Prime_Number</a:t>
            </a:r>
            <a:endParaRPr lang="en-IN" sz="1400"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sz="1400"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sz="1400"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sz="1400" b="1" dirty="0">
                <a:solidFill>
                  <a:schemeClr val="bg1"/>
                </a:solidFill>
                <a:effectLst/>
                <a:latin typeface="Nunito Sans" pitchFamily="2" charset="0"/>
                <a:ea typeface="Calibri" panose="020F0502020204030204" pitchFamily="34" charset="0"/>
                <a:cs typeface="Consolas" panose="020B0609020204030204" pitchFamily="49" charset="0"/>
              </a:rPr>
              <a:t>public</a:t>
            </a:r>
            <a:r>
              <a:rPr lang="en-IN" sz="1400"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sz="1400" b="1" dirty="0">
                <a:solidFill>
                  <a:schemeClr val="bg1"/>
                </a:solidFill>
                <a:effectLst/>
                <a:latin typeface="Nunito Sans" pitchFamily="2" charset="0"/>
                <a:ea typeface="Calibri" panose="020F0502020204030204" pitchFamily="34" charset="0"/>
                <a:cs typeface="Consolas" panose="020B0609020204030204" pitchFamily="49" charset="0"/>
              </a:rPr>
              <a:t>static</a:t>
            </a:r>
            <a:r>
              <a:rPr lang="en-IN" sz="1400"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sz="1400"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sz="1400"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sz="1400" dirty="0" err="1">
                <a:solidFill>
                  <a:schemeClr val="bg1"/>
                </a:solidFill>
                <a:effectLst/>
                <a:latin typeface="Nunito Sans" pitchFamily="2" charset="0"/>
                <a:ea typeface="Calibri" panose="020F0502020204030204" pitchFamily="34" charset="0"/>
                <a:cs typeface="Consolas" panose="020B0609020204030204" pitchFamily="49" charset="0"/>
              </a:rPr>
              <a:t>isformable</a:t>
            </a:r>
            <a:r>
              <a:rPr lang="en-IN" sz="1400"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sz="1400"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sz="1400" dirty="0">
                <a:solidFill>
                  <a:schemeClr val="bg1"/>
                </a:solidFill>
                <a:effectLst/>
                <a:latin typeface="Nunito Sans" pitchFamily="2" charset="0"/>
                <a:ea typeface="Calibri" panose="020F0502020204030204" pitchFamily="34" charset="0"/>
                <a:cs typeface="Consolas" panose="020B0609020204030204" pitchFamily="49" charset="0"/>
              </a:rPr>
              <a:t> a[], </a:t>
            </a:r>
            <a:r>
              <a:rPr lang="en-IN" sz="1400"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sz="1400" dirty="0">
                <a:solidFill>
                  <a:schemeClr val="bg1"/>
                </a:solidFill>
                <a:effectLst/>
                <a:latin typeface="Nunito Sans" pitchFamily="2" charset="0"/>
                <a:ea typeface="Calibri" panose="020F0502020204030204" pitchFamily="34" charset="0"/>
                <a:cs typeface="Consolas" panose="020B0609020204030204" pitchFamily="49" charset="0"/>
              </a:rPr>
              <a:t> n, </a:t>
            </a:r>
            <a:r>
              <a:rPr lang="en-IN" sz="1400"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b="1" dirty="0">
                <a:solidFill>
                  <a:schemeClr val="bg1"/>
                </a:solidFill>
                <a:latin typeface="Nunito Sans" pitchFamily="2" charset="0"/>
                <a:ea typeface="Calibri" panose="020F0502020204030204" pitchFamily="34" charset="0"/>
                <a:cs typeface="Consolas" panose="020B0609020204030204" pitchFamily="49" charset="0"/>
              </a:rPr>
              <a:t> </a:t>
            </a:r>
            <a:r>
              <a:rPr lang="en-IN" sz="1400" dirty="0" err="1">
                <a:solidFill>
                  <a:schemeClr val="bg1"/>
                </a:solidFill>
                <a:effectLst/>
                <a:latin typeface="Nunito Sans" pitchFamily="2" charset="0"/>
                <a:ea typeface="Calibri" panose="020F0502020204030204" pitchFamily="34" charset="0"/>
                <a:cs typeface="Consolas" panose="020B0609020204030204" pitchFamily="49" charset="0"/>
              </a:rPr>
              <a:t>num</a:t>
            </a:r>
            <a:r>
              <a:rPr lang="en-IN" sz="1400"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sz="1400"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sz="1400"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sz="1400"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b="1" dirty="0">
                <a:solidFill>
                  <a:schemeClr val="bg1"/>
                </a:solidFill>
                <a:latin typeface="Nunito Sans" pitchFamily="2" charset="0"/>
                <a:ea typeface="Calibri" panose="020F0502020204030204" pitchFamily="34" charset="0"/>
                <a:cs typeface="Consolas" panose="020B0609020204030204" pitchFamily="49" charset="0"/>
              </a:rPr>
              <a:t>     </a:t>
            </a:r>
            <a:r>
              <a:rPr lang="en-IN" sz="1400"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sz="1400"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sz="1400"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sz="1400" dirty="0">
                <a:solidFill>
                  <a:schemeClr val="bg1"/>
                </a:solidFill>
                <a:effectLst/>
                <a:latin typeface="Nunito Sans" pitchFamily="2" charset="0"/>
                <a:ea typeface="Calibri" panose="020F0502020204030204" pitchFamily="34" charset="0"/>
                <a:cs typeface="Consolas" panose="020B0609020204030204" pitchFamily="49" charset="0"/>
              </a:rPr>
              <a:t> = 0;</a:t>
            </a:r>
            <a:endParaRPr lang="en-IN" sz="1400"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b="1" dirty="0">
                <a:solidFill>
                  <a:schemeClr val="bg1"/>
                </a:solidFill>
                <a:latin typeface="Nunito Sans" pitchFamily="2" charset="0"/>
                <a:ea typeface="Calibri" panose="020F0502020204030204" pitchFamily="34" charset="0"/>
                <a:cs typeface="Consolas" panose="020B0609020204030204" pitchFamily="49" charset="0"/>
              </a:rPr>
              <a:t>     </a:t>
            </a:r>
            <a:r>
              <a:rPr lang="en-IN" sz="1400" b="1" dirty="0">
                <a:solidFill>
                  <a:schemeClr val="bg1"/>
                </a:solidFill>
                <a:effectLst/>
                <a:latin typeface="Nunito Sans" pitchFamily="2" charset="0"/>
                <a:ea typeface="Calibri" panose="020F0502020204030204" pitchFamily="34" charset="0"/>
                <a:cs typeface="Consolas" panose="020B0609020204030204" pitchFamily="49" charset="0"/>
              </a:rPr>
              <a:t>while</a:t>
            </a:r>
            <a:r>
              <a:rPr lang="en-IN" sz="1400"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sz="1400"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sz="1400" dirty="0">
                <a:solidFill>
                  <a:schemeClr val="bg1"/>
                </a:solidFill>
                <a:effectLst/>
                <a:latin typeface="Nunito Sans" pitchFamily="2" charset="0"/>
                <a:ea typeface="Calibri" panose="020F0502020204030204" pitchFamily="34" charset="0"/>
                <a:cs typeface="Consolas" panose="020B0609020204030204" pitchFamily="49" charset="0"/>
              </a:rPr>
              <a:t> &lt; n)</a:t>
            </a:r>
            <a:endParaRPr lang="en-IN" sz="1400"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latin typeface="Nunito Sans" pitchFamily="2" charset="0"/>
                <a:ea typeface="Calibri" panose="020F0502020204030204" pitchFamily="34" charset="0"/>
                <a:cs typeface="Consolas" panose="020B0609020204030204" pitchFamily="49" charset="0"/>
              </a:rPr>
              <a:t>   </a:t>
            </a:r>
            <a:r>
              <a:rPr lang="en-IN" sz="1400"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sz="1400"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sz="1400"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sz="1400" b="1" dirty="0">
                <a:solidFill>
                  <a:schemeClr val="bg1"/>
                </a:solidFill>
                <a:effectLst/>
                <a:latin typeface="Nunito Sans" pitchFamily="2" charset="0"/>
                <a:ea typeface="Calibri" panose="020F0502020204030204" pitchFamily="34" charset="0"/>
                <a:cs typeface="Consolas" panose="020B0609020204030204" pitchFamily="49" charset="0"/>
              </a:rPr>
              <a:t>if</a:t>
            </a:r>
            <a:r>
              <a:rPr lang="en-IN" sz="1400"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sz="1400" dirty="0" err="1">
                <a:solidFill>
                  <a:schemeClr val="bg1"/>
                </a:solidFill>
                <a:effectLst/>
                <a:latin typeface="Nunito Sans" pitchFamily="2" charset="0"/>
                <a:ea typeface="Calibri" panose="020F0502020204030204" pitchFamily="34" charset="0"/>
                <a:cs typeface="Consolas" panose="020B0609020204030204" pitchFamily="49" charset="0"/>
              </a:rPr>
              <a:t>num</a:t>
            </a:r>
            <a:r>
              <a:rPr lang="en-IN" sz="1400" dirty="0">
                <a:solidFill>
                  <a:schemeClr val="bg1"/>
                </a:solidFill>
                <a:effectLst/>
                <a:latin typeface="Nunito Sans" pitchFamily="2" charset="0"/>
                <a:ea typeface="Calibri" panose="020F0502020204030204" pitchFamily="34" charset="0"/>
                <a:cs typeface="Consolas" panose="020B0609020204030204" pitchFamily="49" charset="0"/>
              </a:rPr>
              <a:t> % a[</a:t>
            </a:r>
            <a:r>
              <a:rPr lang="en-IN" sz="1400"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sz="1400" dirty="0">
                <a:solidFill>
                  <a:schemeClr val="bg1"/>
                </a:solidFill>
                <a:effectLst/>
                <a:latin typeface="Nunito Sans" pitchFamily="2" charset="0"/>
                <a:ea typeface="Calibri" panose="020F0502020204030204" pitchFamily="34" charset="0"/>
                <a:cs typeface="Consolas" panose="020B0609020204030204" pitchFamily="49" charset="0"/>
              </a:rPr>
              <a:t>] == 0)</a:t>
            </a:r>
            <a:endParaRPr lang="en-IN" sz="1400"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sz="1400"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a:solidFill>
                  <a:schemeClr val="bg1"/>
                </a:solidFill>
                <a:latin typeface="Nunito Sans" pitchFamily="2" charset="0"/>
                <a:ea typeface="Calibri" panose="020F0502020204030204" pitchFamily="34" charset="0"/>
                <a:cs typeface="Consolas" panose="020B0609020204030204" pitchFamily="49" charset="0"/>
              </a:rPr>
              <a:t>    </a:t>
            </a:r>
            <a:r>
              <a:rPr lang="en-IN" sz="1400" dirty="0" err="1">
                <a:solidFill>
                  <a:schemeClr val="bg1"/>
                </a:solidFill>
                <a:effectLst/>
                <a:latin typeface="Nunito Sans" pitchFamily="2" charset="0"/>
                <a:ea typeface="Calibri" panose="020F0502020204030204" pitchFamily="34" charset="0"/>
                <a:cs typeface="Consolas" panose="020B0609020204030204" pitchFamily="49" charset="0"/>
              </a:rPr>
              <a:t>num</a:t>
            </a:r>
            <a:r>
              <a:rPr lang="en-IN" sz="1400" dirty="0">
                <a:solidFill>
                  <a:schemeClr val="bg1"/>
                </a:solidFill>
                <a:effectLst/>
                <a:latin typeface="Nunito Sans" pitchFamily="2" charset="0"/>
                <a:ea typeface="Calibri" panose="020F0502020204030204" pitchFamily="34" charset="0"/>
                <a:cs typeface="Consolas" panose="020B0609020204030204" pitchFamily="49" charset="0"/>
              </a:rPr>
              <a:t> = </a:t>
            </a:r>
            <a:r>
              <a:rPr lang="en-IN" sz="1400" dirty="0" err="1">
                <a:solidFill>
                  <a:schemeClr val="bg1"/>
                </a:solidFill>
                <a:effectLst/>
                <a:latin typeface="Nunito Sans" pitchFamily="2" charset="0"/>
                <a:ea typeface="Calibri" panose="020F0502020204030204" pitchFamily="34" charset="0"/>
                <a:cs typeface="Consolas" panose="020B0609020204030204" pitchFamily="49" charset="0"/>
              </a:rPr>
              <a:t>num</a:t>
            </a:r>
            <a:r>
              <a:rPr lang="en-IN" sz="1400" dirty="0">
                <a:solidFill>
                  <a:schemeClr val="bg1"/>
                </a:solidFill>
                <a:effectLst/>
                <a:latin typeface="Nunito Sans" pitchFamily="2" charset="0"/>
                <a:ea typeface="Calibri" panose="020F0502020204030204" pitchFamily="34" charset="0"/>
                <a:cs typeface="Consolas" panose="020B0609020204030204" pitchFamily="49" charset="0"/>
              </a:rPr>
              <a:t> / a[</a:t>
            </a:r>
            <a:r>
              <a:rPr lang="en-IN" sz="1400"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sz="1400"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sz="1400"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sz="1400"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sz="1400" b="1" dirty="0">
                <a:solidFill>
                  <a:schemeClr val="bg1"/>
                </a:solidFill>
                <a:effectLst/>
                <a:latin typeface="Nunito Sans" pitchFamily="2" charset="0"/>
                <a:ea typeface="Calibri" panose="020F0502020204030204" pitchFamily="34" charset="0"/>
                <a:cs typeface="Consolas" panose="020B0609020204030204" pitchFamily="49" charset="0"/>
              </a:rPr>
              <a:t>else</a:t>
            </a:r>
            <a:endParaRPr lang="en-IN" sz="1400"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sz="1400"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a:solidFill>
                  <a:schemeClr val="bg1"/>
                </a:solidFill>
                <a:latin typeface="Nunito Sans" pitchFamily="2" charset="0"/>
                <a:ea typeface="Calibri" panose="020F0502020204030204" pitchFamily="34" charset="0"/>
                <a:cs typeface="Consolas" panose="020B0609020204030204" pitchFamily="49" charset="0"/>
              </a:rPr>
              <a:t>      </a:t>
            </a:r>
            <a:r>
              <a:rPr lang="en-IN" sz="1400"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sz="1400" dirty="0">
                <a:solidFill>
                  <a:schemeClr val="bg1"/>
                </a:solidFill>
                <a:effectLst/>
                <a:latin typeface="Nunito Sans" pitchFamily="2" charset="0"/>
                <a:ea typeface="Calibri" panose="020F0502020204030204" pitchFamily="34" charset="0"/>
                <a:cs typeface="Consolas" panose="020B0609020204030204" pitchFamily="49" charset="0"/>
              </a:rPr>
              <a:t>++; </a:t>
            </a:r>
          </a:p>
          <a:p>
            <a:pPr>
              <a:lnSpc>
                <a:spcPct val="107000"/>
              </a:lnSpc>
              <a:spcAft>
                <a:spcPts val="800"/>
              </a:spcAft>
            </a:pPr>
            <a:r>
              <a:rPr lang="en-IN" dirty="0">
                <a:solidFill>
                  <a:schemeClr val="bg1"/>
                </a:solidFill>
                <a:latin typeface="Nunito Sans" pitchFamily="2" charset="0"/>
                <a:ea typeface="Calibri" panose="020F0502020204030204" pitchFamily="34" charset="0"/>
                <a:cs typeface="Consolas" panose="020B0609020204030204" pitchFamily="49" charset="0"/>
              </a:rPr>
              <a:t>   </a:t>
            </a:r>
            <a:r>
              <a:rPr lang="en-IN" sz="1400" dirty="0">
                <a:solidFill>
                  <a:schemeClr val="bg1"/>
                </a:solidFill>
                <a:effectLst/>
                <a:latin typeface="Nunito Sans" pitchFamily="2" charset="0"/>
                <a:ea typeface="Calibri" panose="020F0502020204030204" pitchFamily="34" charset="0"/>
                <a:cs typeface="Consolas" panose="020B0609020204030204" pitchFamily="49" charset="0"/>
              </a:rPr>
              <a:t>}</a:t>
            </a:r>
          </a:p>
          <a:p>
            <a:pPr>
              <a:lnSpc>
                <a:spcPct val="107000"/>
              </a:lnSpc>
              <a:spcAft>
                <a:spcPts val="800"/>
              </a:spcAft>
            </a:pPr>
            <a:endParaRPr lang="en-IN" sz="1400"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sz="1400" dirty="0">
                <a:solidFill>
                  <a:schemeClr val="tx1"/>
                </a:solidFill>
                <a:effectLst/>
                <a:latin typeface="Consolas" panose="020B0609020204030204" pitchFamily="49" charset="0"/>
                <a:ea typeface="Calibri" panose="020F0502020204030204" pitchFamily="34" charset="0"/>
                <a:cs typeface="Consolas" panose="020B0609020204030204" pitchFamily="49" charset="0"/>
              </a:rPr>
              <a:t>		</a:t>
            </a:r>
            <a:endParaRPr lang="en-IN"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35714"/>
              </a:lnSpc>
            </a:pPr>
            <a:r>
              <a:rPr lang="en-IN" sz="1400" b="1" dirty="0">
                <a:solidFill>
                  <a:schemeClr val="tx1"/>
                </a:solidFill>
                <a:latin typeface="Nunito Sans" panose="020B0604020202020204" charset="0"/>
                <a:ea typeface="+mn-ea"/>
                <a:cs typeface="Courier New" panose="02070309020205020404" pitchFamily="49" charset="0"/>
                <a:sym typeface="Nunito Sans"/>
              </a:rPr>
              <a:t>       </a:t>
            </a:r>
            <a:endParaRPr lang="en-IN" sz="1400" dirty="0">
              <a:solidFill>
                <a:schemeClr val="tx1"/>
              </a:solidFill>
              <a:highlight>
                <a:srgbClr val="1E1E1E"/>
              </a:highlight>
              <a:latin typeface="Nunito Sans"/>
              <a:ea typeface="Nunito Sans"/>
              <a:cs typeface="Nunito Sans"/>
              <a:sym typeface="Nunito Sans"/>
            </a:endParaRPr>
          </a:p>
        </p:txBody>
      </p:sp>
      <p:sp>
        <p:nvSpPr>
          <p:cNvPr id="6" name="TextBox 5">
            <a:extLst>
              <a:ext uri="{FF2B5EF4-FFF2-40B4-BE49-F238E27FC236}">
                <a16:creationId xmlns:a16="http://schemas.microsoft.com/office/drawing/2014/main" id="{7904A18B-9147-2A1C-41E8-DAE91715C687}"/>
              </a:ext>
            </a:extLst>
          </p:cNvPr>
          <p:cNvSpPr txBox="1"/>
          <p:nvPr/>
        </p:nvSpPr>
        <p:spPr>
          <a:xfrm>
            <a:off x="5318392" y="821532"/>
            <a:ext cx="3593307" cy="1318438"/>
          </a:xfrm>
          <a:prstGeom prst="rect">
            <a:avLst/>
          </a:prstGeom>
          <a:noFill/>
        </p:spPr>
        <p:txBody>
          <a:bodyPr wrap="square" rtlCol="0">
            <a:spAutoFit/>
          </a:bodyPr>
          <a:lstStyle/>
          <a:p>
            <a:pPr>
              <a:lnSpc>
                <a:spcPct val="107000"/>
              </a:lnSpc>
              <a:spcAft>
                <a:spcPts val="800"/>
              </a:spcAft>
            </a:pPr>
            <a:r>
              <a:rPr lang="en-IN" sz="1400"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	</a:t>
            </a:r>
            <a:r>
              <a:rPr lang="en-IN" sz="1400" b="1" dirty="0">
                <a:solidFill>
                  <a:schemeClr val="bg1"/>
                </a:solidFill>
                <a:effectLst/>
                <a:latin typeface="Nunito Sans" pitchFamily="2" charset="0"/>
                <a:ea typeface="Calibri" panose="020F0502020204030204" pitchFamily="34" charset="0"/>
                <a:cs typeface="Consolas" panose="020B0609020204030204" pitchFamily="49" charset="0"/>
              </a:rPr>
              <a:t>if</a:t>
            </a:r>
            <a:r>
              <a:rPr lang="en-IN" sz="1400"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sz="1400" dirty="0" err="1">
                <a:solidFill>
                  <a:schemeClr val="bg1"/>
                </a:solidFill>
                <a:effectLst/>
                <a:latin typeface="Nunito Sans" pitchFamily="2" charset="0"/>
                <a:ea typeface="Calibri" panose="020F0502020204030204" pitchFamily="34" charset="0"/>
                <a:cs typeface="Consolas" panose="020B0609020204030204" pitchFamily="49" charset="0"/>
              </a:rPr>
              <a:t>num</a:t>
            </a:r>
            <a:r>
              <a:rPr lang="en-IN" sz="1400" dirty="0">
                <a:solidFill>
                  <a:schemeClr val="bg1"/>
                </a:solidFill>
                <a:effectLst/>
                <a:latin typeface="Nunito Sans" pitchFamily="2" charset="0"/>
                <a:ea typeface="Calibri" panose="020F0502020204030204" pitchFamily="34" charset="0"/>
                <a:cs typeface="Consolas" panose="020B0609020204030204" pitchFamily="49" charset="0"/>
              </a:rPr>
              <a:t> == 1)</a:t>
            </a:r>
            <a:endParaRPr lang="en-IN" sz="1400"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sz="1400"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sz="1400" b="1" dirty="0">
                <a:solidFill>
                  <a:schemeClr val="bg1"/>
                </a:solidFill>
                <a:effectLst/>
                <a:latin typeface="Nunito Sans" pitchFamily="2" charset="0"/>
                <a:ea typeface="Calibri" panose="020F0502020204030204" pitchFamily="34" charset="0"/>
                <a:cs typeface="Consolas" panose="020B0609020204030204" pitchFamily="49" charset="0"/>
              </a:rPr>
              <a:t>return</a:t>
            </a:r>
            <a:r>
              <a:rPr lang="en-IN" sz="1400" dirty="0">
                <a:solidFill>
                  <a:schemeClr val="bg1"/>
                </a:solidFill>
                <a:effectLst/>
                <a:latin typeface="Nunito Sans" pitchFamily="2" charset="0"/>
                <a:ea typeface="Calibri" panose="020F0502020204030204" pitchFamily="34" charset="0"/>
                <a:cs typeface="Consolas" panose="020B0609020204030204" pitchFamily="49" charset="0"/>
              </a:rPr>
              <a:t> 1;</a:t>
            </a:r>
            <a:endParaRPr lang="en-IN" sz="1400"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b="1" dirty="0">
                <a:solidFill>
                  <a:schemeClr val="bg1"/>
                </a:solidFill>
                <a:latin typeface="Nunito Sans" pitchFamily="2" charset="0"/>
                <a:ea typeface="Calibri" panose="020F0502020204030204" pitchFamily="34" charset="0"/>
                <a:cs typeface="Consolas" panose="020B0609020204030204" pitchFamily="49" charset="0"/>
              </a:rPr>
              <a:t>                  </a:t>
            </a:r>
            <a:r>
              <a:rPr lang="en-IN" sz="1400" b="1" dirty="0">
                <a:solidFill>
                  <a:schemeClr val="bg1"/>
                </a:solidFill>
                <a:effectLst/>
                <a:latin typeface="Nunito Sans" pitchFamily="2" charset="0"/>
                <a:ea typeface="Calibri" panose="020F0502020204030204" pitchFamily="34" charset="0"/>
                <a:cs typeface="Consolas" panose="020B0609020204030204" pitchFamily="49" charset="0"/>
              </a:rPr>
              <a:t>return</a:t>
            </a:r>
            <a:r>
              <a:rPr lang="en-IN" sz="1400" dirty="0">
                <a:solidFill>
                  <a:schemeClr val="bg1"/>
                </a:solidFill>
                <a:effectLst/>
                <a:latin typeface="Nunito Sans" pitchFamily="2" charset="0"/>
                <a:ea typeface="Calibri" panose="020F0502020204030204" pitchFamily="34" charset="0"/>
                <a:cs typeface="Consolas" panose="020B0609020204030204" pitchFamily="49" charset="0"/>
              </a:rPr>
              <a:t> 0;</a:t>
            </a:r>
            <a:endParaRPr lang="en-IN" sz="1400"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sz="1400"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sz="1400" dirty="0">
              <a:solidFill>
                <a:schemeClr val="bg1"/>
              </a:solidFill>
              <a:effectLst/>
              <a:latin typeface="Nunito Sans" pitchFamily="2" charset="0"/>
              <a:ea typeface="Calibri" panose="020F0502020204030204" pitchFamily="34" charset="0"/>
              <a:cs typeface="Times New Roman" panose="02020603050405020304" pitchFamily="18"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8"/>
          <p:cNvSpPr/>
          <p:nvPr/>
        </p:nvSpPr>
        <p:spPr>
          <a:xfrm>
            <a:off x="0" y="0"/>
            <a:ext cx="9144000" cy="5143500"/>
          </a:xfrm>
          <a:prstGeom prst="rect">
            <a:avLst/>
          </a:prstGeom>
          <a:solidFill>
            <a:srgbClr val="000000"/>
          </a:solidFill>
          <a:ln>
            <a:noFill/>
          </a:ln>
        </p:spPr>
        <p:txBody>
          <a:bodyPr spcFirstLastPara="1" wrap="square" lIns="411475" tIns="75425" rIns="68575" bIns="685800" anchor="t" anchorCtr="0">
            <a:noAutofit/>
          </a:bodyPr>
          <a:lstStyle/>
          <a:p>
            <a:pPr>
              <a:lnSpc>
                <a:spcPct val="107000"/>
              </a:lnSpc>
              <a:spcAft>
                <a:spcPts val="800"/>
              </a:spcAft>
            </a:pPr>
            <a:r>
              <a:rPr lang="en-IN" b="1" dirty="0">
                <a:solidFill>
                  <a:schemeClr val="bg1"/>
                </a:solidFill>
                <a:effectLst/>
                <a:latin typeface="Nunito Sans" pitchFamily="2" charset="0"/>
                <a:ea typeface="Calibri" panose="020F0502020204030204" pitchFamily="34" charset="0"/>
                <a:cs typeface="Consolas" panose="020B0609020204030204" pitchFamily="49" charset="0"/>
              </a:rPr>
              <a:t>public</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static</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void</a:t>
            </a:r>
            <a:r>
              <a:rPr lang="en-IN" dirty="0">
                <a:solidFill>
                  <a:schemeClr val="bg1"/>
                </a:solidFill>
                <a:effectLst/>
                <a:latin typeface="Nunito Sans" pitchFamily="2" charset="0"/>
                <a:ea typeface="Calibri" panose="020F0502020204030204" pitchFamily="34" charset="0"/>
                <a:cs typeface="Consolas" panose="020B0609020204030204" pitchFamily="49" charset="0"/>
              </a:rPr>
              <a:t> main(String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args</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Scanner </a:t>
            </a:r>
            <a:r>
              <a:rPr lang="en-IN" u="sng" dirty="0" err="1">
                <a:solidFill>
                  <a:schemeClr val="bg1"/>
                </a:solidFill>
                <a:effectLst/>
                <a:latin typeface="Nunito Sans" pitchFamily="2" charset="0"/>
                <a:ea typeface="Calibri" panose="020F0502020204030204" pitchFamily="34" charset="0"/>
                <a:cs typeface="Consolas" panose="020B0609020204030204" pitchFamily="49" charset="0"/>
              </a:rPr>
              <a:t>sc</a:t>
            </a:r>
            <a:r>
              <a:rPr lang="en-IN" dirty="0">
                <a:solidFill>
                  <a:schemeClr val="bg1"/>
                </a:solidFill>
                <a:effectLst/>
                <a:latin typeface="Nunito Sans" pitchFamily="2" charset="0"/>
                <a:ea typeface="Calibri" panose="020F0502020204030204" pitchFamily="34" charset="0"/>
                <a:cs typeface="Consolas" panose="020B0609020204030204" pitchFamily="49" charset="0"/>
              </a:rPr>
              <a:t> =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new</a:t>
            </a:r>
            <a:r>
              <a:rPr lang="en-IN" dirty="0">
                <a:solidFill>
                  <a:schemeClr val="bg1"/>
                </a:solidFill>
                <a:effectLst/>
                <a:latin typeface="Nunito Sans" pitchFamily="2" charset="0"/>
                <a:ea typeface="Calibri" panose="020F0502020204030204" pitchFamily="34" charset="0"/>
                <a:cs typeface="Consolas" panose="020B0609020204030204" pitchFamily="49" charset="0"/>
              </a:rPr>
              <a:t> Scanner(System.</a:t>
            </a:r>
            <a:r>
              <a:rPr lang="en-IN" b="1" i="1" dirty="0">
                <a:solidFill>
                  <a:schemeClr val="bg1"/>
                </a:solidFill>
                <a:effectLst/>
                <a:latin typeface="Nunito Sans" pitchFamily="2" charset="0"/>
                <a:ea typeface="Calibri" panose="020F0502020204030204" pitchFamily="34" charset="0"/>
                <a:cs typeface="Consolas" panose="020B0609020204030204" pitchFamily="49" charset="0"/>
              </a:rPr>
              <a:t>in</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n =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sc.nextInt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arr</a:t>
            </a:r>
            <a:r>
              <a:rPr lang="en-IN" dirty="0">
                <a:solidFill>
                  <a:schemeClr val="bg1"/>
                </a:solidFill>
                <a:effectLst/>
                <a:latin typeface="Nunito Sans" pitchFamily="2" charset="0"/>
                <a:ea typeface="Calibri" panose="020F0502020204030204" pitchFamily="34" charset="0"/>
                <a:cs typeface="Consolas" panose="020B0609020204030204" pitchFamily="49" charset="0"/>
              </a:rPr>
              <a:t>[] =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new</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[n];</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for</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 0;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&lt; n;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arr</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sc.nextInt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System.</a:t>
            </a:r>
            <a:r>
              <a:rPr lang="en-IN" b="1" i="1" dirty="0" err="1">
                <a:solidFill>
                  <a:schemeClr val="bg1"/>
                </a:solidFill>
                <a:effectLst/>
                <a:latin typeface="Nunito Sans" pitchFamily="2" charset="0"/>
                <a:ea typeface="Calibri" panose="020F0502020204030204" pitchFamily="34" charset="0"/>
                <a:cs typeface="Consolas" panose="020B0609020204030204" pitchFamily="49" charset="0"/>
              </a:rPr>
              <a:t>out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.print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i="1" dirty="0" err="1">
                <a:solidFill>
                  <a:schemeClr val="bg1"/>
                </a:solidFill>
                <a:effectLst/>
                <a:latin typeface="Nunito Sans" pitchFamily="2" charset="0"/>
                <a:ea typeface="Calibri" panose="020F0502020204030204" pitchFamily="34" charset="0"/>
                <a:cs typeface="Consolas" panose="020B0609020204030204" pitchFamily="49" charset="0"/>
              </a:rPr>
              <a:t>numberSum</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arr</a:t>
            </a:r>
            <a:r>
              <a:rPr lang="en-IN" dirty="0">
                <a:solidFill>
                  <a:schemeClr val="bg1"/>
                </a:solidFill>
                <a:effectLst/>
                <a:latin typeface="Nunito Sans" pitchFamily="2" charset="0"/>
                <a:ea typeface="Calibri" panose="020F0502020204030204" pitchFamily="34" charset="0"/>
                <a:cs typeface="Consolas" panose="020B0609020204030204" pitchFamily="49" charset="0"/>
              </a:rPr>
              <a:t>, n));</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Times New Roman" panose="02020603050405020304" pitchFamily="18" charset="0"/>
              </a:rPr>
              <a:t> </a:t>
            </a:r>
          </a:p>
          <a:p>
            <a:pPr>
              <a:lnSpc>
                <a:spcPct val="107000"/>
              </a:lnSpc>
              <a:spcAft>
                <a:spcPts val="800"/>
              </a:spcAft>
            </a:pP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p:txBody>
      </p:sp>
      <p:sp>
        <p:nvSpPr>
          <p:cNvPr id="269" name="Google Shape;269;p38"/>
          <p:cNvSpPr/>
          <p:nvPr/>
        </p:nvSpPr>
        <p:spPr>
          <a:xfrm>
            <a:off x="0" y="1"/>
            <a:ext cx="400200" cy="57000"/>
          </a:xfrm>
          <a:prstGeom prst="rect">
            <a:avLst/>
          </a:prstGeom>
          <a:solidFill>
            <a:schemeClr val="dk1">
              <a:alpha val="67840"/>
            </a:schemeClr>
          </a:solidFill>
          <a:ln>
            <a:noFill/>
          </a:ln>
        </p:spPr>
        <p:txBody>
          <a:bodyPr spcFirstLastPara="1" wrap="square" lIns="68575" tIns="34275" rIns="68575" bIns="685800" anchor="t" anchorCtr="0">
            <a:noAutofit/>
          </a:bodyPr>
          <a:lstStyle/>
          <a:p>
            <a:pPr marL="0" marR="0" lvl="0" indent="0" algn="l" rtl="0">
              <a:spcBef>
                <a:spcPts val="0"/>
              </a:spcBef>
              <a:spcAft>
                <a:spcPts val="0"/>
              </a:spcAft>
              <a:buNone/>
            </a:pPr>
            <a:endParaRPr sz="1500" b="1">
              <a:solidFill>
                <a:schemeClr val="lt1"/>
              </a:solidFill>
              <a:latin typeface="Nunito Sans"/>
              <a:ea typeface="Nunito Sans"/>
              <a:cs typeface="Nunito Sans"/>
              <a:sym typeface="Nunito Sans"/>
            </a:endParaRPr>
          </a:p>
        </p:txBody>
      </p:sp>
      <p:sp>
        <p:nvSpPr>
          <p:cNvPr id="270" name="Google Shape;270;p38"/>
          <p:cNvSpPr/>
          <p:nvPr/>
        </p:nvSpPr>
        <p:spPr>
          <a:xfrm>
            <a:off x="0" y="57151"/>
            <a:ext cx="400200" cy="5086500"/>
          </a:xfrm>
          <a:prstGeom prst="rect">
            <a:avLst/>
          </a:prstGeom>
          <a:solidFill>
            <a:schemeClr val="dk1">
              <a:alpha val="67840"/>
            </a:schemeClr>
          </a:solidFill>
          <a:ln>
            <a:noFill/>
          </a:ln>
        </p:spPr>
        <p:txBody>
          <a:bodyPr spcFirstLastPara="1" wrap="square" lIns="68575" tIns="34275" rIns="68575" bIns="685800" anchor="t" anchorCtr="0">
            <a:noAutofit/>
          </a:bodyPr>
          <a:lstStyle/>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3</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4</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5</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6</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7</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8</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9</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10</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12</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13</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14</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15</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16</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17</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18</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19</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20</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22</a:t>
            </a:r>
            <a:endParaRPr sz="1100"/>
          </a:p>
          <a:p>
            <a:pPr marL="0" marR="0" lvl="0" indent="0" algn="l" rtl="0">
              <a:spcBef>
                <a:spcPts val="0"/>
              </a:spcBef>
              <a:spcAft>
                <a:spcPts val="0"/>
              </a:spcAft>
              <a:buNone/>
            </a:pPr>
            <a:endParaRPr sz="1500" b="1">
              <a:solidFill>
                <a:srgbClr val="FFFF00"/>
              </a:solidFill>
              <a:latin typeface="Nunito Sans"/>
              <a:ea typeface="Nunito Sans"/>
              <a:cs typeface="Nunito Sans"/>
              <a:sym typeface="Nunito Sans"/>
            </a:endParaRPr>
          </a:p>
        </p:txBody>
      </p:sp>
      <p:pic>
        <p:nvPicPr>
          <p:cNvPr id="271" name="Google Shape;271;p38"/>
          <p:cNvPicPr preferRelativeResize="0"/>
          <p:nvPr/>
        </p:nvPicPr>
        <p:blipFill rotWithShape="1">
          <a:blip r:embed="rId3">
            <a:alphaModFix/>
          </a:blip>
          <a:srcRect/>
          <a:stretch/>
        </p:blipFill>
        <p:spPr>
          <a:xfrm>
            <a:off x="7144200" y="4652100"/>
            <a:ext cx="1767499" cy="224100"/>
          </a:xfrm>
          <a:prstGeom prst="rect">
            <a:avLst/>
          </a:prstGeom>
          <a:noFill/>
          <a:ln>
            <a:noFill/>
          </a:ln>
        </p:spPr>
      </p:pic>
    </p:spTree>
    <p:extLst>
      <p:ext uri="{BB962C8B-B14F-4D97-AF65-F5344CB8AC3E}">
        <p14:creationId xmlns:p14="http://schemas.microsoft.com/office/powerpoint/2010/main" val="365712926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99"/>
          <p:cNvSpPr/>
          <p:nvPr/>
        </p:nvSpPr>
        <p:spPr>
          <a:xfrm>
            <a:off x="0" y="0"/>
            <a:ext cx="9144000" cy="662700"/>
          </a:xfrm>
          <a:prstGeom prst="rect">
            <a:avLst/>
          </a:prstGeom>
          <a:solidFill>
            <a:srgbClr val="F0513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Nunito Sans"/>
              <a:ea typeface="Nunito Sans"/>
              <a:cs typeface="Nunito Sans"/>
              <a:sym typeface="Nunito Sans"/>
            </a:endParaRPr>
          </a:p>
        </p:txBody>
      </p:sp>
      <p:sp>
        <p:nvSpPr>
          <p:cNvPr id="753" name="Google Shape;753;p99"/>
          <p:cNvSpPr txBox="1"/>
          <p:nvPr/>
        </p:nvSpPr>
        <p:spPr>
          <a:xfrm>
            <a:off x="1325880" y="40481"/>
            <a:ext cx="7472123" cy="807883"/>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 sz="4800" b="1" dirty="0">
                <a:solidFill>
                  <a:schemeClr val="lt1"/>
                </a:solidFill>
                <a:latin typeface="Nunito Sans"/>
                <a:ea typeface="Nunito Sans"/>
                <a:cs typeface="Nunito Sans"/>
                <a:sym typeface="Nunito Sans"/>
              </a:rPr>
              <a:t>Question 13</a:t>
            </a:r>
            <a:endParaRPr sz="4800" b="1" dirty="0">
              <a:solidFill>
                <a:schemeClr val="lt1"/>
              </a:solidFill>
              <a:latin typeface="Nunito Sans"/>
              <a:ea typeface="Nunito Sans"/>
              <a:cs typeface="Nunito Sans"/>
              <a:sym typeface="Nunito Sans"/>
            </a:endParaRPr>
          </a:p>
        </p:txBody>
      </p:sp>
      <p:pic>
        <p:nvPicPr>
          <p:cNvPr id="754" name="Google Shape;754;p99"/>
          <p:cNvPicPr preferRelativeResize="0"/>
          <p:nvPr/>
        </p:nvPicPr>
        <p:blipFill rotWithShape="1">
          <a:blip r:embed="rId3">
            <a:alphaModFix/>
          </a:blip>
          <a:srcRect/>
          <a:stretch/>
        </p:blipFill>
        <p:spPr>
          <a:xfrm>
            <a:off x="7144200" y="4652100"/>
            <a:ext cx="1767499" cy="224100"/>
          </a:xfrm>
          <a:prstGeom prst="rect">
            <a:avLst/>
          </a:prstGeom>
          <a:noFill/>
          <a:ln>
            <a:noFill/>
          </a:ln>
        </p:spPr>
      </p:pic>
      <p:sp>
        <p:nvSpPr>
          <p:cNvPr id="755" name="Google Shape;755;p99"/>
          <p:cNvSpPr txBox="1"/>
          <p:nvPr/>
        </p:nvSpPr>
        <p:spPr>
          <a:xfrm>
            <a:off x="167644" y="662457"/>
            <a:ext cx="8976300" cy="4944400"/>
          </a:xfrm>
          <a:prstGeom prst="rect">
            <a:avLst/>
          </a:prstGeom>
          <a:noFill/>
          <a:ln>
            <a:noFill/>
          </a:ln>
        </p:spPr>
        <p:txBody>
          <a:bodyPr spcFirstLastPara="1" wrap="square" lIns="68575" tIns="34275" rIns="68575" bIns="34275" anchor="t" anchorCtr="0">
            <a:spAutoFit/>
          </a:bodyPr>
          <a:lstStyle/>
          <a:p>
            <a:pPr lvl="0">
              <a:lnSpc>
                <a:spcPct val="107000"/>
              </a:lnSpc>
              <a:spcAft>
                <a:spcPts val="800"/>
              </a:spcAft>
            </a:pPr>
            <a:r>
              <a:rPr lang="en-IN" sz="2000" b="1" dirty="0">
                <a:effectLst/>
                <a:latin typeface="Nunito Sans" pitchFamily="2" charset="0"/>
                <a:ea typeface="Calibri" panose="020F0502020204030204" pitchFamily="34" charset="0"/>
                <a:cs typeface="Times New Roman" panose="02020603050405020304" pitchFamily="18" charset="0"/>
              </a:rPr>
              <a:t>String Permutations</a:t>
            </a:r>
            <a:endParaRPr lang="en-IN" sz="2000" dirty="0">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You are given two strings ‘X’ and ‘Y’, each containing at most 1,000 characters.</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write a program that can determine whether the characters in the first string ‘X’ can be rearranged to form the second string ‘Y’. The output should be “yes” if this is possible and “no” if not.</a:t>
            </a:r>
          </a:p>
          <a:p>
            <a:pPr>
              <a:lnSpc>
                <a:spcPct val="107000"/>
              </a:lnSpc>
              <a:spcAft>
                <a:spcPts val="800"/>
              </a:spcAft>
            </a:pPr>
            <a:r>
              <a:rPr lang="en-IN" sz="2000" b="1" dirty="0">
                <a:effectLst/>
                <a:latin typeface="Nunito Sans" pitchFamily="2" charset="0"/>
                <a:ea typeface="Calibri" panose="020F0502020204030204" pitchFamily="34" charset="0"/>
                <a:cs typeface="Times New Roman" panose="02020603050405020304" pitchFamily="18" charset="0"/>
              </a:rPr>
              <a:t>Input Specification:</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Input1: the string ‘X’</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Input2: the string ‘Y’</a:t>
            </a:r>
          </a:p>
          <a:p>
            <a:pPr>
              <a:lnSpc>
                <a:spcPct val="107000"/>
              </a:lnSpc>
              <a:spcAft>
                <a:spcPts val="800"/>
              </a:spcAft>
            </a:pPr>
            <a:r>
              <a:rPr lang="en-IN" sz="2000" b="1" dirty="0">
                <a:effectLst/>
                <a:latin typeface="Nunito Sans" pitchFamily="2" charset="0"/>
                <a:ea typeface="Calibri" panose="020F0502020204030204" pitchFamily="34" charset="0"/>
                <a:cs typeface="Times New Roman" panose="02020603050405020304" pitchFamily="18" charset="0"/>
              </a:rPr>
              <a:t>Output Specification</a:t>
            </a:r>
            <a:r>
              <a:rPr lang="en-IN" sz="2000" dirty="0">
                <a:effectLst/>
                <a:latin typeface="Nunito Sans" pitchFamily="2" charset="0"/>
                <a:ea typeface="Calibri" panose="020F0502020204030204" pitchFamily="34" charset="0"/>
                <a:cs typeface="Times New Roman" panose="02020603050405020304" pitchFamily="18" charset="0"/>
              </a:rPr>
              <a:t>:</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Return “yes” or “no” accordingly</a:t>
            </a:r>
          </a:p>
          <a:p>
            <a:pPr lvl="0">
              <a:lnSpc>
                <a:spcPct val="107000"/>
              </a:lnSpc>
              <a:spcAft>
                <a:spcPts val="800"/>
              </a:spcAft>
            </a:pPr>
            <a:endParaRPr lang="en" sz="2000" dirty="0">
              <a:solidFill>
                <a:schemeClr val="dk1"/>
              </a:solidFill>
              <a:highlight>
                <a:srgbClr val="FFFFFF"/>
              </a:highlight>
              <a:latin typeface="Nunito Sans" pitchFamily="2" charset="0"/>
              <a:ea typeface="Nunito Sans"/>
              <a:cs typeface="Nunito Sans"/>
              <a:sym typeface="Nunito Sans"/>
            </a:endParaRPr>
          </a:p>
        </p:txBody>
      </p:sp>
    </p:spTree>
    <p:extLst>
      <p:ext uri="{BB962C8B-B14F-4D97-AF65-F5344CB8AC3E}">
        <p14:creationId xmlns:p14="http://schemas.microsoft.com/office/powerpoint/2010/main" val="402612101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99"/>
          <p:cNvSpPr/>
          <p:nvPr/>
        </p:nvSpPr>
        <p:spPr>
          <a:xfrm>
            <a:off x="0" y="0"/>
            <a:ext cx="9144000" cy="662700"/>
          </a:xfrm>
          <a:prstGeom prst="rect">
            <a:avLst/>
          </a:prstGeom>
          <a:solidFill>
            <a:srgbClr val="F0513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Nunito Sans"/>
              <a:ea typeface="Nunito Sans"/>
              <a:cs typeface="Nunito Sans"/>
              <a:sym typeface="Nunito Sans"/>
            </a:endParaRPr>
          </a:p>
        </p:txBody>
      </p:sp>
      <p:sp>
        <p:nvSpPr>
          <p:cNvPr id="753" name="Google Shape;753;p99"/>
          <p:cNvSpPr txBox="1"/>
          <p:nvPr/>
        </p:nvSpPr>
        <p:spPr>
          <a:xfrm>
            <a:off x="1325880" y="40481"/>
            <a:ext cx="7472123" cy="807883"/>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 sz="4800" b="1" dirty="0">
                <a:solidFill>
                  <a:schemeClr val="lt1"/>
                </a:solidFill>
                <a:latin typeface="Nunito Sans"/>
                <a:ea typeface="Nunito Sans"/>
                <a:cs typeface="Nunito Sans"/>
                <a:sym typeface="Nunito Sans"/>
              </a:rPr>
              <a:t>Question 13</a:t>
            </a:r>
            <a:endParaRPr sz="4800" b="1" dirty="0">
              <a:solidFill>
                <a:schemeClr val="lt1"/>
              </a:solidFill>
              <a:latin typeface="Nunito Sans"/>
              <a:ea typeface="Nunito Sans"/>
              <a:cs typeface="Nunito Sans"/>
              <a:sym typeface="Nunito Sans"/>
            </a:endParaRPr>
          </a:p>
        </p:txBody>
      </p:sp>
      <p:pic>
        <p:nvPicPr>
          <p:cNvPr id="754" name="Google Shape;754;p99"/>
          <p:cNvPicPr preferRelativeResize="0"/>
          <p:nvPr/>
        </p:nvPicPr>
        <p:blipFill rotWithShape="1">
          <a:blip r:embed="rId3">
            <a:alphaModFix/>
          </a:blip>
          <a:srcRect/>
          <a:stretch/>
        </p:blipFill>
        <p:spPr>
          <a:xfrm>
            <a:off x="7144200" y="4652100"/>
            <a:ext cx="1767499" cy="224100"/>
          </a:xfrm>
          <a:prstGeom prst="rect">
            <a:avLst/>
          </a:prstGeom>
          <a:noFill/>
          <a:ln>
            <a:noFill/>
          </a:ln>
        </p:spPr>
      </p:pic>
      <p:sp>
        <p:nvSpPr>
          <p:cNvPr id="755" name="Google Shape;755;p99"/>
          <p:cNvSpPr txBox="1"/>
          <p:nvPr/>
        </p:nvSpPr>
        <p:spPr>
          <a:xfrm>
            <a:off x="167644" y="662457"/>
            <a:ext cx="8976300" cy="2990019"/>
          </a:xfrm>
          <a:prstGeom prst="rect">
            <a:avLst/>
          </a:prstGeom>
          <a:noFill/>
          <a:ln>
            <a:noFill/>
          </a:ln>
        </p:spPr>
        <p:txBody>
          <a:bodyPr spcFirstLastPara="1" wrap="square" lIns="68575" tIns="34275" rIns="68575" bIns="34275" anchor="t" anchorCtr="0">
            <a:spAutoFit/>
          </a:bodyPr>
          <a:lstStyle/>
          <a:p>
            <a:pPr>
              <a:lnSpc>
                <a:spcPct val="107000"/>
              </a:lnSpc>
              <a:spcAft>
                <a:spcPts val="800"/>
              </a:spcAft>
            </a:pPr>
            <a:r>
              <a:rPr lang="en-IN" sz="2000" b="1" dirty="0">
                <a:effectLst/>
                <a:latin typeface="Nunito Sans" pitchFamily="2" charset="0"/>
                <a:ea typeface="Calibri" panose="020F0502020204030204" pitchFamily="34" charset="0"/>
                <a:cs typeface="Times New Roman" panose="02020603050405020304" pitchFamily="18" charset="0"/>
              </a:rPr>
              <a:t>Example 1:</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input1: </a:t>
            </a:r>
            <a:r>
              <a:rPr lang="en-IN" sz="2000" dirty="0" err="1">
                <a:effectLst/>
                <a:latin typeface="Nunito Sans" pitchFamily="2" charset="0"/>
                <a:ea typeface="Calibri" panose="020F0502020204030204" pitchFamily="34" charset="0"/>
                <a:cs typeface="Times New Roman" panose="02020603050405020304" pitchFamily="18" charset="0"/>
              </a:rPr>
              <a:t>zbk</a:t>
            </a:r>
            <a:endParaRPr lang="en-IN" sz="2000" dirty="0">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input2: </a:t>
            </a:r>
            <a:r>
              <a:rPr lang="en-IN" sz="2000" dirty="0" err="1">
                <a:effectLst/>
                <a:latin typeface="Nunito Sans" pitchFamily="2" charset="0"/>
                <a:ea typeface="Calibri" panose="020F0502020204030204" pitchFamily="34" charset="0"/>
                <a:cs typeface="Times New Roman" panose="02020603050405020304" pitchFamily="18" charset="0"/>
              </a:rPr>
              <a:t>zkb</a:t>
            </a:r>
            <a:endParaRPr lang="en-IN" sz="2000" dirty="0">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Output: yes</a:t>
            </a:r>
          </a:p>
          <a:p>
            <a:pPr>
              <a:lnSpc>
                <a:spcPct val="107000"/>
              </a:lnSpc>
              <a:spcAft>
                <a:spcPts val="800"/>
              </a:spcAft>
            </a:pPr>
            <a:r>
              <a:rPr lang="en-IN" sz="2000" b="1" dirty="0">
                <a:effectLst/>
                <a:latin typeface="Nunito Sans" pitchFamily="2" charset="0"/>
                <a:ea typeface="Calibri" panose="020F0502020204030204" pitchFamily="34" charset="0"/>
                <a:cs typeface="Times New Roman" panose="02020603050405020304" pitchFamily="18" charset="0"/>
              </a:rPr>
              <a:t>Explanation:</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You can rearrange </a:t>
            </a:r>
            <a:r>
              <a:rPr lang="en-IN" sz="2000" dirty="0" err="1">
                <a:effectLst/>
                <a:latin typeface="Nunito Sans" pitchFamily="2" charset="0"/>
                <a:ea typeface="Calibri" panose="020F0502020204030204" pitchFamily="34" charset="0"/>
                <a:cs typeface="Times New Roman" panose="02020603050405020304" pitchFamily="18" charset="0"/>
              </a:rPr>
              <a:t>zbk</a:t>
            </a:r>
            <a:r>
              <a:rPr lang="en-IN" sz="2000" dirty="0">
                <a:effectLst/>
                <a:latin typeface="Nunito Sans" pitchFamily="2" charset="0"/>
                <a:ea typeface="Calibri" panose="020F0502020204030204" pitchFamily="34" charset="0"/>
                <a:cs typeface="Times New Roman" panose="02020603050405020304" pitchFamily="18" charset="0"/>
              </a:rPr>
              <a:t> </a:t>
            </a:r>
            <a:r>
              <a:rPr lang="en-IN" sz="2000" dirty="0" err="1">
                <a:effectLst/>
                <a:latin typeface="Nunito Sans" pitchFamily="2" charset="0"/>
                <a:ea typeface="Calibri" panose="020F0502020204030204" pitchFamily="34" charset="0"/>
                <a:cs typeface="Times New Roman" panose="02020603050405020304" pitchFamily="18" charset="0"/>
              </a:rPr>
              <a:t>ti</a:t>
            </a:r>
            <a:r>
              <a:rPr lang="en-IN" sz="2000" dirty="0">
                <a:effectLst/>
                <a:latin typeface="Nunito Sans" pitchFamily="2" charset="0"/>
                <a:ea typeface="Calibri" panose="020F0502020204030204" pitchFamily="34" charset="0"/>
                <a:cs typeface="Times New Roman" panose="02020603050405020304" pitchFamily="18" charset="0"/>
              </a:rPr>
              <a:t> be </a:t>
            </a:r>
            <a:r>
              <a:rPr lang="en-IN" sz="2000" dirty="0" err="1">
                <a:effectLst/>
                <a:latin typeface="Nunito Sans" pitchFamily="2" charset="0"/>
                <a:ea typeface="Calibri" panose="020F0502020204030204" pitchFamily="34" charset="0"/>
                <a:cs typeface="Times New Roman" panose="02020603050405020304" pitchFamily="18" charset="0"/>
              </a:rPr>
              <a:t>zkb</a:t>
            </a:r>
            <a:r>
              <a:rPr lang="en-IN" sz="2000" dirty="0">
                <a:effectLst/>
                <a:latin typeface="Nunito Sans" pitchFamily="2" charset="0"/>
                <a:ea typeface="Calibri" panose="020F0502020204030204" pitchFamily="34" charset="0"/>
                <a:cs typeface="Times New Roman" panose="02020603050405020304" pitchFamily="18" charset="0"/>
              </a:rPr>
              <a:t> (by switching the k and the b). Hence the output is “Yes”.</a:t>
            </a:r>
          </a:p>
        </p:txBody>
      </p:sp>
    </p:spTree>
    <p:extLst>
      <p:ext uri="{BB962C8B-B14F-4D97-AF65-F5344CB8AC3E}">
        <p14:creationId xmlns:p14="http://schemas.microsoft.com/office/powerpoint/2010/main" val="176493708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99"/>
          <p:cNvSpPr/>
          <p:nvPr/>
        </p:nvSpPr>
        <p:spPr>
          <a:xfrm>
            <a:off x="0" y="0"/>
            <a:ext cx="9144000" cy="662700"/>
          </a:xfrm>
          <a:prstGeom prst="rect">
            <a:avLst/>
          </a:prstGeom>
          <a:solidFill>
            <a:srgbClr val="F0513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Nunito Sans"/>
              <a:ea typeface="Nunito Sans"/>
              <a:cs typeface="Nunito Sans"/>
              <a:sym typeface="Nunito Sans"/>
            </a:endParaRPr>
          </a:p>
        </p:txBody>
      </p:sp>
      <p:sp>
        <p:nvSpPr>
          <p:cNvPr id="753" name="Google Shape;753;p99"/>
          <p:cNvSpPr txBox="1"/>
          <p:nvPr/>
        </p:nvSpPr>
        <p:spPr>
          <a:xfrm>
            <a:off x="1325880" y="40481"/>
            <a:ext cx="7472123" cy="807883"/>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 sz="4800" b="1" dirty="0">
                <a:solidFill>
                  <a:schemeClr val="lt1"/>
                </a:solidFill>
                <a:latin typeface="Nunito Sans"/>
                <a:ea typeface="Nunito Sans"/>
                <a:cs typeface="Nunito Sans"/>
                <a:sym typeface="Nunito Sans"/>
              </a:rPr>
              <a:t>Question 13</a:t>
            </a:r>
            <a:endParaRPr sz="4800" b="1" dirty="0">
              <a:solidFill>
                <a:schemeClr val="lt1"/>
              </a:solidFill>
              <a:latin typeface="Nunito Sans"/>
              <a:ea typeface="Nunito Sans"/>
              <a:cs typeface="Nunito Sans"/>
              <a:sym typeface="Nunito Sans"/>
            </a:endParaRPr>
          </a:p>
        </p:txBody>
      </p:sp>
      <p:pic>
        <p:nvPicPr>
          <p:cNvPr id="754" name="Google Shape;754;p99"/>
          <p:cNvPicPr preferRelativeResize="0"/>
          <p:nvPr/>
        </p:nvPicPr>
        <p:blipFill rotWithShape="1">
          <a:blip r:embed="rId3">
            <a:alphaModFix/>
          </a:blip>
          <a:srcRect/>
          <a:stretch/>
        </p:blipFill>
        <p:spPr>
          <a:xfrm>
            <a:off x="7144200" y="4652100"/>
            <a:ext cx="1767499" cy="224100"/>
          </a:xfrm>
          <a:prstGeom prst="rect">
            <a:avLst/>
          </a:prstGeom>
          <a:noFill/>
          <a:ln>
            <a:noFill/>
          </a:ln>
        </p:spPr>
      </p:pic>
      <p:sp>
        <p:nvSpPr>
          <p:cNvPr id="755" name="Google Shape;755;p99"/>
          <p:cNvSpPr txBox="1"/>
          <p:nvPr/>
        </p:nvSpPr>
        <p:spPr>
          <a:xfrm>
            <a:off x="167644" y="662457"/>
            <a:ext cx="8976300" cy="2894865"/>
          </a:xfrm>
          <a:prstGeom prst="rect">
            <a:avLst/>
          </a:prstGeom>
          <a:noFill/>
          <a:ln>
            <a:noFill/>
          </a:ln>
        </p:spPr>
        <p:txBody>
          <a:bodyPr spcFirstLastPara="1" wrap="square" lIns="68575" tIns="34275" rIns="68575" bIns="34275" anchor="t" anchorCtr="0">
            <a:spAutoFit/>
          </a:bodyPr>
          <a:lstStyle/>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Example 2:</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input1: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Mettl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input2: Coding</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Output: no</a:t>
            </a: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Explanation:</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As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Mettl</a:t>
            </a:r>
            <a:r>
              <a:rPr lang="en-IN" sz="1800" dirty="0">
                <a:effectLst/>
                <a:latin typeface="Calibri" panose="020F0502020204030204" pitchFamily="34" charset="0"/>
                <a:ea typeface="Calibri" panose="020F0502020204030204" pitchFamily="34" charset="0"/>
                <a:cs typeface="Times New Roman" panose="02020603050405020304" pitchFamily="18" charset="0"/>
              </a:rPr>
              <a:t>” cannot be formed from rearranging “Coding”. Hence the output is “No”</a:t>
            </a:r>
          </a:p>
          <a:p>
            <a:pPr>
              <a:lnSpc>
                <a:spcPct val="107000"/>
              </a:lnSpc>
              <a:spcAft>
                <a:spcPts val="800"/>
              </a:spcAft>
            </a:pPr>
            <a:endParaRPr lang="en-IN" sz="2000" dirty="0">
              <a:effectLst/>
              <a:latin typeface="Nunito Sans"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31531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8"/>
          <p:cNvSpPr/>
          <p:nvPr/>
        </p:nvSpPr>
        <p:spPr>
          <a:xfrm>
            <a:off x="0" y="0"/>
            <a:ext cx="9144000" cy="5143500"/>
          </a:xfrm>
          <a:prstGeom prst="rect">
            <a:avLst/>
          </a:prstGeom>
          <a:solidFill>
            <a:srgbClr val="000000"/>
          </a:solidFill>
          <a:ln>
            <a:noFill/>
          </a:ln>
        </p:spPr>
        <p:txBody>
          <a:bodyPr spcFirstLastPara="1" wrap="square" lIns="411475" tIns="75425" rIns="68575" bIns="685800" anchor="t" anchorCtr="0">
            <a:noAutofit/>
          </a:bodyPr>
          <a:lstStyle/>
          <a:p>
            <a:pPr>
              <a:lnSpc>
                <a:spcPct val="107000"/>
              </a:lnSpc>
              <a:spcAft>
                <a:spcPts val="800"/>
              </a:spcAft>
            </a:pPr>
            <a:r>
              <a:rPr lang="en-IN" b="1" dirty="0">
                <a:solidFill>
                  <a:schemeClr val="bg1"/>
                </a:solidFill>
                <a:effectLst/>
                <a:latin typeface="Nunito Sans" pitchFamily="2" charset="0"/>
                <a:ea typeface="Calibri" panose="020F0502020204030204" pitchFamily="34" charset="0"/>
                <a:cs typeface="Consolas" panose="020B0609020204030204" pitchFamily="49" charset="0"/>
              </a:rPr>
              <a:t>import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java.util</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b="1" dirty="0">
                <a:solidFill>
                  <a:schemeClr val="bg1"/>
                </a:solidFill>
                <a:effectLst/>
                <a:latin typeface="Nunito Sans" pitchFamily="2" charset="0"/>
                <a:ea typeface="Calibri" panose="020F0502020204030204" pitchFamily="34" charset="0"/>
                <a:cs typeface="Consolas" panose="020B0609020204030204" pitchFamily="49" charset="0"/>
              </a:rPr>
              <a:t>class</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String_Permutation</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b="1" dirty="0">
                <a:solidFill>
                  <a:schemeClr val="bg1"/>
                </a:solidFill>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static</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i="1" dirty="0">
                <a:solidFill>
                  <a:schemeClr val="bg1"/>
                </a:solidFill>
                <a:effectLst/>
                <a:latin typeface="Nunito Sans" pitchFamily="2" charset="0"/>
                <a:ea typeface="Calibri" panose="020F0502020204030204" pitchFamily="34" charset="0"/>
                <a:cs typeface="Consolas" panose="020B0609020204030204" pitchFamily="49" charset="0"/>
              </a:rPr>
              <a:t>NO_OF_CHARS</a:t>
            </a:r>
            <a:r>
              <a:rPr lang="en-IN" dirty="0">
                <a:solidFill>
                  <a:schemeClr val="bg1"/>
                </a:solidFill>
                <a:effectLst/>
                <a:latin typeface="Nunito Sans" pitchFamily="2" charset="0"/>
                <a:ea typeface="Calibri" panose="020F0502020204030204" pitchFamily="34" charset="0"/>
                <a:cs typeface="Consolas" panose="020B0609020204030204" pitchFamily="49" charset="0"/>
              </a:rPr>
              <a:t> = 256;</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b="1" dirty="0">
                <a:solidFill>
                  <a:schemeClr val="bg1"/>
                </a:solidFill>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static</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err="1">
                <a:solidFill>
                  <a:schemeClr val="bg1"/>
                </a:solidFill>
                <a:effectLst/>
                <a:latin typeface="Nunito Sans" pitchFamily="2" charset="0"/>
                <a:ea typeface="Calibri" panose="020F0502020204030204" pitchFamily="34" charset="0"/>
                <a:cs typeface="Consolas" panose="020B0609020204030204" pitchFamily="49" charset="0"/>
              </a:rPr>
              <a:t>boolean</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stringPermutation</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char</a:t>
            </a:r>
            <a:r>
              <a:rPr lang="en-IN" dirty="0">
                <a:solidFill>
                  <a:schemeClr val="bg1"/>
                </a:solidFill>
                <a:effectLst/>
                <a:latin typeface="Nunito Sans" pitchFamily="2" charset="0"/>
                <a:ea typeface="Calibri" panose="020F0502020204030204" pitchFamily="34" charset="0"/>
                <a:cs typeface="Consolas" panose="020B0609020204030204" pitchFamily="49" charset="0"/>
              </a:rPr>
              <a:t>[] str1,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char</a:t>
            </a:r>
            <a:r>
              <a:rPr lang="en-IN" dirty="0">
                <a:solidFill>
                  <a:schemeClr val="bg1"/>
                </a:solidFill>
                <a:effectLst/>
                <a:latin typeface="Nunito Sans" pitchFamily="2" charset="0"/>
                <a:ea typeface="Calibri" panose="020F0502020204030204" pitchFamily="34" charset="0"/>
                <a:cs typeface="Consolas" panose="020B0609020204030204" pitchFamily="49" charset="0"/>
              </a:rPr>
              <a:t>[] str2){</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count =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new</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i="1" dirty="0">
                <a:solidFill>
                  <a:schemeClr val="bg1"/>
                </a:solidFill>
                <a:effectLst/>
                <a:latin typeface="Nunito Sans" pitchFamily="2" charset="0"/>
                <a:ea typeface="Calibri" panose="020F0502020204030204" pitchFamily="34" charset="0"/>
                <a:cs typeface="Consolas" panose="020B0609020204030204" pitchFamily="49" charset="0"/>
              </a:rPr>
              <a:t>NO_OF_CHARS</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for</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 0;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&lt; str1.length;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a:solidFill>
                  <a:schemeClr val="bg1"/>
                </a:solidFill>
                <a:latin typeface="Nunito Sans" pitchFamily="2" charset="0"/>
                <a:ea typeface="Calibri" panose="020F0502020204030204" pitchFamily="34" charset="0"/>
                <a:cs typeface="Consolas" panose="020B0609020204030204" pitchFamily="49" charset="0"/>
              </a:rPr>
              <a:t>      </a:t>
            </a:r>
            <a:r>
              <a:rPr lang="en-IN" dirty="0">
                <a:solidFill>
                  <a:schemeClr val="bg1"/>
                </a:solidFill>
                <a:effectLst/>
                <a:latin typeface="Nunito Sans" pitchFamily="2" charset="0"/>
                <a:ea typeface="Calibri" panose="020F0502020204030204" pitchFamily="34" charset="0"/>
                <a:cs typeface="Consolas" panose="020B0609020204030204" pitchFamily="49" charset="0"/>
              </a:rPr>
              <a:t>count[str1[</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 'a']++;</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a:solidFill>
                  <a:schemeClr val="bg1"/>
                </a:solidFill>
                <a:latin typeface="Nunito Sans" pitchFamily="2" charset="0"/>
                <a:ea typeface="Calibri" panose="020F0502020204030204" pitchFamily="34" charset="0"/>
                <a:cs typeface="Consolas" panose="020B0609020204030204" pitchFamily="49" charset="0"/>
              </a:rPr>
              <a:t>      </a:t>
            </a:r>
            <a:r>
              <a:rPr lang="en-IN" dirty="0">
                <a:solidFill>
                  <a:schemeClr val="bg1"/>
                </a:solidFill>
                <a:effectLst/>
                <a:latin typeface="Nunito Sans" pitchFamily="2" charset="0"/>
                <a:ea typeface="Calibri" panose="020F0502020204030204" pitchFamily="34" charset="0"/>
                <a:cs typeface="Consolas" panose="020B0609020204030204" pitchFamily="49" charset="0"/>
              </a:rPr>
              <a:t>count[str2[</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 'a']--;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if</a:t>
            </a:r>
            <a:r>
              <a:rPr lang="en-IN" dirty="0">
                <a:solidFill>
                  <a:schemeClr val="bg1"/>
                </a:solidFill>
                <a:effectLst/>
                <a:latin typeface="Nunito Sans" pitchFamily="2" charset="0"/>
                <a:ea typeface="Calibri" panose="020F0502020204030204" pitchFamily="34" charset="0"/>
                <a:cs typeface="Consolas" panose="020B0609020204030204" pitchFamily="49" charset="0"/>
              </a:rPr>
              <a:t> (str1.length != str2.length)</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a:solidFill>
                  <a:schemeClr val="bg1"/>
                </a:solidFill>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return</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false</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for</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 0;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&lt; </a:t>
            </a:r>
            <a:r>
              <a:rPr lang="en-IN" i="1" dirty="0">
                <a:solidFill>
                  <a:schemeClr val="bg1"/>
                </a:solidFill>
                <a:effectLst/>
                <a:latin typeface="Nunito Sans" pitchFamily="2" charset="0"/>
                <a:ea typeface="Calibri" panose="020F0502020204030204" pitchFamily="34" charset="0"/>
                <a:cs typeface="Consolas" panose="020B0609020204030204" pitchFamily="49" charset="0"/>
              </a:rPr>
              <a:t>NO_OF_CHARS</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a:solidFill>
                  <a:schemeClr val="bg1"/>
                </a:solidFill>
                <a:latin typeface="Nunito Sans" pitchFamily="2" charset="0"/>
                <a:ea typeface="Calibri" panose="020F0502020204030204" pitchFamily="34" charset="0"/>
                <a:cs typeface="Consolas" panose="020B0609020204030204" pitchFamily="49" charset="0"/>
              </a:rPr>
              <a:t>       i</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f</a:t>
            </a:r>
            <a:r>
              <a:rPr lang="en-IN" dirty="0">
                <a:solidFill>
                  <a:schemeClr val="bg1"/>
                </a:solidFill>
                <a:effectLst/>
                <a:latin typeface="Nunito Sans" pitchFamily="2" charset="0"/>
                <a:ea typeface="Calibri" panose="020F0502020204030204" pitchFamily="34" charset="0"/>
                <a:cs typeface="Consolas" panose="020B0609020204030204" pitchFamily="49" charset="0"/>
              </a:rPr>
              <a:t> (count[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 0){</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return</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false</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return</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true</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p:txBody>
      </p:sp>
      <p:sp>
        <p:nvSpPr>
          <p:cNvPr id="269" name="Google Shape;269;p38"/>
          <p:cNvSpPr/>
          <p:nvPr/>
        </p:nvSpPr>
        <p:spPr>
          <a:xfrm>
            <a:off x="0" y="1"/>
            <a:ext cx="400200" cy="57000"/>
          </a:xfrm>
          <a:prstGeom prst="rect">
            <a:avLst/>
          </a:prstGeom>
          <a:solidFill>
            <a:schemeClr val="dk1">
              <a:alpha val="67840"/>
            </a:schemeClr>
          </a:solidFill>
          <a:ln>
            <a:noFill/>
          </a:ln>
        </p:spPr>
        <p:txBody>
          <a:bodyPr spcFirstLastPara="1" wrap="square" lIns="68575" tIns="34275" rIns="68575" bIns="685800" anchor="t" anchorCtr="0">
            <a:noAutofit/>
          </a:bodyPr>
          <a:lstStyle/>
          <a:p>
            <a:pPr marL="0" marR="0" lvl="0" indent="0" algn="l" rtl="0">
              <a:spcBef>
                <a:spcPts val="0"/>
              </a:spcBef>
              <a:spcAft>
                <a:spcPts val="0"/>
              </a:spcAft>
              <a:buNone/>
            </a:pPr>
            <a:endParaRPr sz="1500" b="1">
              <a:solidFill>
                <a:schemeClr val="lt1"/>
              </a:solidFill>
              <a:latin typeface="Nunito Sans"/>
              <a:ea typeface="Nunito Sans"/>
              <a:cs typeface="Nunito Sans"/>
              <a:sym typeface="Nunito Sans"/>
            </a:endParaRPr>
          </a:p>
        </p:txBody>
      </p:sp>
      <p:sp>
        <p:nvSpPr>
          <p:cNvPr id="270" name="Google Shape;270;p38"/>
          <p:cNvSpPr/>
          <p:nvPr/>
        </p:nvSpPr>
        <p:spPr>
          <a:xfrm>
            <a:off x="0" y="57151"/>
            <a:ext cx="400200" cy="5086500"/>
          </a:xfrm>
          <a:prstGeom prst="rect">
            <a:avLst/>
          </a:prstGeom>
          <a:solidFill>
            <a:schemeClr val="dk1">
              <a:alpha val="67840"/>
            </a:schemeClr>
          </a:solidFill>
          <a:ln>
            <a:noFill/>
          </a:ln>
        </p:spPr>
        <p:txBody>
          <a:bodyPr spcFirstLastPara="1" wrap="square" lIns="68575" tIns="34275" rIns="68575" bIns="685800" anchor="t" anchorCtr="0">
            <a:noAutofit/>
          </a:bodyPr>
          <a:lstStyle/>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3</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4</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5</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6</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7</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8</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9</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10</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12</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13</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14</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15</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16</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17</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18</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19</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20</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22</a:t>
            </a:r>
            <a:endParaRPr sz="1100"/>
          </a:p>
          <a:p>
            <a:pPr marL="0" marR="0" lvl="0" indent="0" algn="l" rtl="0">
              <a:spcBef>
                <a:spcPts val="0"/>
              </a:spcBef>
              <a:spcAft>
                <a:spcPts val="0"/>
              </a:spcAft>
              <a:buNone/>
            </a:pPr>
            <a:endParaRPr sz="1500" b="1">
              <a:solidFill>
                <a:srgbClr val="FFFF00"/>
              </a:solidFill>
              <a:latin typeface="Nunito Sans"/>
              <a:ea typeface="Nunito Sans"/>
              <a:cs typeface="Nunito Sans"/>
              <a:sym typeface="Nunito Sans"/>
            </a:endParaRPr>
          </a:p>
        </p:txBody>
      </p:sp>
      <p:pic>
        <p:nvPicPr>
          <p:cNvPr id="271" name="Google Shape;271;p38"/>
          <p:cNvPicPr preferRelativeResize="0"/>
          <p:nvPr/>
        </p:nvPicPr>
        <p:blipFill rotWithShape="1">
          <a:blip r:embed="rId3">
            <a:alphaModFix/>
          </a:blip>
          <a:srcRect/>
          <a:stretch/>
        </p:blipFill>
        <p:spPr>
          <a:xfrm>
            <a:off x="7144200" y="4652100"/>
            <a:ext cx="1767499" cy="224100"/>
          </a:xfrm>
          <a:prstGeom prst="rect">
            <a:avLst/>
          </a:prstGeom>
          <a:noFill/>
          <a:ln>
            <a:noFill/>
          </a:ln>
        </p:spPr>
      </p:pic>
    </p:spTree>
    <p:extLst>
      <p:ext uri="{BB962C8B-B14F-4D97-AF65-F5344CB8AC3E}">
        <p14:creationId xmlns:p14="http://schemas.microsoft.com/office/powerpoint/2010/main" val="416261301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8"/>
          <p:cNvSpPr/>
          <p:nvPr/>
        </p:nvSpPr>
        <p:spPr>
          <a:xfrm>
            <a:off x="0" y="0"/>
            <a:ext cx="9144000" cy="5143500"/>
          </a:xfrm>
          <a:prstGeom prst="rect">
            <a:avLst/>
          </a:prstGeom>
          <a:solidFill>
            <a:srgbClr val="000000"/>
          </a:solidFill>
          <a:ln>
            <a:noFill/>
          </a:ln>
        </p:spPr>
        <p:txBody>
          <a:bodyPr spcFirstLastPara="1" wrap="square" lIns="411475" tIns="75425" rIns="68575" bIns="685800" anchor="t" anchorCtr="0">
            <a:noAutofit/>
          </a:bodyPr>
          <a:lstStyle/>
          <a:p>
            <a:pPr>
              <a:lnSpc>
                <a:spcPct val="107000"/>
              </a:lnSpc>
              <a:spcAft>
                <a:spcPts val="800"/>
              </a:spcAft>
            </a:pPr>
            <a:r>
              <a:rPr lang="en-IN" b="1" dirty="0">
                <a:solidFill>
                  <a:schemeClr val="bg1"/>
                </a:solidFill>
                <a:effectLst/>
                <a:latin typeface="Nunito Sans" pitchFamily="2" charset="0"/>
                <a:ea typeface="Calibri" panose="020F0502020204030204" pitchFamily="34" charset="0"/>
                <a:cs typeface="Consolas" panose="020B0609020204030204" pitchFamily="49" charset="0"/>
              </a:rPr>
              <a:t>public</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static</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void</a:t>
            </a:r>
            <a:r>
              <a:rPr lang="en-IN" dirty="0">
                <a:solidFill>
                  <a:schemeClr val="bg1"/>
                </a:solidFill>
                <a:effectLst/>
                <a:latin typeface="Nunito Sans" pitchFamily="2" charset="0"/>
                <a:ea typeface="Calibri" panose="020F0502020204030204" pitchFamily="34" charset="0"/>
                <a:cs typeface="Consolas" panose="020B0609020204030204" pitchFamily="49" charset="0"/>
              </a:rPr>
              <a:t> main(String[]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args</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Scanner </a:t>
            </a:r>
            <a:r>
              <a:rPr lang="en-IN" u="sng" dirty="0" err="1">
                <a:solidFill>
                  <a:schemeClr val="bg1"/>
                </a:solidFill>
                <a:effectLst/>
                <a:latin typeface="Nunito Sans" pitchFamily="2" charset="0"/>
                <a:ea typeface="Calibri" panose="020F0502020204030204" pitchFamily="34" charset="0"/>
                <a:cs typeface="Consolas" panose="020B0609020204030204" pitchFamily="49" charset="0"/>
              </a:rPr>
              <a:t>sc</a:t>
            </a:r>
            <a:r>
              <a:rPr lang="en-IN" dirty="0">
                <a:solidFill>
                  <a:schemeClr val="bg1"/>
                </a:solidFill>
                <a:effectLst/>
                <a:latin typeface="Nunito Sans" pitchFamily="2" charset="0"/>
                <a:ea typeface="Calibri" panose="020F0502020204030204" pitchFamily="34" charset="0"/>
                <a:cs typeface="Consolas" panose="020B0609020204030204" pitchFamily="49" charset="0"/>
              </a:rPr>
              <a:t> =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new</a:t>
            </a:r>
            <a:r>
              <a:rPr lang="en-IN" dirty="0">
                <a:solidFill>
                  <a:schemeClr val="bg1"/>
                </a:solidFill>
                <a:effectLst/>
                <a:latin typeface="Nunito Sans" pitchFamily="2" charset="0"/>
                <a:ea typeface="Calibri" panose="020F0502020204030204" pitchFamily="34" charset="0"/>
                <a:cs typeface="Consolas" panose="020B0609020204030204" pitchFamily="49" charset="0"/>
              </a:rPr>
              <a:t> Scanner(System.</a:t>
            </a:r>
            <a:r>
              <a:rPr lang="en-IN" b="1" i="1" dirty="0">
                <a:solidFill>
                  <a:schemeClr val="bg1"/>
                </a:solidFill>
                <a:effectLst/>
                <a:latin typeface="Nunito Sans" pitchFamily="2" charset="0"/>
                <a:ea typeface="Calibri" panose="020F0502020204030204" pitchFamily="34" charset="0"/>
                <a:cs typeface="Consolas" panose="020B0609020204030204" pitchFamily="49" charset="0"/>
              </a:rPr>
              <a:t>in</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String s1 =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sc.next</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String s2 =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sc.next</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char</a:t>
            </a:r>
            <a:r>
              <a:rPr lang="en-IN" dirty="0">
                <a:solidFill>
                  <a:schemeClr val="bg1"/>
                </a:solidFill>
                <a:effectLst/>
                <a:latin typeface="Nunito Sans" pitchFamily="2" charset="0"/>
                <a:ea typeface="Calibri" panose="020F0502020204030204" pitchFamily="34" charset="0"/>
                <a:cs typeface="Consolas" panose="020B0609020204030204" pitchFamily="49" charset="0"/>
              </a:rPr>
              <a:t> str1[] = s1.toCharArray();</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char</a:t>
            </a:r>
            <a:r>
              <a:rPr lang="en-IN" dirty="0">
                <a:solidFill>
                  <a:schemeClr val="bg1"/>
                </a:solidFill>
                <a:effectLst/>
                <a:latin typeface="Nunito Sans" pitchFamily="2" charset="0"/>
                <a:ea typeface="Calibri" panose="020F0502020204030204" pitchFamily="34" charset="0"/>
                <a:cs typeface="Consolas" panose="020B0609020204030204" pitchFamily="49" charset="0"/>
              </a:rPr>
              <a:t> str2[] = s2.toCharArray();</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if</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i="1" dirty="0" err="1">
                <a:solidFill>
                  <a:schemeClr val="bg1"/>
                </a:solidFill>
                <a:effectLst/>
                <a:latin typeface="Nunito Sans" pitchFamily="2" charset="0"/>
                <a:ea typeface="Calibri" panose="020F0502020204030204" pitchFamily="34" charset="0"/>
                <a:cs typeface="Consolas" panose="020B0609020204030204" pitchFamily="49" charset="0"/>
              </a:rPr>
              <a:t>stringPermutation</a:t>
            </a:r>
            <a:r>
              <a:rPr lang="en-IN" dirty="0">
                <a:solidFill>
                  <a:schemeClr val="bg1"/>
                </a:solidFill>
                <a:effectLst/>
                <a:latin typeface="Nunito Sans" pitchFamily="2" charset="0"/>
                <a:ea typeface="Calibri" panose="020F0502020204030204" pitchFamily="34" charset="0"/>
                <a:cs typeface="Consolas" panose="020B0609020204030204" pitchFamily="49" charset="0"/>
              </a:rPr>
              <a:t>(str1, str2))</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System.</a:t>
            </a:r>
            <a:r>
              <a:rPr lang="en-IN" b="1" i="1" dirty="0" err="1">
                <a:solidFill>
                  <a:schemeClr val="bg1"/>
                </a:solidFill>
                <a:effectLst/>
                <a:latin typeface="Nunito Sans" pitchFamily="2" charset="0"/>
                <a:ea typeface="Calibri" panose="020F0502020204030204" pitchFamily="34" charset="0"/>
                <a:cs typeface="Consolas" panose="020B0609020204030204" pitchFamily="49" charset="0"/>
              </a:rPr>
              <a:t>out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.print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("yes");</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else</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System.</a:t>
            </a:r>
            <a:r>
              <a:rPr lang="en-IN" b="1" i="1" dirty="0" err="1">
                <a:solidFill>
                  <a:schemeClr val="bg1"/>
                </a:solidFill>
                <a:effectLst/>
                <a:latin typeface="Nunito Sans" pitchFamily="2" charset="0"/>
                <a:ea typeface="Calibri" panose="020F0502020204030204" pitchFamily="34" charset="0"/>
                <a:cs typeface="Consolas" panose="020B0609020204030204" pitchFamily="49" charset="0"/>
              </a:rPr>
              <a:t>out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.print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("no");</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p:txBody>
      </p:sp>
      <p:sp>
        <p:nvSpPr>
          <p:cNvPr id="269" name="Google Shape;269;p38"/>
          <p:cNvSpPr/>
          <p:nvPr/>
        </p:nvSpPr>
        <p:spPr>
          <a:xfrm>
            <a:off x="0" y="1"/>
            <a:ext cx="400200" cy="57000"/>
          </a:xfrm>
          <a:prstGeom prst="rect">
            <a:avLst/>
          </a:prstGeom>
          <a:solidFill>
            <a:schemeClr val="dk1">
              <a:alpha val="67840"/>
            </a:schemeClr>
          </a:solidFill>
          <a:ln>
            <a:noFill/>
          </a:ln>
        </p:spPr>
        <p:txBody>
          <a:bodyPr spcFirstLastPara="1" wrap="square" lIns="68575" tIns="34275" rIns="68575" bIns="685800" anchor="t" anchorCtr="0">
            <a:noAutofit/>
          </a:bodyPr>
          <a:lstStyle/>
          <a:p>
            <a:pPr marL="0" marR="0" lvl="0" indent="0" algn="l" rtl="0">
              <a:spcBef>
                <a:spcPts val="0"/>
              </a:spcBef>
              <a:spcAft>
                <a:spcPts val="0"/>
              </a:spcAft>
              <a:buNone/>
            </a:pPr>
            <a:endParaRPr sz="1500" b="1">
              <a:solidFill>
                <a:schemeClr val="lt1"/>
              </a:solidFill>
              <a:latin typeface="Nunito Sans"/>
              <a:ea typeface="Nunito Sans"/>
              <a:cs typeface="Nunito Sans"/>
              <a:sym typeface="Nunito Sans"/>
            </a:endParaRPr>
          </a:p>
        </p:txBody>
      </p:sp>
      <p:sp>
        <p:nvSpPr>
          <p:cNvPr id="270" name="Google Shape;270;p38"/>
          <p:cNvSpPr/>
          <p:nvPr/>
        </p:nvSpPr>
        <p:spPr>
          <a:xfrm>
            <a:off x="0" y="57151"/>
            <a:ext cx="400200" cy="5086500"/>
          </a:xfrm>
          <a:prstGeom prst="rect">
            <a:avLst/>
          </a:prstGeom>
          <a:solidFill>
            <a:schemeClr val="dk1">
              <a:alpha val="67840"/>
            </a:schemeClr>
          </a:solidFill>
          <a:ln>
            <a:noFill/>
          </a:ln>
        </p:spPr>
        <p:txBody>
          <a:bodyPr spcFirstLastPara="1" wrap="square" lIns="68575" tIns="34275" rIns="68575" bIns="685800" anchor="t" anchorCtr="0">
            <a:noAutofit/>
          </a:bodyPr>
          <a:lstStyle/>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3</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4</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5</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6</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7</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8</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9</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10</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12</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13</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14</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15</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16</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17</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18</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19</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20</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22</a:t>
            </a:r>
            <a:endParaRPr sz="1100"/>
          </a:p>
          <a:p>
            <a:pPr marL="0" marR="0" lvl="0" indent="0" algn="l" rtl="0">
              <a:spcBef>
                <a:spcPts val="0"/>
              </a:spcBef>
              <a:spcAft>
                <a:spcPts val="0"/>
              </a:spcAft>
              <a:buNone/>
            </a:pPr>
            <a:endParaRPr sz="1500" b="1">
              <a:solidFill>
                <a:srgbClr val="FFFF00"/>
              </a:solidFill>
              <a:latin typeface="Nunito Sans"/>
              <a:ea typeface="Nunito Sans"/>
              <a:cs typeface="Nunito Sans"/>
              <a:sym typeface="Nunito Sans"/>
            </a:endParaRPr>
          </a:p>
        </p:txBody>
      </p:sp>
      <p:pic>
        <p:nvPicPr>
          <p:cNvPr id="271" name="Google Shape;271;p38"/>
          <p:cNvPicPr preferRelativeResize="0"/>
          <p:nvPr/>
        </p:nvPicPr>
        <p:blipFill rotWithShape="1">
          <a:blip r:embed="rId3">
            <a:alphaModFix/>
          </a:blip>
          <a:srcRect/>
          <a:stretch/>
        </p:blipFill>
        <p:spPr>
          <a:xfrm>
            <a:off x="7144200" y="4652100"/>
            <a:ext cx="1767499" cy="224100"/>
          </a:xfrm>
          <a:prstGeom prst="rect">
            <a:avLst/>
          </a:prstGeom>
          <a:noFill/>
          <a:ln>
            <a:noFill/>
          </a:ln>
        </p:spPr>
      </p:pic>
    </p:spTree>
    <p:extLst>
      <p:ext uri="{BB962C8B-B14F-4D97-AF65-F5344CB8AC3E}">
        <p14:creationId xmlns:p14="http://schemas.microsoft.com/office/powerpoint/2010/main" val="391682228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99"/>
          <p:cNvSpPr/>
          <p:nvPr/>
        </p:nvSpPr>
        <p:spPr>
          <a:xfrm>
            <a:off x="0" y="0"/>
            <a:ext cx="9144000" cy="662700"/>
          </a:xfrm>
          <a:prstGeom prst="rect">
            <a:avLst/>
          </a:prstGeom>
          <a:solidFill>
            <a:srgbClr val="F0513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Nunito Sans"/>
              <a:ea typeface="Nunito Sans"/>
              <a:cs typeface="Nunito Sans"/>
              <a:sym typeface="Nunito Sans"/>
            </a:endParaRPr>
          </a:p>
        </p:txBody>
      </p:sp>
      <p:sp>
        <p:nvSpPr>
          <p:cNvPr id="753" name="Google Shape;753;p99"/>
          <p:cNvSpPr txBox="1"/>
          <p:nvPr/>
        </p:nvSpPr>
        <p:spPr>
          <a:xfrm>
            <a:off x="1325880" y="40481"/>
            <a:ext cx="7472123" cy="807883"/>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 sz="4800" b="1" dirty="0">
                <a:solidFill>
                  <a:schemeClr val="lt1"/>
                </a:solidFill>
                <a:latin typeface="Nunito Sans"/>
                <a:ea typeface="Nunito Sans"/>
                <a:cs typeface="Nunito Sans"/>
                <a:sym typeface="Nunito Sans"/>
              </a:rPr>
              <a:t>Question 14</a:t>
            </a:r>
            <a:endParaRPr sz="4800" b="1" dirty="0">
              <a:solidFill>
                <a:schemeClr val="lt1"/>
              </a:solidFill>
              <a:latin typeface="Nunito Sans"/>
              <a:ea typeface="Nunito Sans"/>
              <a:cs typeface="Nunito Sans"/>
              <a:sym typeface="Nunito Sans"/>
            </a:endParaRPr>
          </a:p>
        </p:txBody>
      </p:sp>
      <p:pic>
        <p:nvPicPr>
          <p:cNvPr id="754" name="Google Shape;754;p99"/>
          <p:cNvPicPr preferRelativeResize="0"/>
          <p:nvPr/>
        </p:nvPicPr>
        <p:blipFill rotWithShape="1">
          <a:blip r:embed="rId3">
            <a:alphaModFix/>
          </a:blip>
          <a:srcRect/>
          <a:stretch/>
        </p:blipFill>
        <p:spPr>
          <a:xfrm>
            <a:off x="7144200" y="4652100"/>
            <a:ext cx="1767499" cy="224100"/>
          </a:xfrm>
          <a:prstGeom prst="rect">
            <a:avLst/>
          </a:prstGeom>
          <a:noFill/>
          <a:ln>
            <a:noFill/>
          </a:ln>
        </p:spPr>
      </p:pic>
      <p:sp>
        <p:nvSpPr>
          <p:cNvPr id="755" name="Google Shape;755;p99"/>
          <p:cNvSpPr txBox="1"/>
          <p:nvPr/>
        </p:nvSpPr>
        <p:spPr>
          <a:xfrm>
            <a:off x="167644" y="662457"/>
            <a:ext cx="8976300" cy="3853589"/>
          </a:xfrm>
          <a:prstGeom prst="rect">
            <a:avLst/>
          </a:prstGeom>
          <a:noFill/>
          <a:ln>
            <a:noFill/>
          </a:ln>
        </p:spPr>
        <p:txBody>
          <a:bodyPr spcFirstLastPara="1" wrap="square" lIns="68575" tIns="34275" rIns="68575" bIns="34275" anchor="t" anchorCtr="0">
            <a:spAutoFit/>
          </a:bodyPr>
          <a:lstStyle/>
          <a:p>
            <a:pPr lvl="0">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Anagrams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An anagram is a word, phrase, or name formed by rearranging the letters of another word, phrase, or name.</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Write a function to check if two given strings are anagrams or not. Return “yes” if they are anagrams, otherwise return “no”.</a:t>
            </a: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Input Specification:</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input1: the first string</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input2: the second string</a:t>
            </a: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Output Specification:</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Return “yes” if they are anagrams, otherwise return “no”.</a:t>
            </a:r>
          </a:p>
        </p:txBody>
      </p:sp>
    </p:spTree>
    <p:extLst>
      <p:ext uri="{BB962C8B-B14F-4D97-AF65-F5344CB8AC3E}">
        <p14:creationId xmlns:p14="http://schemas.microsoft.com/office/powerpoint/2010/main" val="277322476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99"/>
          <p:cNvSpPr/>
          <p:nvPr/>
        </p:nvSpPr>
        <p:spPr>
          <a:xfrm>
            <a:off x="0" y="0"/>
            <a:ext cx="9144000" cy="662700"/>
          </a:xfrm>
          <a:prstGeom prst="rect">
            <a:avLst/>
          </a:prstGeom>
          <a:solidFill>
            <a:srgbClr val="F0513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Nunito Sans"/>
              <a:ea typeface="Nunito Sans"/>
              <a:cs typeface="Nunito Sans"/>
              <a:sym typeface="Nunito Sans"/>
            </a:endParaRPr>
          </a:p>
        </p:txBody>
      </p:sp>
      <p:sp>
        <p:nvSpPr>
          <p:cNvPr id="753" name="Google Shape;753;p99"/>
          <p:cNvSpPr txBox="1"/>
          <p:nvPr/>
        </p:nvSpPr>
        <p:spPr>
          <a:xfrm>
            <a:off x="1325880" y="40481"/>
            <a:ext cx="7472123" cy="807883"/>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 sz="4800" b="1" dirty="0">
                <a:solidFill>
                  <a:schemeClr val="lt1"/>
                </a:solidFill>
                <a:latin typeface="Nunito Sans"/>
                <a:ea typeface="Nunito Sans"/>
                <a:cs typeface="Nunito Sans"/>
                <a:sym typeface="Nunito Sans"/>
              </a:rPr>
              <a:t>Question 14</a:t>
            </a:r>
            <a:endParaRPr sz="4800" b="1" dirty="0">
              <a:solidFill>
                <a:schemeClr val="lt1"/>
              </a:solidFill>
              <a:latin typeface="Nunito Sans"/>
              <a:ea typeface="Nunito Sans"/>
              <a:cs typeface="Nunito Sans"/>
              <a:sym typeface="Nunito Sans"/>
            </a:endParaRPr>
          </a:p>
        </p:txBody>
      </p:sp>
      <p:pic>
        <p:nvPicPr>
          <p:cNvPr id="754" name="Google Shape;754;p99"/>
          <p:cNvPicPr preferRelativeResize="0"/>
          <p:nvPr/>
        </p:nvPicPr>
        <p:blipFill rotWithShape="1">
          <a:blip r:embed="rId3">
            <a:alphaModFix/>
          </a:blip>
          <a:srcRect/>
          <a:stretch/>
        </p:blipFill>
        <p:spPr>
          <a:xfrm>
            <a:off x="7144200" y="4652100"/>
            <a:ext cx="1767499" cy="224100"/>
          </a:xfrm>
          <a:prstGeom prst="rect">
            <a:avLst/>
          </a:prstGeom>
          <a:noFill/>
          <a:ln>
            <a:noFill/>
          </a:ln>
        </p:spPr>
      </p:pic>
      <p:sp>
        <p:nvSpPr>
          <p:cNvPr id="755" name="Google Shape;755;p99"/>
          <p:cNvSpPr txBox="1"/>
          <p:nvPr/>
        </p:nvSpPr>
        <p:spPr>
          <a:xfrm>
            <a:off x="167644" y="662457"/>
            <a:ext cx="8976300" cy="3158270"/>
          </a:xfrm>
          <a:prstGeom prst="rect">
            <a:avLst/>
          </a:prstGeom>
          <a:noFill/>
          <a:ln>
            <a:noFill/>
          </a:ln>
        </p:spPr>
        <p:txBody>
          <a:bodyPr spcFirstLastPara="1" wrap="square" lIns="68575" tIns="34275" rIns="68575" bIns="34275" anchor="t" anchorCtr="0">
            <a:spAutoFit/>
          </a:bodyPr>
          <a:lstStyle/>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Example 1:</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input1: build</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input2: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dubli</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output: yes</a:t>
            </a: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Explanation:</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First string can be rearranged to form the second string. Hence they are anagram of each other.</a:t>
            </a:r>
          </a:p>
          <a:p>
            <a:pPr lvl="0">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4618664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99"/>
          <p:cNvSpPr/>
          <p:nvPr/>
        </p:nvSpPr>
        <p:spPr>
          <a:xfrm>
            <a:off x="0" y="0"/>
            <a:ext cx="9144000" cy="662700"/>
          </a:xfrm>
          <a:prstGeom prst="rect">
            <a:avLst/>
          </a:prstGeom>
          <a:solidFill>
            <a:srgbClr val="F0513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Nunito Sans"/>
              <a:ea typeface="Nunito Sans"/>
              <a:cs typeface="Nunito Sans"/>
              <a:sym typeface="Nunito Sans"/>
            </a:endParaRPr>
          </a:p>
        </p:txBody>
      </p:sp>
      <p:sp>
        <p:nvSpPr>
          <p:cNvPr id="753" name="Google Shape;753;p99"/>
          <p:cNvSpPr txBox="1"/>
          <p:nvPr/>
        </p:nvSpPr>
        <p:spPr>
          <a:xfrm>
            <a:off x="1325880" y="40481"/>
            <a:ext cx="7472123" cy="807883"/>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 sz="4800" b="1" dirty="0">
                <a:solidFill>
                  <a:schemeClr val="lt1"/>
                </a:solidFill>
                <a:latin typeface="Nunito Sans"/>
                <a:ea typeface="Nunito Sans"/>
                <a:cs typeface="Nunito Sans"/>
                <a:sym typeface="Nunito Sans"/>
              </a:rPr>
              <a:t>Question 14</a:t>
            </a:r>
            <a:endParaRPr sz="4800" b="1" dirty="0">
              <a:solidFill>
                <a:schemeClr val="lt1"/>
              </a:solidFill>
              <a:latin typeface="Nunito Sans"/>
              <a:ea typeface="Nunito Sans"/>
              <a:cs typeface="Nunito Sans"/>
              <a:sym typeface="Nunito Sans"/>
            </a:endParaRPr>
          </a:p>
        </p:txBody>
      </p:sp>
      <p:pic>
        <p:nvPicPr>
          <p:cNvPr id="754" name="Google Shape;754;p99"/>
          <p:cNvPicPr preferRelativeResize="0"/>
          <p:nvPr/>
        </p:nvPicPr>
        <p:blipFill rotWithShape="1">
          <a:blip r:embed="rId3">
            <a:alphaModFix/>
          </a:blip>
          <a:srcRect/>
          <a:stretch/>
        </p:blipFill>
        <p:spPr>
          <a:xfrm>
            <a:off x="7144200" y="4652100"/>
            <a:ext cx="1767499" cy="224100"/>
          </a:xfrm>
          <a:prstGeom prst="rect">
            <a:avLst/>
          </a:prstGeom>
          <a:noFill/>
          <a:ln>
            <a:noFill/>
          </a:ln>
        </p:spPr>
      </p:pic>
      <p:sp>
        <p:nvSpPr>
          <p:cNvPr id="755" name="Google Shape;755;p99"/>
          <p:cNvSpPr txBox="1"/>
          <p:nvPr/>
        </p:nvSpPr>
        <p:spPr>
          <a:xfrm>
            <a:off x="167644" y="662457"/>
            <a:ext cx="8976300" cy="3055678"/>
          </a:xfrm>
          <a:prstGeom prst="rect">
            <a:avLst/>
          </a:prstGeom>
          <a:noFill/>
          <a:ln>
            <a:noFill/>
          </a:ln>
        </p:spPr>
        <p:txBody>
          <a:bodyPr spcFirstLastPara="1" wrap="square" lIns="68575" tIns="34275" rIns="68575" bIns="34275" anchor="t" anchorCtr="0">
            <a:spAutoFit/>
          </a:bodyPr>
          <a:lstStyle/>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Example 2:</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input1: beast</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input2: yeast</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output: no</a:t>
            </a: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Explanation:</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first string contains the letter ‘b’ which is not present in the second string. Similarly, the second string contains the letter ‘y’ which is not present in the first string. Hence, the two strings are not anagram of each other.</a:t>
            </a:r>
          </a:p>
        </p:txBody>
      </p:sp>
    </p:spTree>
    <p:extLst>
      <p:ext uri="{BB962C8B-B14F-4D97-AF65-F5344CB8AC3E}">
        <p14:creationId xmlns:p14="http://schemas.microsoft.com/office/powerpoint/2010/main" val="7425171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8"/>
          <p:cNvSpPr/>
          <p:nvPr/>
        </p:nvSpPr>
        <p:spPr>
          <a:xfrm>
            <a:off x="0" y="0"/>
            <a:ext cx="9144000" cy="5143500"/>
          </a:xfrm>
          <a:prstGeom prst="rect">
            <a:avLst/>
          </a:prstGeom>
          <a:solidFill>
            <a:srgbClr val="000000"/>
          </a:solidFill>
          <a:ln>
            <a:noFill/>
          </a:ln>
        </p:spPr>
        <p:txBody>
          <a:bodyPr spcFirstLastPara="1" wrap="square" lIns="411475" tIns="75425" rIns="68575" bIns="685800" anchor="t" anchorCtr="0">
            <a:noAutofit/>
          </a:bodyPr>
          <a:lstStyle/>
          <a:p>
            <a:pPr>
              <a:lnSpc>
                <a:spcPct val="107000"/>
              </a:lnSpc>
              <a:spcAft>
                <a:spcPts val="800"/>
              </a:spcAft>
            </a:pPr>
            <a:r>
              <a:rPr lang="en-IN" b="1" dirty="0">
                <a:solidFill>
                  <a:schemeClr val="bg1"/>
                </a:solidFill>
                <a:effectLst/>
                <a:latin typeface="Nunito Sans" pitchFamily="2" charset="0"/>
                <a:ea typeface="Calibri" panose="020F0502020204030204" pitchFamily="34" charset="0"/>
                <a:cs typeface="Consolas" panose="020B0609020204030204" pitchFamily="49" charset="0"/>
              </a:rPr>
              <a:t>import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java.util</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b="1" dirty="0">
                <a:solidFill>
                  <a:schemeClr val="bg1"/>
                </a:solidFill>
                <a:effectLst/>
                <a:latin typeface="Nunito Sans" pitchFamily="2" charset="0"/>
                <a:ea typeface="Calibri" panose="020F0502020204030204" pitchFamily="34" charset="0"/>
                <a:cs typeface="Consolas" panose="020B0609020204030204" pitchFamily="49" charset="0"/>
              </a:rPr>
              <a:t>class</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Anagram{</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latin typeface="Nunito Sans" pitchFamily="2" charset="0"/>
                <a:ea typeface="Calibri" panose="020F0502020204030204" pitchFamily="34" charset="0"/>
                <a:cs typeface="Times New Roman" panose="02020603050405020304" pitchFamily="18"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static</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i="1" dirty="0">
                <a:solidFill>
                  <a:schemeClr val="bg1"/>
                </a:solidFill>
                <a:effectLst/>
                <a:latin typeface="Nunito Sans" pitchFamily="2" charset="0"/>
                <a:ea typeface="Calibri" panose="020F0502020204030204" pitchFamily="34" charset="0"/>
                <a:cs typeface="Consolas" panose="020B0609020204030204" pitchFamily="49" charset="0"/>
              </a:rPr>
              <a:t>NO_OF_CHARS</a:t>
            </a:r>
            <a:r>
              <a:rPr lang="en-IN" dirty="0">
                <a:solidFill>
                  <a:schemeClr val="bg1"/>
                </a:solidFill>
                <a:effectLst/>
                <a:latin typeface="Nunito Sans" pitchFamily="2" charset="0"/>
                <a:ea typeface="Calibri" panose="020F0502020204030204" pitchFamily="34" charset="0"/>
                <a:cs typeface="Consolas" panose="020B0609020204030204" pitchFamily="49" charset="0"/>
              </a:rPr>
              <a:t> = 256;</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b="1" dirty="0">
                <a:solidFill>
                  <a:schemeClr val="bg1"/>
                </a:solidFill>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static</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err="1">
                <a:solidFill>
                  <a:schemeClr val="bg1"/>
                </a:solidFill>
                <a:effectLst/>
                <a:latin typeface="Nunito Sans" pitchFamily="2" charset="0"/>
                <a:ea typeface="Calibri" panose="020F0502020204030204" pitchFamily="34" charset="0"/>
                <a:cs typeface="Consolas" panose="020B0609020204030204" pitchFamily="49" charset="0"/>
              </a:rPr>
              <a:t>boolean</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areAnagram</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char</a:t>
            </a:r>
            <a:r>
              <a:rPr lang="en-IN" dirty="0">
                <a:solidFill>
                  <a:schemeClr val="bg1"/>
                </a:solidFill>
                <a:effectLst/>
                <a:latin typeface="Nunito Sans" pitchFamily="2" charset="0"/>
                <a:ea typeface="Calibri" panose="020F0502020204030204" pitchFamily="34" charset="0"/>
                <a:cs typeface="Consolas" panose="020B0609020204030204" pitchFamily="49" charset="0"/>
              </a:rPr>
              <a:t>[] str1,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char</a:t>
            </a:r>
            <a:r>
              <a:rPr lang="en-IN" dirty="0">
                <a:solidFill>
                  <a:schemeClr val="bg1"/>
                </a:solidFill>
                <a:effectLst/>
                <a:latin typeface="Nunito Sans" pitchFamily="2" charset="0"/>
                <a:ea typeface="Calibri" panose="020F0502020204030204" pitchFamily="34" charset="0"/>
                <a:cs typeface="Consolas" panose="020B0609020204030204" pitchFamily="49" charset="0"/>
              </a:rPr>
              <a:t>[] str2){</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count =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new</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i="1" dirty="0">
                <a:solidFill>
                  <a:schemeClr val="bg1"/>
                </a:solidFill>
                <a:effectLst/>
                <a:latin typeface="Nunito Sans" pitchFamily="2" charset="0"/>
                <a:ea typeface="Calibri" panose="020F0502020204030204" pitchFamily="34" charset="0"/>
                <a:cs typeface="Consolas" panose="020B0609020204030204" pitchFamily="49" charset="0"/>
              </a:rPr>
              <a:t>NO_OF_CHARS</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for</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 0;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&lt; str1.length;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count[str1[</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 'a']++;</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count[str2[</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 'a']--;}</a:t>
            </a:r>
          </a:p>
          <a:p>
            <a:pPr>
              <a:lnSpc>
                <a:spcPct val="107000"/>
              </a:lnSpc>
              <a:spcAft>
                <a:spcPts val="800"/>
              </a:spcAft>
            </a:pPr>
            <a:r>
              <a:rPr lang="en-IN" sz="1800" dirty="0">
                <a:solidFill>
                  <a:schemeClr val="bg1"/>
                </a:solidFill>
                <a:latin typeface="Consolas" panose="020B0609020204030204" pitchFamily="49" charset="0"/>
                <a:ea typeface="Calibri" panose="020F0502020204030204" pitchFamily="34" charset="0"/>
                <a:cs typeface="Times New Roman" panose="02020603050405020304" pitchFamily="18"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if</a:t>
            </a:r>
            <a:r>
              <a:rPr lang="en-IN" dirty="0">
                <a:solidFill>
                  <a:schemeClr val="bg1"/>
                </a:solidFill>
                <a:effectLst/>
                <a:latin typeface="Nunito Sans" pitchFamily="2" charset="0"/>
                <a:ea typeface="Calibri" panose="020F0502020204030204" pitchFamily="34" charset="0"/>
                <a:cs typeface="Consolas" panose="020B0609020204030204" pitchFamily="49" charset="0"/>
              </a:rPr>
              <a:t> (str1.length != str2.length)</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return</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false</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for</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 0;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&lt; </a:t>
            </a:r>
            <a:r>
              <a:rPr lang="en-IN" i="1" dirty="0">
                <a:solidFill>
                  <a:schemeClr val="bg1"/>
                </a:solidFill>
                <a:effectLst/>
                <a:latin typeface="Nunito Sans" pitchFamily="2" charset="0"/>
                <a:ea typeface="Calibri" panose="020F0502020204030204" pitchFamily="34" charset="0"/>
                <a:cs typeface="Consolas" panose="020B0609020204030204" pitchFamily="49" charset="0"/>
              </a:rPr>
              <a:t>NO_OF_CHARS</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if</a:t>
            </a:r>
            <a:r>
              <a:rPr lang="en-IN" dirty="0">
                <a:solidFill>
                  <a:schemeClr val="bg1"/>
                </a:solidFill>
                <a:effectLst/>
                <a:latin typeface="Nunito Sans" pitchFamily="2" charset="0"/>
                <a:ea typeface="Calibri" panose="020F0502020204030204" pitchFamily="34" charset="0"/>
                <a:cs typeface="Consolas" panose="020B0609020204030204" pitchFamily="49" charset="0"/>
              </a:rPr>
              <a:t> (count[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 0){</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return</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false</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a:solidFill>
                  <a:schemeClr val="bg1"/>
                </a:solidFill>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return</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true</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		</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p:txBody>
      </p:sp>
      <p:sp>
        <p:nvSpPr>
          <p:cNvPr id="269" name="Google Shape;269;p38"/>
          <p:cNvSpPr/>
          <p:nvPr/>
        </p:nvSpPr>
        <p:spPr>
          <a:xfrm>
            <a:off x="0" y="1"/>
            <a:ext cx="400200" cy="57000"/>
          </a:xfrm>
          <a:prstGeom prst="rect">
            <a:avLst/>
          </a:prstGeom>
          <a:solidFill>
            <a:schemeClr val="dk1">
              <a:alpha val="67840"/>
            </a:schemeClr>
          </a:solidFill>
          <a:ln>
            <a:noFill/>
          </a:ln>
        </p:spPr>
        <p:txBody>
          <a:bodyPr spcFirstLastPara="1" wrap="square" lIns="68575" tIns="34275" rIns="68575" bIns="685800" anchor="t" anchorCtr="0">
            <a:noAutofit/>
          </a:bodyPr>
          <a:lstStyle/>
          <a:p>
            <a:pPr marL="0" marR="0" lvl="0" indent="0" algn="l" rtl="0">
              <a:spcBef>
                <a:spcPts val="0"/>
              </a:spcBef>
              <a:spcAft>
                <a:spcPts val="0"/>
              </a:spcAft>
              <a:buNone/>
            </a:pPr>
            <a:endParaRPr sz="1500" b="1">
              <a:solidFill>
                <a:schemeClr val="lt1"/>
              </a:solidFill>
              <a:latin typeface="Nunito Sans"/>
              <a:ea typeface="Nunito Sans"/>
              <a:cs typeface="Nunito Sans"/>
              <a:sym typeface="Nunito Sans"/>
            </a:endParaRPr>
          </a:p>
        </p:txBody>
      </p:sp>
      <p:sp>
        <p:nvSpPr>
          <p:cNvPr id="270" name="Google Shape;270;p38"/>
          <p:cNvSpPr/>
          <p:nvPr/>
        </p:nvSpPr>
        <p:spPr>
          <a:xfrm>
            <a:off x="0" y="57151"/>
            <a:ext cx="400200" cy="5086500"/>
          </a:xfrm>
          <a:prstGeom prst="rect">
            <a:avLst/>
          </a:prstGeom>
          <a:solidFill>
            <a:schemeClr val="dk1">
              <a:alpha val="67840"/>
            </a:schemeClr>
          </a:solidFill>
          <a:ln>
            <a:noFill/>
          </a:ln>
        </p:spPr>
        <p:txBody>
          <a:bodyPr spcFirstLastPara="1" wrap="square" lIns="68575" tIns="34275" rIns="68575" bIns="685800" anchor="t" anchorCtr="0">
            <a:noAutofit/>
          </a:bodyPr>
          <a:lstStyle/>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3</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4</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5</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6</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7</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8</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9</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10</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12</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13</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14</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15</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16</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17</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18</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19</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20</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22</a:t>
            </a:r>
            <a:endParaRPr sz="1100"/>
          </a:p>
          <a:p>
            <a:pPr marL="0" marR="0" lvl="0" indent="0" algn="l" rtl="0">
              <a:spcBef>
                <a:spcPts val="0"/>
              </a:spcBef>
              <a:spcAft>
                <a:spcPts val="0"/>
              </a:spcAft>
              <a:buNone/>
            </a:pPr>
            <a:endParaRPr sz="1500" b="1">
              <a:solidFill>
                <a:srgbClr val="FFFF00"/>
              </a:solidFill>
              <a:latin typeface="Nunito Sans"/>
              <a:ea typeface="Nunito Sans"/>
              <a:cs typeface="Nunito Sans"/>
              <a:sym typeface="Nunito Sans"/>
            </a:endParaRPr>
          </a:p>
        </p:txBody>
      </p:sp>
      <p:pic>
        <p:nvPicPr>
          <p:cNvPr id="271" name="Google Shape;271;p38"/>
          <p:cNvPicPr preferRelativeResize="0"/>
          <p:nvPr/>
        </p:nvPicPr>
        <p:blipFill rotWithShape="1">
          <a:blip r:embed="rId3">
            <a:alphaModFix/>
          </a:blip>
          <a:srcRect/>
          <a:stretch/>
        </p:blipFill>
        <p:spPr>
          <a:xfrm>
            <a:off x="7144200" y="4652100"/>
            <a:ext cx="1767499" cy="224100"/>
          </a:xfrm>
          <a:prstGeom prst="rect">
            <a:avLst/>
          </a:prstGeom>
          <a:noFill/>
          <a:ln>
            <a:noFill/>
          </a:ln>
        </p:spPr>
      </p:pic>
    </p:spTree>
    <p:extLst>
      <p:ext uri="{BB962C8B-B14F-4D97-AF65-F5344CB8AC3E}">
        <p14:creationId xmlns:p14="http://schemas.microsoft.com/office/powerpoint/2010/main" val="1551599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p:nvPr/>
        </p:nvSpPr>
        <p:spPr>
          <a:xfrm>
            <a:off x="0" y="-34292"/>
            <a:ext cx="9135229" cy="5143500"/>
          </a:xfrm>
          <a:prstGeom prst="rect">
            <a:avLst/>
          </a:prstGeom>
          <a:solidFill>
            <a:srgbClr val="000000"/>
          </a:solidFill>
          <a:ln>
            <a:noFill/>
          </a:ln>
        </p:spPr>
        <p:txBody>
          <a:bodyPr spcFirstLastPara="1" wrap="square" lIns="411475" tIns="75425" rIns="68575" bIns="685800" anchor="t" anchorCtr="0">
            <a:noAutofit/>
          </a:bodyPr>
          <a:lstStyle/>
          <a:p>
            <a:pPr>
              <a:lnSpc>
                <a:spcPct val="107000"/>
              </a:lnSpc>
              <a:spcAft>
                <a:spcPts val="800"/>
              </a:spcAft>
            </a:pPr>
            <a:r>
              <a:rPr lang="en-IN" b="1" dirty="0">
                <a:solidFill>
                  <a:schemeClr val="bg1"/>
                </a:solidFill>
                <a:effectLst/>
                <a:latin typeface="Nunito Sans" pitchFamily="2" charset="0"/>
                <a:ea typeface="Calibri" panose="020F0502020204030204" pitchFamily="34" charset="0"/>
                <a:cs typeface="Consolas" panose="020B0609020204030204" pitchFamily="49" charset="0"/>
              </a:rPr>
              <a:t>public</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static</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void</a:t>
            </a:r>
            <a:r>
              <a:rPr lang="en-IN" dirty="0">
                <a:solidFill>
                  <a:schemeClr val="bg1"/>
                </a:solidFill>
                <a:effectLst/>
                <a:latin typeface="Nunito Sans" pitchFamily="2" charset="0"/>
                <a:ea typeface="Calibri" panose="020F0502020204030204" pitchFamily="34" charset="0"/>
                <a:cs typeface="Consolas" panose="020B0609020204030204" pitchFamily="49" charset="0"/>
              </a:rPr>
              <a:t> main (String[]</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args</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Scanner </a:t>
            </a:r>
            <a:r>
              <a:rPr lang="en-IN" u="sng" dirty="0" err="1">
                <a:solidFill>
                  <a:schemeClr val="bg1"/>
                </a:solidFill>
                <a:effectLst/>
                <a:latin typeface="Nunito Sans" pitchFamily="2" charset="0"/>
                <a:ea typeface="Calibri" panose="020F0502020204030204" pitchFamily="34" charset="0"/>
                <a:cs typeface="Consolas" panose="020B0609020204030204" pitchFamily="49" charset="0"/>
              </a:rPr>
              <a:t>sc</a:t>
            </a:r>
            <a:r>
              <a:rPr lang="en-IN" dirty="0">
                <a:solidFill>
                  <a:schemeClr val="bg1"/>
                </a:solidFill>
                <a:effectLst/>
                <a:latin typeface="Nunito Sans" pitchFamily="2" charset="0"/>
                <a:ea typeface="Calibri" panose="020F0502020204030204" pitchFamily="34" charset="0"/>
                <a:cs typeface="Consolas" panose="020B0609020204030204" pitchFamily="49" charset="0"/>
              </a:rPr>
              <a:t> =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new</a:t>
            </a:r>
            <a:r>
              <a:rPr lang="en-IN" dirty="0">
                <a:solidFill>
                  <a:schemeClr val="bg1"/>
                </a:solidFill>
                <a:effectLst/>
                <a:latin typeface="Nunito Sans" pitchFamily="2" charset="0"/>
                <a:ea typeface="Calibri" panose="020F0502020204030204" pitchFamily="34" charset="0"/>
                <a:cs typeface="Consolas" panose="020B0609020204030204" pitchFamily="49" charset="0"/>
              </a:rPr>
              <a:t> Scanner (System.</a:t>
            </a:r>
            <a:r>
              <a:rPr lang="en-IN" b="1" i="1" dirty="0">
                <a:solidFill>
                  <a:schemeClr val="bg1"/>
                </a:solidFill>
                <a:effectLst/>
                <a:latin typeface="Nunito Sans" pitchFamily="2" charset="0"/>
                <a:ea typeface="Calibri" panose="020F0502020204030204" pitchFamily="34" charset="0"/>
                <a:cs typeface="Consolas" panose="020B0609020204030204" pitchFamily="49" charset="0"/>
              </a:rPr>
              <a:t>in</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num</a:t>
            </a:r>
            <a:r>
              <a:rPr lang="en-IN" dirty="0">
                <a:solidFill>
                  <a:schemeClr val="bg1"/>
                </a:solidFill>
                <a:effectLst/>
                <a:latin typeface="Nunito Sans" pitchFamily="2" charset="0"/>
                <a:ea typeface="Calibri" panose="020F0502020204030204" pitchFamily="34" charset="0"/>
                <a:cs typeface="Consolas" panose="020B0609020204030204" pitchFamily="49" charset="0"/>
              </a:rPr>
              <a:t> = 2, count = 0,position;</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n =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sc.nextInt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 =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new</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[n];</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b="1" dirty="0">
                <a:solidFill>
                  <a:schemeClr val="bg1"/>
                </a:solidFill>
                <a:effectLst/>
                <a:latin typeface="Nunito Sans" pitchFamily="2" charset="0"/>
                <a:ea typeface="Calibri" panose="020F0502020204030204" pitchFamily="34" charset="0"/>
                <a:cs typeface="Consolas" panose="020B0609020204030204" pitchFamily="49" charset="0"/>
              </a:rPr>
              <a:t>for</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 0;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&lt; n;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a[</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sc.nextInt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position=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sc.nextInt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b="1" dirty="0">
                <a:solidFill>
                  <a:schemeClr val="bg1"/>
                </a:solidFill>
                <a:effectLst/>
                <a:latin typeface="Nunito Sans" pitchFamily="2" charset="0"/>
                <a:ea typeface="Calibri" panose="020F0502020204030204" pitchFamily="34" charset="0"/>
                <a:cs typeface="Consolas" panose="020B0609020204030204" pitchFamily="49" charset="0"/>
              </a:rPr>
              <a:t>while</a:t>
            </a:r>
            <a:r>
              <a:rPr lang="en-IN" dirty="0">
                <a:solidFill>
                  <a:schemeClr val="bg1"/>
                </a:solidFill>
                <a:effectLst/>
                <a:latin typeface="Nunito Sans" pitchFamily="2" charset="0"/>
                <a:ea typeface="Calibri" panose="020F0502020204030204" pitchFamily="34" charset="0"/>
                <a:cs typeface="Consolas" panose="020B0609020204030204" pitchFamily="49" charset="0"/>
              </a:rPr>
              <a:t> (count &lt; position){</a:t>
            </a:r>
          </a:p>
          <a:p>
            <a:pPr>
              <a:lnSpc>
                <a:spcPct val="107000"/>
              </a:lnSpc>
              <a:spcAft>
                <a:spcPts val="800"/>
              </a:spcAft>
            </a:pPr>
            <a:r>
              <a:rPr lang="en-IN" sz="1400" b="1"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if</a:t>
            </a:r>
            <a:r>
              <a:rPr lang="en-IN" sz="1400"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a:t>
            </a:r>
            <a:r>
              <a:rPr lang="en-IN" sz="1400" i="1" dirty="0" err="1">
                <a:solidFill>
                  <a:schemeClr val="bg1"/>
                </a:solidFill>
                <a:effectLst/>
                <a:latin typeface="Consolas" panose="020B0609020204030204" pitchFamily="49" charset="0"/>
                <a:ea typeface="Calibri" panose="020F0502020204030204" pitchFamily="34" charset="0"/>
                <a:cs typeface="Consolas" panose="020B0609020204030204" pitchFamily="49" charset="0"/>
              </a:rPr>
              <a:t>isformable</a:t>
            </a:r>
            <a:r>
              <a:rPr lang="en-IN" sz="1400"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 (a, n, </a:t>
            </a:r>
            <a:r>
              <a:rPr lang="en-IN" sz="1400" dirty="0" err="1">
                <a:solidFill>
                  <a:schemeClr val="bg1"/>
                </a:solidFill>
                <a:effectLst/>
                <a:latin typeface="Consolas" panose="020B0609020204030204" pitchFamily="49" charset="0"/>
                <a:ea typeface="Calibri" panose="020F0502020204030204" pitchFamily="34" charset="0"/>
                <a:cs typeface="Consolas" panose="020B0609020204030204" pitchFamily="49" charset="0"/>
              </a:rPr>
              <a:t>num</a:t>
            </a:r>
            <a:r>
              <a:rPr lang="en-IN" sz="1400"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)==1)</a:t>
            </a:r>
            <a:endParaRPr lang="en-IN"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	count++;</a:t>
            </a:r>
            <a:endParaRPr lang="en-IN"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dirty="0" err="1">
                <a:solidFill>
                  <a:schemeClr val="bg1"/>
                </a:solidFill>
                <a:effectLst/>
                <a:latin typeface="Consolas" panose="020B0609020204030204" pitchFamily="49" charset="0"/>
                <a:ea typeface="Calibri" panose="020F0502020204030204" pitchFamily="34" charset="0"/>
                <a:cs typeface="Consolas" panose="020B0609020204030204" pitchFamily="49" charset="0"/>
              </a:rPr>
              <a:t>num</a:t>
            </a:r>
            <a:r>
              <a:rPr lang="en-IN" sz="1400"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a:t>
            </a:r>
            <a:endParaRPr lang="en-IN"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dirty="0" err="1">
                <a:solidFill>
                  <a:schemeClr val="bg1"/>
                </a:solidFill>
                <a:effectLst/>
                <a:latin typeface="Consolas" panose="020B0609020204030204" pitchFamily="49" charset="0"/>
                <a:ea typeface="Calibri" panose="020F0502020204030204" pitchFamily="34" charset="0"/>
                <a:cs typeface="Consolas" panose="020B0609020204030204" pitchFamily="49" charset="0"/>
              </a:rPr>
              <a:t>System.</a:t>
            </a:r>
            <a:r>
              <a:rPr lang="en-IN" sz="1400" b="1" i="1" dirty="0" err="1">
                <a:solidFill>
                  <a:schemeClr val="bg1"/>
                </a:solidFill>
                <a:effectLst/>
                <a:latin typeface="Consolas" panose="020B0609020204030204" pitchFamily="49" charset="0"/>
                <a:ea typeface="Calibri" panose="020F0502020204030204" pitchFamily="34" charset="0"/>
                <a:cs typeface="Consolas" panose="020B0609020204030204" pitchFamily="49" charset="0"/>
              </a:rPr>
              <a:t>out</a:t>
            </a:r>
            <a:r>
              <a:rPr lang="en-IN" sz="1400" dirty="0" err="1">
                <a:solidFill>
                  <a:schemeClr val="bg1"/>
                </a:solidFill>
                <a:effectLst/>
                <a:latin typeface="Consolas" panose="020B0609020204030204" pitchFamily="49" charset="0"/>
                <a:ea typeface="Calibri" panose="020F0502020204030204" pitchFamily="34" charset="0"/>
                <a:cs typeface="Consolas" panose="020B0609020204030204" pitchFamily="49" charset="0"/>
              </a:rPr>
              <a:t>.print</a:t>
            </a:r>
            <a:r>
              <a:rPr lang="en-IN" sz="1400"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 (</a:t>
            </a:r>
            <a:r>
              <a:rPr lang="en-IN" sz="1400" dirty="0" err="1">
                <a:solidFill>
                  <a:schemeClr val="bg1"/>
                </a:solidFill>
                <a:effectLst/>
                <a:latin typeface="Consolas" panose="020B0609020204030204" pitchFamily="49" charset="0"/>
                <a:ea typeface="Calibri" panose="020F0502020204030204" pitchFamily="34" charset="0"/>
                <a:cs typeface="Consolas" panose="020B0609020204030204" pitchFamily="49" charset="0"/>
              </a:rPr>
              <a:t>num</a:t>
            </a:r>
            <a:r>
              <a:rPr lang="en-IN" sz="1400"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 - 1);</a:t>
            </a:r>
            <a:endParaRPr lang="en-IN"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	 } }</a:t>
            </a:r>
          </a:p>
          <a:p>
            <a:pPr>
              <a:lnSpc>
                <a:spcPct val="107000"/>
              </a:lnSpc>
              <a:spcAft>
                <a:spcPts val="800"/>
              </a:spcAft>
            </a:pP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endParaRPr lang="en-IN" sz="2000"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sz="2000" dirty="0">
              <a:solidFill>
                <a:srgbClr val="569CD6"/>
              </a:solidFill>
              <a:highlight>
                <a:srgbClr val="1E1E1E"/>
              </a:highlight>
              <a:latin typeface="Nunito Sans"/>
              <a:ea typeface="Nunito Sans"/>
              <a:cs typeface="Nunito Sans"/>
              <a:sym typeface="Nunito Sans"/>
            </a:endParaRPr>
          </a:p>
        </p:txBody>
      </p:sp>
      <p:sp>
        <p:nvSpPr>
          <p:cNvPr id="89" name="Google Shape;89;p17"/>
          <p:cNvSpPr/>
          <p:nvPr/>
        </p:nvSpPr>
        <p:spPr>
          <a:xfrm>
            <a:off x="0" y="1"/>
            <a:ext cx="400200" cy="57000"/>
          </a:xfrm>
          <a:prstGeom prst="rect">
            <a:avLst/>
          </a:prstGeom>
          <a:solidFill>
            <a:schemeClr val="dk1">
              <a:alpha val="67840"/>
            </a:schemeClr>
          </a:solidFill>
          <a:ln>
            <a:noFill/>
          </a:ln>
        </p:spPr>
        <p:txBody>
          <a:bodyPr spcFirstLastPara="1" wrap="square" lIns="68575" tIns="34275" rIns="68575" bIns="685800" anchor="t" anchorCtr="0">
            <a:noAutofit/>
          </a:bodyPr>
          <a:lstStyle/>
          <a:p>
            <a:pPr marL="0" marR="0" lvl="0" indent="0" algn="l" rtl="0">
              <a:spcBef>
                <a:spcPts val="0"/>
              </a:spcBef>
              <a:spcAft>
                <a:spcPts val="0"/>
              </a:spcAft>
              <a:buNone/>
            </a:pPr>
            <a:endParaRPr sz="1500" b="1">
              <a:solidFill>
                <a:schemeClr val="lt1"/>
              </a:solidFill>
              <a:latin typeface="Nunito Sans"/>
              <a:ea typeface="Nunito Sans"/>
              <a:cs typeface="Nunito Sans"/>
              <a:sym typeface="Nunito Sans"/>
            </a:endParaRPr>
          </a:p>
        </p:txBody>
      </p:sp>
      <p:sp>
        <p:nvSpPr>
          <p:cNvPr id="90" name="Google Shape;90;p17"/>
          <p:cNvSpPr/>
          <p:nvPr/>
        </p:nvSpPr>
        <p:spPr>
          <a:xfrm>
            <a:off x="0" y="-34292"/>
            <a:ext cx="400200" cy="5086500"/>
          </a:xfrm>
          <a:prstGeom prst="rect">
            <a:avLst/>
          </a:prstGeom>
          <a:solidFill>
            <a:schemeClr val="dk1">
              <a:alpha val="67840"/>
            </a:schemeClr>
          </a:solidFill>
          <a:ln>
            <a:noFill/>
          </a:ln>
        </p:spPr>
        <p:txBody>
          <a:bodyPr spcFirstLastPara="1" wrap="square" lIns="68575" tIns="34275" rIns="68575" bIns="685800" anchor="t" anchorCtr="0">
            <a:noAutofit/>
          </a:bodyPr>
          <a:lstStyle/>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3</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4</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5</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6</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7</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8</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9</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10</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12</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13</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14</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15</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16</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17</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18</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19</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20</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22</a:t>
            </a:r>
            <a:endParaRPr sz="1100"/>
          </a:p>
          <a:p>
            <a:pPr marL="0" marR="0" lvl="0" indent="0" algn="l" rtl="0">
              <a:spcBef>
                <a:spcPts val="0"/>
              </a:spcBef>
              <a:spcAft>
                <a:spcPts val="0"/>
              </a:spcAft>
              <a:buNone/>
            </a:pPr>
            <a:endParaRPr sz="1500" b="1">
              <a:solidFill>
                <a:srgbClr val="FFFF00"/>
              </a:solidFill>
              <a:latin typeface="Nunito Sans"/>
              <a:ea typeface="Nunito Sans"/>
              <a:cs typeface="Nunito Sans"/>
              <a:sym typeface="Nunito Sans"/>
            </a:endParaRPr>
          </a:p>
        </p:txBody>
      </p:sp>
      <p:pic>
        <p:nvPicPr>
          <p:cNvPr id="91" name="Google Shape;91;p17"/>
          <p:cNvPicPr preferRelativeResize="0"/>
          <p:nvPr/>
        </p:nvPicPr>
        <p:blipFill rotWithShape="1">
          <a:blip r:embed="rId3">
            <a:alphaModFix/>
          </a:blip>
          <a:srcRect/>
          <a:stretch/>
        </p:blipFill>
        <p:spPr>
          <a:xfrm>
            <a:off x="7144200" y="4652100"/>
            <a:ext cx="1767499" cy="224100"/>
          </a:xfrm>
          <a:prstGeom prst="rect">
            <a:avLst/>
          </a:prstGeom>
          <a:noFill/>
          <a:ln>
            <a:noFill/>
          </a:ln>
        </p:spPr>
      </p:pic>
    </p:spTree>
    <p:extLst>
      <p:ext uri="{BB962C8B-B14F-4D97-AF65-F5344CB8AC3E}">
        <p14:creationId xmlns:p14="http://schemas.microsoft.com/office/powerpoint/2010/main" val="395386134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8"/>
          <p:cNvSpPr/>
          <p:nvPr/>
        </p:nvSpPr>
        <p:spPr>
          <a:xfrm>
            <a:off x="0" y="0"/>
            <a:ext cx="9144000" cy="5143500"/>
          </a:xfrm>
          <a:prstGeom prst="rect">
            <a:avLst/>
          </a:prstGeom>
          <a:solidFill>
            <a:srgbClr val="000000"/>
          </a:solidFill>
          <a:ln>
            <a:noFill/>
          </a:ln>
        </p:spPr>
        <p:txBody>
          <a:bodyPr spcFirstLastPara="1" wrap="square" lIns="411475" tIns="75425" rIns="68575" bIns="685800" anchor="t" anchorCtr="0">
            <a:noAutofit/>
          </a:bodyPr>
          <a:lstStyle/>
          <a:p>
            <a:pPr>
              <a:lnSpc>
                <a:spcPct val="107000"/>
              </a:lnSpc>
              <a:spcAft>
                <a:spcPts val="800"/>
              </a:spcAft>
            </a:pPr>
            <a:r>
              <a:rPr lang="en-IN" b="1" dirty="0">
                <a:solidFill>
                  <a:schemeClr val="bg1"/>
                </a:solidFill>
                <a:effectLst/>
                <a:latin typeface="Nunito Sans" pitchFamily="2" charset="0"/>
                <a:ea typeface="Calibri" panose="020F0502020204030204" pitchFamily="34" charset="0"/>
                <a:cs typeface="Consolas" panose="020B0609020204030204" pitchFamily="49" charset="0"/>
              </a:rPr>
              <a:t>public</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static</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void</a:t>
            </a:r>
            <a:r>
              <a:rPr lang="en-IN" dirty="0">
                <a:solidFill>
                  <a:schemeClr val="bg1"/>
                </a:solidFill>
                <a:effectLst/>
                <a:latin typeface="Nunito Sans" pitchFamily="2" charset="0"/>
                <a:ea typeface="Calibri" panose="020F0502020204030204" pitchFamily="34" charset="0"/>
                <a:cs typeface="Consolas" panose="020B0609020204030204" pitchFamily="49" charset="0"/>
              </a:rPr>
              <a:t> main(String[]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args</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Scanner </a:t>
            </a:r>
            <a:r>
              <a:rPr lang="en-IN" u="sng" dirty="0" err="1">
                <a:solidFill>
                  <a:schemeClr val="bg1"/>
                </a:solidFill>
                <a:effectLst/>
                <a:latin typeface="Nunito Sans" pitchFamily="2" charset="0"/>
                <a:ea typeface="Calibri" panose="020F0502020204030204" pitchFamily="34" charset="0"/>
                <a:cs typeface="Consolas" panose="020B0609020204030204" pitchFamily="49" charset="0"/>
              </a:rPr>
              <a:t>sc</a:t>
            </a:r>
            <a:r>
              <a:rPr lang="en-IN" dirty="0">
                <a:solidFill>
                  <a:schemeClr val="bg1"/>
                </a:solidFill>
                <a:effectLst/>
                <a:latin typeface="Nunito Sans" pitchFamily="2" charset="0"/>
                <a:ea typeface="Calibri" panose="020F0502020204030204" pitchFamily="34" charset="0"/>
                <a:cs typeface="Consolas" panose="020B0609020204030204" pitchFamily="49" charset="0"/>
              </a:rPr>
              <a:t> =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new</a:t>
            </a:r>
            <a:r>
              <a:rPr lang="en-IN" dirty="0">
                <a:solidFill>
                  <a:schemeClr val="bg1"/>
                </a:solidFill>
                <a:effectLst/>
                <a:latin typeface="Nunito Sans" pitchFamily="2" charset="0"/>
                <a:ea typeface="Calibri" panose="020F0502020204030204" pitchFamily="34" charset="0"/>
                <a:cs typeface="Consolas" panose="020B0609020204030204" pitchFamily="49" charset="0"/>
              </a:rPr>
              <a:t> Scanner(System.</a:t>
            </a:r>
            <a:r>
              <a:rPr lang="en-IN" b="1" i="1" dirty="0">
                <a:solidFill>
                  <a:schemeClr val="bg1"/>
                </a:solidFill>
                <a:effectLst/>
                <a:latin typeface="Nunito Sans" pitchFamily="2" charset="0"/>
                <a:ea typeface="Calibri" panose="020F0502020204030204" pitchFamily="34" charset="0"/>
                <a:cs typeface="Consolas" panose="020B0609020204030204" pitchFamily="49" charset="0"/>
              </a:rPr>
              <a:t>in</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String s1 =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sc.next</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String s2 =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sc.next</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char</a:t>
            </a:r>
            <a:r>
              <a:rPr lang="en-IN" dirty="0">
                <a:solidFill>
                  <a:schemeClr val="bg1"/>
                </a:solidFill>
                <a:effectLst/>
                <a:latin typeface="Nunito Sans" pitchFamily="2" charset="0"/>
                <a:ea typeface="Calibri" panose="020F0502020204030204" pitchFamily="34" charset="0"/>
                <a:cs typeface="Consolas" panose="020B0609020204030204" pitchFamily="49" charset="0"/>
              </a:rPr>
              <a:t> str1[] = s1.toCharArray();</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char</a:t>
            </a:r>
            <a:r>
              <a:rPr lang="en-IN" dirty="0">
                <a:solidFill>
                  <a:schemeClr val="bg1"/>
                </a:solidFill>
                <a:effectLst/>
                <a:latin typeface="Nunito Sans" pitchFamily="2" charset="0"/>
                <a:ea typeface="Calibri" panose="020F0502020204030204" pitchFamily="34" charset="0"/>
                <a:cs typeface="Consolas" panose="020B0609020204030204" pitchFamily="49" charset="0"/>
              </a:rPr>
              <a:t> str2[] = s2.toCharArray();</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if</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i="1" dirty="0" err="1">
                <a:solidFill>
                  <a:schemeClr val="bg1"/>
                </a:solidFill>
                <a:effectLst/>
                <a:latin typeface="Nunito Sans" pitchFamily="2" charset="0"/>
                <a:ea typeface="Calibri" panose="020F0502020204030204" pitchFamily="34" charset="0"/>
                <a:cs typeface="Consolas" panose="020B0609020204030204" pitchFamily="49" charset="0"/>
              </a:rPr>
              <a:t>areAnagram</a:t>
            </a:r>
            <a:r>
              <a:rPr lang="en-IN" dirty="0">
                <a:solidFill>
                  <a:schemeClr val="bg1"/>
                </a:solidFill>
                <a:effectLst/>
                <a:latin typeface="Nunito Sans" pitchFamily="2" charset="0"/>
                <a:ea typeface="Calibri" panose="020F0502020204030204" pitchFamily="34" charset="0"/>
                <a:cs typeface="Consolas" panose="020B0609020204030204" pitchFamily="49" charset="0"/>
              </a:rPr>
              <a:t>(str1, str2))</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System.</a:t>
            </a:r>
            <a:r>
              <a:rPr lang="en-IN" b="1" i="1" dirty="0" err="1">
                <a:solidFill>
                  <a:schemeClr val="bg1"/>
                </a:solidFill>
                <a:effectLst/>
                <a:latin typeface="Nunito Sans" pitchFamily="2" charset="0"/>
                <a:ea typeface="Calibri" panose="020F0502020204030204" pitchFamily="34" charset="0"/>
                <a:cs typeface="Consolas" panose="020B0609020204030204" pitchFamily="49" charset="0"/>
              </a:rPr>
              <a:t>out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.print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("yes");</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else</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System.</a:t>
            </a:r>
            <a:r>
              <a:rPr lang="en-IN" b="1" i="1" dirty="0" err="1">
                <a:solidFill>
                  <a:schemeClr val="bg1"/>
                </a:solidFill>
                <a:effectLst/>
                <a:latin typeface="Nunito Sans" pitchFamily="2" charset="0"/>
                <a:ea typeface="Calibri" panose="020F0502020204030204" pitchFamily="34" charset="0"/>
                <a:cs typeface="Consolas" panose="020B0609020204030204" pitchFamily="49" charset="0"/>
              </a:rPr>
              <a:t>out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.print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("no");</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p:txBody>
      </p:sp>
      <p:sp>
        <p:nvSpPr>
          <p:cNvPr id="269" name="Google Shape;269;p38"/>
          <p:cNvSpPr/>
          <p:nvPr/>
        </p:nvSpPr>
        <p:spPr>
          <a:xfrm>
            <a:off x="0" y="1"/>
            <a:ext cx="400200" cy="57000"/>
          </a:xfrm>
          <a:prstGeom prst="rect">
            <a:avLst/>
          </a:prstGeom>
          <a:solidFill>
            <a:schemeClr val="dk1">
              <a:alpha val="67840"/>
            </a:schemeClr>
          </a:solidFill>
          <a:ln>
            <a:noFill/>
          </a:ln>
        </p:spPr>
        <p:txBody>
          <a:bodyPr spcFirstLastPara="1" wrap="square" lIns="68575" tIns="34275" rIns="68575" bIns="685800" anchor="t" anchorCtr="0">
            <a:noAutofit/>
          </a:bodyPr>
          <a:lstStyle/>
          <a:p>
            <a:pPr marL="0" marR="0" lvl="0" indent="0" algn="l" rtl="0">
              <a:spcBef>
                <a:spcPts val="0"/>
              </a:spcBef>
              <a:spcAft>
                <a:spcPts val="0"/>
              </a:spcAft>
              <a:buNone/>
            </a:pPr>
            <a:endParaRPr sz="1500" b="1">
              <a:solidFill>
                <a:schemeClr val="lt1"/>
              </a:solidFill>
              <a:latin typeface="Nunito Sans"/>
              <a:ea typeface="Nunito Sans"/>
              <a:cs typeface="Nunito Sans"/>
              <a:sym typeface="Nunito Sans"/>
            </a:endParaRPr>
          </a:p>
        </p:txBody>
      </p:sp>
      <p:sp>
        <p:nvSpPr>
          <p:cNvPr id="270" name="Google Shape;270;p38"/>
          <p:cNvSpPr/>
          <p:nvPr/>
        </p:nvSpPr>
        <p:spPr>
          <a:xfrm>
            <a:off x="0" y="57151"/>
            <a:ext cx="400200" cy="5086500"/>
          </a:xfrm>
          <a:prstGeom prst="rect">
            <a:avLst/>
          </a:prstGeom>
          <a:solidFill>
            <a:schemeClr val="dk1">
              <a:alpha val="67840"/>
            </a:schemeClr>
          </a:solidFill>
          <a:ln>
            <a:noFill/>
          </a:ln>
        </p:spPr>
        <p:txBody>
          <a:bodyPr spcFirstLastPara="1" wrap="square" lIns="68575" tIns="34275" rIns="68575" bIns="685800" anchor="t" anchorCtr="0">
            <a:noAutofit/>
          </a:bodyPr>
          <a:lstStyle/>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3</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4</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5</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6</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7</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8</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9</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10</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12</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13</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14</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15</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16</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17</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18</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19</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20</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22</a:t>
            </a:r>
            <a:endParaRPr sz="1100"/>
          </a:p>
          <a:p>
            <a:pPr marL="0" marR="0" lvl="0" indent="0" algn="l" rtl="0">
              <a:spcBef>
                <a:spcPts val="0"/>
              </a:spcBef>
              <a:spcAft>
                <a:spcPts val="0"/>
              </a:spcAft>
              <a:buNone/>
            </a:pPr>
            <a:endParaRPr sz="1500" b="1">
              <a:solidFill>
                <a:srgbClr val="FFFF00"/>
              </a:solidFill>
              <a:latin typeface="Nunito Sans"/>
              <a:ea typeface="Nunito Sans"/>
              <a:cs typeface="Nunito Sans"/>
              <a:sym typeface="Nunito Sans"/>
            </a:endParaRPr>
          </a:p>
        </p:txBody>
      </p:sp>
      <p:pic>
        <p:nvPicPr>
          <p:cNvPr id="271" name="Google Shape;271;p38"/>
          <p:cNvPicPr preferRelativeResize="0"/>
          <p:nvPr/>
        </p:nvPicPr>
        <p:blipFill rotWithShape="1">
          <a:blip r:embed="rId3">
            <a:alphaModFix/>
          </a:blip>
          <a:srcRect/>
          <a:stretch/>
        </p:blipFill>
        <p:spPr>
          <a:xfrm>
            <a:off x="7144200" y="4652100"/>
            <a:ext cx="1767499" cy="224100"/>
          </a:xfrm>
          <a:prstGeom prst="rect">
            <a:avLst/>
          </a:prstGeom>
          <a:noFill/>
          <a:ln>
            <a:noFill/>
          </a:ln>
        </p:spPr>
      </p:pic>
    </p:spTree>
    <p:extLst>
      <p:ext uri="{BB962C8B-B14F-4D97-AF65-F5344CB8AC3E}">
        <p14:creationId xmlns:p14="http://schemas.microsoft.com/office/powerpoint/2010/main" val="267971277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99"/>
          <p:cNvSpPr/>
          <p:nvPr/>
        </p:nvSpPr>
        <p:spPr>
          <a:xfrm>
            <a:off x="0" y="0"/>
            <a:ext cx="9144000" cy="662700"/>
          </a:xfrm>
          <a:prstGeom prst="rect">
            <a:avLst/>
          </a:prstGeom>
          <a:solidFill>
            <a:srgbClr val="F0513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Nunito Sans"/>
              <a:ea typeface="Nunito Sans"/>
              <a:cs typeface="Nunito Sans"/>
              <a:sym typeface="Nunito Sans"/>
            </a:endParaRPr>
          </a:p>
        </p:txBody>
      </p:sp>
      <p:sp>
        <p:nvSpPr>
          <p:cNvPr id="753" name="Google Shape;753;p99"/>
          <p:cNvSpPr txBox="1"/>
          <p:nvPr/>
        </p:nvSpPr>
        <p:spPr>
          <a:xfrm>
            <a:off x="1325880" y="40481"/>
            <a:ext cx="7472123" cy="807883"/>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 sz="4800" b="1" dirty="0">
                <a:solidFill>
                  <a:schemeClr val="lt1"/>
                </a:solidFill>
                <a:latin typeface="Nunito Sans"/>
                <a:ea typeface="Nunito Sans"/>
                <a:cs typeface="Nunito Sans"/>
                <a:sym typeface="Nunito Sans"/>
              </a:rPr>
              <a:t>Question 15</a:t>
            </a:r>
            <a:endParaRPr sz="4800" b="1" dirty="0">
              <a:solidFill>
                <a:schemeClr val="lt1"/>
              </a:solidFill>
              <a:latin typeface="Nunito Sans"/>
              <a:ea typeface="Nunito Sans"/>
              <a:cs typeface="Nunito Sans"/>
              <a:sym typeface="Nunito Sans"/>
            </a:endParaRPr>
          </a:p>
        </p:txBody>
      </p:sp>
      <p:pic>
        <p:nvPicPr>
          <p:cNvPr id="754" name="Google Shape;754;p99"/>
          <p:cNvPicPr preferRelativeResize="0"/>
          <p:nvPr/>
        </p:nvPicPr>
        <p:blipFill rotWithShape="1">
          <a:blip r:embed="rId3">
            <a:alphaModFix/>
          </a:blip>
          <a:srcRect/>
          <a:stretch/>
        </p:blipFill>
        <p:spPr>
          <a:xfrm>
            <a:off x="7144200" y="4652100"/>
            <a:ext cx="1767499" cy="224100"/>
          </a:xfrm>
          <a:prstGeom prst="rect">
            <a:avLst/>
          </a:prstGeom>
          <a:noFill/>
          <a:ln>
            <a:noFill/>
          </a:ln>
        </p:spPr>
      </p:pic>
      <p:sp>
        <p:nvSpPr>
          <p:cNvPr id="755" name="Google Shape;755;p99"/>
          <p:cNvSpPr txBox="1"/>
          <p:nvPr/>
        </p:nvSpPr>
        <p:spPr>
          <a:xfrm>
            <a:off x="167644" y="662457"/>
            <a:ext cx="8976300" cy="4947863"/>
          </a:xfrm>
          <a:prstGeom prst="rect">
            <a:avLst/>
          </a:prstGeom>
          <a:noFill/>
          <a:ln>
            <a:noFill/>
          </a:ln>
        </p:spPr>
        <p:txBody>
          <a:bodyPr spcFirstLastPara="1" wrap="square" lIns="68575" tIns="34275" rIns="68575" bIns="34275" anchor="t" anchorCtr="0">
            <a:spAutoFit/>
          </a:bodyPr>
          <a:lstStyle/>
          <a:p>
            <a:pPr lvl="0">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Nth character in Decrypted String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Every character in the input string is followed by its frequency. Write a function to decrypt the string and find the nth character of the decrypted string. If no character exists at that position then return “-1”.</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For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eq</a:t>
            </a:r>
            <a:r>
              <a:rPr lang="en-IN" sz="1800" dirty="0">
                <a:effectLst/>
                <a:latin typeface="Calibri" panose="020F0502020204030204" pitchFamily="34" charset="0"/>
                <a:ea typeface="Calibri" panose="020F0502020204030204" pitchFamily="34" charset="0"/>
                <a:cs typeface="Times New Roman" panose="02020603050405020304" pitchFamily="18" charset="0"/>
              </a:rPr>
              <a:t>:- if the input string is “a2b3” the decrypted string is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aabbb</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Note: The frequency of encrypted string cannot be greater than a single digit i.e., &lt; 10.</a:t>
            </a: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Input Specification:</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input1: a string</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input2: n, the position of the character starting from 1</a:t>
            </a: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Output Specification:</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Return the character which occurs at the nth position in the decrypted string. Return “-1” if no character exists at that position.</a:t>
            </a:r>
          </a:p>
          <a:p>
            <a:pPr lvl="0">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6497869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99"/>
          <p:cNvSpPr/>
          <p:nvPr/>
        </p:nvSpPr>
        <p:spPr>
          <a:xfrm>
            <a:off x="0" y="0"/>
            <a:ext cx="9144000" cy="662700"/>
          </a:xfrm>
          <a:prstGeom prst="rect">
            <a:avLst/>
          </a:prstGeom>
          <a:solidFill>
            <a:srgbClr val="F0513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Nunito Sans"/>
              <a:ea typeface="Nunito Sans"/>
              <a:cs typeface="Nunito Sans"/>
              <a:sym typeface="Nunito Sans"/>
            </a:endParaRPr>
          </a:p>
        </p:txBody>
      </p:sp>
      <p:sp>
        <p:nvSpPr>
          <p:cNvPr id="753" name="Google Shape;753;p99"/>
          <p:cNvSpPr txBox="1"/>
          <p:nvPr/>
        </p:nvSpPr>
        <p:spPr>
          <a:xfrm>
            <a:off x="1325880" y="40481"/>
            <a:ext cx="7472123" cy="807883"/>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 sz="4800" b="1" dirty="0">
                <a:solidFill>
                  <a:schemeClr val="lt1"/>
                </a:solidFill>
                <a:latin typeface="Nunito Sans"/>
                <a:ea typeface="Nunito Sans"/>
                <a:cs typeface="Nunito Sans"/>
                <a:sym typeface="Nunito Sans"/>
              </a:rPr>
              <a:t>Question 15</a:t>
            </a:r>
            <a:endParaRPr sz="4800" b="1" dirty="0">
              <a:solidFill>
                <a:schemeClr val="lt1"/>
              </a:solidFill>
              <a:latin typeface="Nunito Sans"/>
              <a:ea typeface="Nunito Sans"/>
              <a:cs typeface="Nunito Sans"/>
              <a:sym typeface="Nunito Sans"/>
            </a:endParaRPr>
          </a:p>
        </p:txBody>
      </p:sp>
      <p:pic>
        <p:nvPicPr>
          <p:cNvPr id="754" name="Google Shape;754;p99"/>
          <p:cNvPicPr preferRelativeResize="0"/>
          <p:nvPr/>
        </p:nvPicPr>
        <p:blipFill rotWithShape="1">
          <a:blip r:embed="rId3">
            <a:alphaModFix/>
          </a:blip>
          <a:srcRect/>
          <a:stretch/>
        </p:blipFill>
        <p:spPr>
          <a:xfrm>
            <a:off x="7144200" y="4652100"/>
            <a:ext cx="1767499" cy="224100"/>
          </a:xfrm>
          <a:prstGeom prst="rect">
            <a:avLst/>
          </a:prstGeom>
          <a:noFill/>
          <a:ln>
            <a:noFill/>
          </a:ln>
        </p:spPr>
      </p:pic>
      <p:sp>
        <p:nvSpPr>
          <p:cNvPr id="755" name="Google Shape;755;p99"/>
          <p:cNvSpPr txBox="1"/>
          <p:nvPr/>
        </p:nvSpPr>
        <p:spPr>
          <a:xfrm>
            <a:off x="167644" y="662457"/>
            <a:ext cx="8976300" cy="3260862"/>
          </a:xfrm>
          <a:prstGeom prst="rect">
            <a:avLst/>
          </a:prstGeom>
          <a:noFill/>
          <a:ln>
            <a:noFill/>
          </a:ln>
        </p:spPr>
        <p:txBody>
          <a:bodyPr spcFirstLastPara="1" wrap="square" lIns="68575" tIns="34275" rIns="68575" bIns="34275" anchor="t" anchorCtr="0">
            <a:spAutoFit/>
          </a:bodyPr>
          <a:lstStyle/>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Example 1</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input1: a1b1c3</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input2: 5</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output: c</a:t>
            </a: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Explanation: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decrypted string is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abccc</a:t>
            </a:r>
            <a:r>
              <a:rPr lang="en-IN" sz="1800" dirty="0">
                <a:effectLst/>
                <a:latin typeface="Calibri" panose="020F0502020204030204" pitchFamily="34" charset="0"/>
                <a:ea typeface="Calibri" panose="020F0502020204030204" pitchFamily="34" charset="0"/>
                <a:cs typeface="Times New Roman" panose="02020603050405020304" pitchFamily="18" charset="0"/>
              </a:rPr>
              <a:t>”, hence the 5th character in the decrypted string is “c”.</a:t>
            </a:r>
          </a:p>
          <a:p>
            <a:pPr lvl="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pPr lvl="0">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9410610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99"/>
          <p:cNvSpPr/>
          <p:nvPr/>
        </p:nvSpPr>
        <p:spPr>
          <a:xfrm>
            <a:off x="0" y="0"/>
            <a:ext cx="9144000" cy="662700"/>
          </a:xfrm>
          <a:prstGeom prst="rect">
            <a:avLst/>
          </a:prstGeom>
          <a:solidFill>
            <a:srgbClr val="F0513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Nunito Sans"/>
              <a:ea typeface="Nunito Sans"/>
              <a:cs typeface="Nunito Sans"/>
              <a:sym typeface="Nunito Sans"/>
            </a:endParaRPr>
          </a:p>
        </p:txBody>
      </p:sp>
      <p:sp>
        <p:nvSpPr>
          <p:cNvPr id="753" name="Google Shape;753;p99"/>
          <p:cNvSpPr txBox="1"/>
          <p:nvPr/>
        </p:nvSpPr>
        <p:spPr>
          <a:xfrm>
            <a:off x="1325880" y="40481"/>
            <a:ext cx="7472123" cy="807883"/>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 sz="4800" b="1" dirty="0">
                <a:solidFill>
                  <a:schemeClr val="lt1"/>
                </a:solidFill>
                <a:latin typeface="Nunito Sans"/>
                <a:ea typeface="Nunito Sans"/>
                <a:cs typeface="Nunito Sans"/>
                <a:sym typeface="Nunito Sans"/>
              </a:rPr>
              <a:t>Question 15</a:t>
            </a:r>
            <a:endParaRPr sz="4800" b="1" dirty="0">
              <a:solidFill>
                <a:schemeClr val="lt1"/>
              </a:solidFill>
              <a:latin typeface="Nunito Sans"/>
              <a:ea typeface="Nunito Sans"/>
              <a:cs typeface="Nunito Sans"/>
              <a:sym typeface="Nunito Sans"/>
            </a:endParaRPr>
          </a:p>
        </p:txBody>
      </p:sp>
      <p:pic>
        <p:nvPicPr>
          <p:cNvPr id="754" name="Google Shape;754;p99"/>
          <p:cNvPicPr preferRelativeResize="0"/>
          <p:nvPr/>
        </p:nvPicPr>
        <p:blipFill rotWithShape="1">
          <a:blip r:embed="rId3">
            <a:alphaModFix/>
          </a:blip>
          <a:srcRect/>
          <a:stretch/>
        </p:blipFill>
        <p:spPr>
          <a:xfrm>
            <a:off x="7144200" y="4652100"/>
            <a:ext cx="1767499" cy="224100"/>
          </a:xfrm>
          <a:prstGeom prst="rect">
            <a:avLst/>
          </a:prstGeom>
          <a:noFill/>
          <a:ln>
            <a:noFill/>
          </a:ln>
        </p:spPr>
      </p:pic>
      <p:sp>
        <p:nvSpPr>
          <p:cNvPr id="755" name="Google Shape;755;p99"/>
          <p:cNvSpPr txBox="1"/>
          <p:nvPr/>
        </p:nvSpPr>
        <p:spPr>
          <a:xfrm>
            <a:off x="167644" y="662457"/>
            <a:ext cx="8976300" cy="2861907"/>
          </a:xfrm>
          <a:prstGeom prst="rect">
            <a:avLst/>
          </a:prstGeom>
          <a:noFill/>
          <a:ln>
            <a:noFill/>
          </a:ln>
        </p:spPr>
        <p:txBody>
          <a:bodyPr spcFirstLastPara="1" wrap="square" lIns="68575" tIns="34275" rIns="68575" bIns="34275" anchor="t" anchorCtr="0">
            <a:spAutoFit/>
          </a:bodyPr>
          <a:lstStyle/>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Example 2</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input 1: a3b2</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input2: 7</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output: -1</a:t>
            </a: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Explanation:</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decrypted string is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aaabb</a:t>
            </a:r>
            <a:r>
              <a:rPr lang="en-IN" sz="1800" dirty="0">
                <a:effectLst/>
                <a:latin typeface="Calibri" panose="020F0502020204030204" pitchFamily="34" charset="0"/>
                <a:ea typeface="Calibri" panose="020F0502020204030204" pitchFamily="34" charset="0"/>
                <a:cs typeface="Times New Roman" panose="02020603050405020304" pitchFamily="18" charset="0"/>
              </a:rPr>
              <a:t>”. Since the length of the decrypted string is less.</a:t>
            </a:r>
          </a:p>
          <a:p>
            <a:pPr lvl="0">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7990390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8"/>
          <p:cNvSpPr/>
          <p:nvPr/>
        </p:nvSpPr>
        <p:spPr>
          <a:xfrm>
            <a:off x="0" y="0"/>
            <a:ext cx="9144000" cy="5143500"/>
          </a:xfrm>
          <a:prstGeom prst="rect">
            <a:avLst/>
          </a:prstGeom>
          <a:solidFill>
            <a:srgbClr val="000000"/>
          </a:solidFill>
          <a:ln>
            <a:noFill/>
          </a:ln>
        </p:spPr>
        <p:txBody>
          <a:bodyPr spcFirstLastPara="1" wrap="square" lIns="411475" tIns="75425" rIns="68575" bIns="685800" anchor="t" anchorCtr="0">
            <a:noAutofit/>
          </a:bodyPr>
          <a:lstStyle/>
          <a:p>
            <a:pPr>
              <a:lnSpc>
                <a:spcPct val="107000"/>
              </a:lnSpc>
              <a:spcAft>
                <a:spcPts val="800"/>
              </a:spcAft>
            </a:pPr>
            <a:r>
              <a:rPr lang="en-IN" b="1" dirty="0">
                <a:solidFill>
                  <a:schemeClr val="bg1"/>
                </a:solidFill>
                <a:effectLst/>
                <a:latin typeface="Nunito Sans" pitchFamily="2" charset="0"/>
                <a:ea typeface="Calibri" panose="020F0502020204030204" pitchFamily="34" charset="0"/>
                <a:cs typeface="Consolas" panose="020B0609020204030204" pitchFamily="49" charset="0"/>
              </a:rPr>
              <a:t>import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java.util</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b="1" dirty="0">
                <a:solidFill>
                  <a:schemeClr val="bg1"/>
                </a:solidFill>
                <a:effectLst/>
                <a:latin typeface="Nunito Sans" pitchFamily="2" charset="0"/>
                <a:ea typeface="Calibri" panose="020F0502020204030204" pitchFamily="34" charset="0"/>
                <a:cs typeface="Consolas" panose="020B0609020204030204" pitchFamily="49" charset="0"/>
              </a:rPr>
              <a:t>class</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Nth_Character</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latin typeface="Nunito Sans" pitchFamily="2" charset="0"/>
                <a:ea typeface="Calibri" panose="020F0502020204030204" pitchFamily="34" charset="0"/>
                <a:cs typeface="Times New Roman" panose="02020603050405020304" pitchFamily="18"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static</a:t>
            </a:r>
            <a:r>
              <a:rPr lang="en-IN" dirty="0">
                <a:solidFill>
                  <a:schemeClr val="bg1"/>
                </a:solidFill>
                <a:effectLst/>
                <a:latin typeface="Nunito Sans" pitchFamily="2" charset="0"/>
                <a:ea typeface="Calibri" panose="020F0502020204030204" pitchFamily="34" charset="0"/>
                <a:cs typeface="Consolas" panose="020B0609020204030204" pitchFamily="49" charset="0"/>
              </a:rPr>
              <a:t> String fun(String s,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latin typeface="Nunito Sans" pitchFamily="2" charset="0"/>
                <a:ea typeface="Calibri" panose="020F0502020204030204" pitchFamily="34" charset="0"/>
                <a:cs typeface="Consolas" panose="020B0609020204030204" pitchFamily="49" charset="0"/>
              </a:rPr>
              <a:t>     </a:t>
            </a:r>
            <a:r>
              <a:rPr lang="en-IN" dirty="0">
                <a:solidFill>
                  <a:schemeClr val="bg1"/>
                </a:solidFill>
                <a:effectLst/>
                <a:latin typeface="Nunito Sans" pitchFamily="2" charset="0"/>
                <a:ea typeface="Calibri" panose="020F0502020204030204" pitchFamily="34" charset="0"/>
                <a:cs typeface="Consolas" panose="020B0609020204030204" pitchFamily="49" charset="0"/>
              </a:rPr>
              <a:t>String temp =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b="1" dirty="0">
                <a:solidFill>
                  <a:schemeClr val="bg1"/>
                </a:solidFill>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sum = 0;</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b="1" dirty="0">
                <a:solidFill>
                  <a:schemeClr val="bg1"/>
                </a:solidFill>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for</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 0;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&lt;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s.length</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b="1" dirty="0">
                <a:solidFill>
                  <a:schemeClr val="bg1"/>
                </a:solidFill>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if</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s.charAt</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&gt;= '0' &amp;&amp;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s.charAt</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&lt;= '9')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sum = sum +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s.charAt</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- 48);</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if</a:t>
            </a:r>
            <a:r>
              <a:rPr lang="en-IN" dirty="0">
                <a:solidFill>
                  <a:schemeClr val="bg1"/>
                </a:solidFill>
                <a:effectLst/>
                <a:latin typeface="Nunito Sans" pitchFamily="2" charset="0"/>
                <a:ea typeface="Calibri" panose="020F0502020204030204" pitchFamily="34" charset="0"/>
                <a:cs typeface="Consolas" panose="020B0609020204030204" pitchFamily="49" charset="0"/>
              </a:rPr>
              <a:t>(sum &gt;= 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return</a:t>
            </a:r>
            <a:r>
              <a:rPr lang="en-IN" dirty="0">
                <a:solidFill>
                  <a:schemeClr val="bg1"/>
                </a:solidFill>
                <a:effectLst/>
                <a:latin typeface="Nunito Sans" pitchFamily="2" charset="0"/>
                <a:ea typeface="Calibri" panose="020F0502020204030204" pitchFamily="34" charset="0"/>
                <a:cs typeface="Consolas" panose="020B0609020204030204" pitchFamily="49" charset="0"/>
              </a:rPr>
              <a:t> (temp +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s.charAt</a:t>
            </a:r>
            <a:r>
              <a:rPr lang="en-IN" dirty="0">
                <a:solidFill>
                  <a:schemeClr val="bg1"/>
                </a:solidFill>
                <a:effectLst/>
                <a:latin typeface="Nunito Sans" pitchFamily="2" charset="0"/>
                <a:ea typeface="Calibri" panose="020F0502020204030204" pitchFamily="34" charset="0"/>
                <a:cs typeface="Consolas" panose="020B0609020204030204" pitchFamily="49" charset="0"/>
              </a:rPr>
              <a:t>(i-1));}</a:t>
            </a:r>
          </a:p>
          <a:p>
            <a:pPr>
              <a:lnSpc>
                <a:spcPct val="107000"/>
              </a:lnSpc>
              <a:spcAft>
                <a:spcPts val="800"/>
              </a:spcAft>
            </a:pPr>
            <a:r>
              <a:rPr lang="en-IN" dirty="0">
                <a:solidFill>
                  <a:schemeClr val="bg1"/>
                </a:solidFill>
                <a:latin typeface="Nunito Sans" pitchFamily="2" charset="0"/>
                <a:ea typeface="Calibri" panose="020F0502020204030204" pitchFamily="34" charset="0"/>
                <a:cs typeface="Times New Roman" panose="02020603050405020304" pitchFamily="18" charset="0"/>
              </a:rPr>
              <a:t>                    </a:t>
            </a:r>
            <a:r>
              <a:rPr lang="en-IN"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return</a:t>
            </a:r>
            <a:r>
              <a:rPr lang="en-IN" dirty="0">
                <a:solidFill>
                  <a:schemeClr val="bg1"/>
                </a:solidFill>
                <a:effectLst/>
                <a:latin typeface="Nunito Sans" pitchFamily="2" charset="0"/>
                <a:ea typeface="Calibri" panose="020F0502020204030204" pitchFamily="34" charset="0"/>
                <a:cs typeface="Consolas" panose="020B0609020204030204" pitchFamily="49" charset="0"/>
              </a:rPr>
              <a:t> "-1";</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p:txBody>
      </p:sp>
      <p:sp>
        <p:nvSpPr>
          <p:cNvPr id="269" name="Google Shape;269;p38"/>
          <p:cNvSpPr/>
          <p:nvPr/>
        </p:nvSpPr>
        <p:spPr>
          <a:xfrm>
            <a:off x="0" y="1"/>
            <a:ext cx="400200" cy="57000"/>
          </a:xfrm>
          <a:prstGeom prst="rect">
            <a:avLst/>
          </a:prstGeom>
          <a:solidFill>
            <a:schemeClr val="dk1">
              <a:alpha val="67840"/>
            </a:schemeClr>
          </a:solidFill>
          <a:ln>
            <a:noFill/>
          </a:ln>
        </p:spPr>
        <p:txBody>
          <a:bodyPr spcFirstLastPara="1" wrap="square" lIns="68575" tIns="34275" rIns="68575" bIns="685800" anchor="t" anchorCtr="0">
            <a:noAutofit/>
          </a:bodyPr>
          <a:lstStyle/>
          <a:p>
            <a:pPr marL="0" marR="0" lvl="0" indent="0" algn="l" rtl="0">
              <a:spcBef>
                <a:spcPts val="0"/>
              </a:spcBef>
              <a:spcAft>
                <a:spcPts val="0"/>
              </a:spcAft>
              <a:buNone/>
            </a:pPr>
            <a:endParaRPr sz="1500" b="1">
              <a:solidFill>
                <a:schemeClr val="lt1"/>
              </a:solidFill>
              <a:latin typeface="Nunito Sans"/>
              <a:ea typeface="Nunito Sans"/>
              <a:cs typeface="Nunito Sans"/>
              <a:sym typeface="Nunito Sans"/>
            </a:endParaRPr>
          </a:p>
        </p:txBody>
      </p:sp>
      <p:sp>
        <p:nvSpPr>
          <p:cNvPr id="270" name="Google Shape;270;p38"/>
          <p:cNvSpPr/>
          <p:nvPr/>
        </p:nvSpPr>
        <p:spPr>
          <a:xfrm>
            <a:off x="0" y="57151"/>
            <a:ext cx="400200" cy="5086500"/>
          </a:xfrm>
          <a:prstGeom prst="rect">
            <a:avLst/>
          </a:prstGeom>
          <a:solidFill>
            <a:schemeClr val="dk1">
              <a:alpha val="67840"/>
            </a:schemeClr>
          </a:solidFill>
          <a:ln>
            <a:noFill/>
          </a:ln>
        </p:spPr>
        <p:txBody>
          <a:bodyPr spcFirstLastPara="1" wrap="square" lIns="68575" tIns="34275" rIns="68575" bIns="685800" anchor="t" anchorCtr="0">
            <a:noAutofit/>
          </a:bodyPr>
          <a:lstStyle/>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3</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4</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5</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6</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7</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8</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9</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10</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12</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13</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14</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15</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16</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17</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18</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19</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20</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22</a:t>
            </a:r>
            <a:endParaRPr sz="1100"/>
          </a:p>
          <a:p>
            <a:pPr marL="0" marR="0" lvl="0" indent="0" algn="l" rtl="0">
              <a:spcBef>
                <a:spcPts val="0"/>
              </a:spcBef>
              <a:spcAft>
                <a:spcPts val="0"/>
              </a:spcAft>
              <a:buNone/>
            </a:pPr>
            <a:endParaRPr sz="1500" b="1">
              <a:solidFill>
                <a:srgbClr val="FFFF00"/>
              </a:solidFill>
              <a:latin typeface="Nunito Sans"/>
              <a:ea typeface="Nunito Sans"/>
              <a:cs typeface="Nunito Sans"/>
              <a:sym typeface="Nunito Sans"/>
            </a:endParaRPr>
          </a:p>
        </p:txBody>
      </p:sp>
      <p:pic>
        <p:nvPicPr>
          <p:cNvPr id="271" name="Google Shape;271;p38"/>
          <p:cNvPicPr preferRelativeResize="0"/>
          <p:nvPr/>
        </p:nvPicPr>
        <p:blipFill rotWithShape="1">
          <a:blip r:embed="rId3">
            <a:alphaModFix/>
          </a:blip>
          <a:srcRect/>
          <a:stretch/>
        </p:blipFill>
        <p:spPr>
          <a:xfrm>
            <a:off x="7144200" y="4652100"/>
            <a:ext cx="1767499" cy="224100"/>
          </a:xfrm>
          <a:prstGeom prst="rect">
            <a:avLst/>
          </a:prstGeom>
          <a:noFill/>
          <a:ln>
            <a:noFill/>
          </a:ln>
        </p:spPr>
      </p:pic>
    </p:spTree>
    <p:extLst>
      <p:ext uri="{BB962C8B-B14F-4D97-AF65-F5344CB8AC3E}">
        <p14:creationId xmlns:p14="http://schemas.microsoft.com/office/powerpoint/2010/main" val="220814575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8"/>
          <p:cNvSpPr/>
          <p:nvPr/>
        </p:nvSpPr>
        <p:spPr>
          <a:xfrm>
            <a:off x="0" y="0"/>
            <a:ext cx="9144000" cy="5143500"/>
          </a:xfrm>
          <a:prstGeom prst="rect">
            <a:avLst/>
          </a:prstGeom>
          <a:solidFill>
            <a:srgbClr val="000000"/>
          </a:solidFill>
          <a:ln>
            <a:noFill/>
          </a:ln>
        </p:spPr>
        <p:txBody>
          <a:bodyPr spcFirstLastPara="1" wrap="square" lIns="411475" tIns="75425" rIns="68575" bIns="685800" anchor="t" anchorCtr="0">
            <a:noAutofit/>
          </a:bodyPr>
          <a:lstStyle/>
          <a:p>
            <a:pPr>
              <a:lnSpc>
                <a:spcPct val="107000"/>
              </a:lnSpc>
              <a:spcAft>
                <a:spcPts val="800"/>
              </a:spcAft>
            </a:pPr>
            <a:r>
              <a:rPr lang="en-IN" b="1" dirty="0">
                <a:solidFill>
                  <a:schemeClr val="bg1"/>
                </a:solidFill>
                <a:effectLst/>
                <a:latin typeface="Nunito Sans" pitchFamily="2" charset="0"/>
                <a:ea typeface="Calibri" panose="020F0502020204030204" pitchFamily="34" charset="0"/>
                <a:cs typeface="Consolas" panose="020B0609020204030204" pitchFamily="49" charset="0"/>
              </a:rPr>
              <a:t>public</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static</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void</a:t>
            </a:r>
            <a:r>
              <a:rPr lang="en-IN" dirty="0">
                <a:solidFill>
                  <a:schemeClr val="bg1"/>
                </a:solidFill>
                <a:effectLst/>
                <a:latin typeface="Nunito Sans" pitchFamily="2" charset="0"/>
                <a:ea typeface="Calibri" panose="020F0502020204030204" pitchFamily="34" charset="0"/>
                <a:cs typeface="Consolas" panose="020B0609020204030204" pitchFamily="49" charset="0"/>
              </a:rPr>
              <a:t> main(String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args</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Scanner </a:t>
            </a:r>
            <a:r>
              <a:rPr lang="en-IN" u="sng" dirty="0" err="1">
                <a:solidFill>
                  <a:schemeClr val="bg1"/>
                </a:solidFill>
                <a:effectLst/>
                <a:latin typeface="Nunito Sans" pitchFamily="2" charset="0"/>
                <a:ea typeface="Calibri" panose="020F0502020204030204" pitchFamily="34" charset="0"/>
                <a:cs typeface="Consolas" panose="020B0609020204030204" pitchFamily="49" charset="0"/>
              </a:rPr>
              <a:t>sc</a:t>
            </a:r>
            <a:r>
              <a:rPr lang="en-IN" dirty="0">
                <a:solidFill>
                  <a:schemeClr val="bg1"/>
                </a:solidFill>
                <a:effectLst/>
                <a:latin typeface="Nunito Sans" pitchFamily="2" charset="0"/>
                <a:ea typeface="Calibri" panose="020F0502020204030204" pitchFamily="34" charset="0"/>
                <a:cs typeface="Consolas" panose="020B0609020204030204" pitchFamily="49" charset="0"/>
              </a:rPr>
              <a:t> =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new</a:t>
            </a:r>
            <a:r>
              <a:rPr lang="en-IN" dirty="0">
                <a:solidFill>
                  <a:schemeClr val="bg1"/>
                </a:solidFill>
                <a:effectLst/>
                <a:latin typeface="Nunito Sans" pitchFamily="2" charset="0"/>
                <a:ea typeface="Calibri" panose="020F0502020204030204" pitchFamily="34" charset="0"/>
                <a:cs typeface="Consolas" panose="020B0609020204030204" pitchFamily="49" charset="0"/>
              </a:rPr>
              <a:t> Scanner(System.</a:t>
            </a:r>
            <a:r>
              <a:rPr lang="en-IN" b="1" i="1" dirty="0">
                <a:solidFill>
                  <a:schemeClr val="bg1"/>
                </a:solidFill>
                <a:effectLst/>
                <a:latin typeface="Nunito Sans" pitchFamily="2" charset="0"/>
                <a:ea typeface="Calibri" panose="020F0502020204030204" pitchFamily="34" charset="0"/>
                <a:cs typeface="Consolas" panose="020B0609020204030204" pitchFamily="49" charset="0"/>
              </a:rPr>
              <a:t>in</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String s =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sc.nextLine</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t =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sc.nextInt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System.</a:t>
            </a:r>
            <a:r>
              <a:rPr lang="en-IN" b="1" i="1" dirty="0" err="1">
                <a:solidFill>
                  <a:schemeClr val="bg1"/>
                </a:solidFill>
                <a:effectLst/>
                <a:latin typeface="Nunito Sans" pitchFamily="2" charset="0"/>
                <a:ea typeface="Calibri" panose="020F0502020204030204" pitchFamily="34" charset="0"/>
                <a:cs typeface="Consolas" panose="020B0609020204030204" pitchFamily="49" charset="0"/>
              </a:rPr>
              <a:t>out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.println</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i="1" dirty="0">
                <a:solidFill>
                  <a:schemeClr val="bg1"/>
                </a:solidFill>
                <a:effectLst/>
                <a:latin typeface="Nunito Sans" pitchFamily="2" charset="0"/>
                <a:ea typeface="Calibri" panose="020F0502020204030204" pitchFamily="34" charset="0"/>
                <a:cs typeface="Consolas" panose="020B0609020204030204" pitchFamily="49" charset="0"/>
              </a:rPr>
              <a:t>fun</a:t>
            </a:r>
            <a:r>
              <a:rPr lang="en-IN" dirty="0">
                <a:solidFill>
                  <a:schemeClr val="bg1"/>
                </a:solidFill>
                <a:effectLst/>
                <a:latin typeface="Nunito Sans" pitchFamily="2" charset="0"/>
                <a:ea typeface="Calibri" panose="020F0502020204030204" pitchFamily="34" charset="0"/>
                <a:cs typeface="Consolas" panose="020B0609020204030204" pitchFamily="49" charset="0"/>
              </a:rPr>
              <a:t>(s, 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p:txBody>
      </p:sp>
      <p:sp>
        <p:nvSpPr>
          <p:cNvPr id="269" name="Google Shape;269;p38"/>
          <p:cNvSpPr/>
          <p:nvPr/>
        </p:nvSpPr>
        <p:spPr>
          <a:xfrm>
            <a:off x="0" y="1"/>
            <a:ext cx="400200" cy="57000"/>
          </a:xfrm>
          <a:prstGeom prst="rect">
            <a:avLst/>
          </a:prstGeom>
          <a:solidFill>
            <a:schemeClr val="dk1">
              <a:alpha val="67840"/>
            </a:schemeClr>
          </a:solidFill>
          <a:ln>
            <a:noFill/>
          </a:ln>
        </p:spPr>
        <p:txBody>
          <a:bodyPr spcFirstLastPara="1" wrap="square" lIns="68575" tIns="34275" rIns="68575" bIns="685800" anchor="t" anchorCtr="0">
            <a:noAutofit/>
          </a:bodyPr>
          <a:lstStyle/>
          <a:p>
            <a:pPr marL="0" marR="0" lvl="0" indent="0" algn="l" rtl="0">
              <a:spcBef>
                <a:spcPts val="0"/>
              </a:spcBef>
              <a:spcAft>
                <a:spcPts val="0"/>
              </a:spcAft>
              <a:buNone/>
            </a:pPr>
            <a:endParaRPr sz="1500" b="1">
              <a:solidFill>
                <a:schemeClr val="lt1"/>
              </a:solidFill>
              <a:latin typeface="Nunito Sans"/>
              <a:ea typeface="Nunito Sans"/>
              <a:cs typeface="Nunito Sans"/>
              <a:sym typeface="Nunito Sans"/>
            </a:endParaRPr>
          </a:p>
        </p:txBody>
      </p:sp>
      <p:sp>
        <p:nvSpPr>
          <p:cNvPr id="270" name="Google Shape;270;p38"/>
          <p:cNvSpPr/>
          <p:nvPr/>
        </p:nvSpPr>
        <p:spPr>
          <a:xfrm>
            <a:off x="0" y="57151"/>
            <a:ext cx="400200" cy="5086500"/>
          </a:xfrm>
          <a:prstGeom prst="rect">
            <a:avLst/>
          </a:prstGeom>
          <a:solidFill>
            <a:schemeClr val="dk1">
              <a:alpha val="67840"/>
            </a:schemeClr>
          </a:solidFill>
          <a:ln>
            <a:noFill/>
          </a:ln>
        </p:spPr>
        <p:txBody>
          <a:bodyPr spcFirstLastPara="1" wrap="square" lIns="68575" tIns="34275" rIns="68575" bIns="685800" anchor="t" anchorCtr="0">
            <a:noAutofit/>
          </a:bodyPr>
          <a:lstStyle/>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3</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4</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5</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6</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7</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8</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9</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10</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12</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13</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14</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15</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16</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17</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18</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19</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20</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22</a:t>
            </a:r>
            <a:endParaRPr sz="1100"/>
          </a:p>
          <a:p>
            <a:pPr marL="0" marR="0" lvl="0" indent="0" algn="l" rtl="0">
              <a:spcBef>
                <a:spcPts val="0"/>
              </a:spcBef>
              <a:spcAft>
                <a:spcPts val="0"/>
              </a:spcAft>
              <a:buNone/>
            </a:pPr>
            <a:endParaRPr sz="1500" b="1">
              <a:solidFill>
                <a:srgbClr val="FFFF00"/>
              </a:solidFill>
              <a:latin typeface="Nunito Sans"/>
              <a:ea typeface="Nunito Sans"/>
              <a:cs typeface="Nunito Sans"/>
              <a:sym typeface="Nunito Sans"/>
            </a:endParaRPr>
          </a:p>
        </p:txBody>
      </p:sp>
      <p:pic>
        <p:nvPicPr>
          <p:cNvPr id="271" name="Google Shape;271;p38"/>
          <p:cNvPicPr preferRelativeResize="0"/>
          <p:nvPr/>
        </p:nvPicPr>
        <p:blipFill rotWithShape="1">
          <a:blip r:embed="rId3">
            <a:alphaModFix/>
          </a:blip>
          <a:srcRect/>
          <a:stretch/>
        </p:blipFill>
        <p:spPr>
          <a:xfrm>
            <a:off x="7144200" y="4652100"/>
            <a:ext cx="1767499" cy="224100"/>
          </a:xfrm>
          <a:prstGeom prst="rect">
            <a:avLst/>
          </a:prstGeom>
          <a:noFill/>
          <a:ln>
            <a:noFill/>
          </a:ln>
        </p:spPr>
      </p:pic>
    </p:spTree>
    <p:extLst>
      <p:ext uri="{BB962C8B-B14F-4D97-AF65-F5344CB8AC3E}">
        <p14:creationId xmlns:p14="http://schemas.microsoft.com/office/powerpoint/2010/main" val="93256462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99"/>
          <p:cNvSpPr/>
          <p:nvPr/>
        </p:nvSpPr>
        <p:spPr>
          <a:xfrm>
            <a:off x="0" y="0"/>
            <a:ext cx="9144000" cy="662700"/>
          </a:xfrm>
          <a:prstGeom prst="rect">
            <a:avLst/>
          </a:prstGeom>
          <a:solidFill>
            <a:srgbClr val="F0513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Nunito Sans"/>
              <a:ea typeface="Nunito Sans"/>
              <a:cs typeface="Nunito Sans"/>
              <a:sym typeface="Nunito Sans"/>
            </a:endParaRPr>
          </a:p>
        </p:txBody>
      </p:sp>
      <p:sp>
        <p:nvSpPr>
          <p:cNvPr id="753" name="Google Shape;753;p99"/>
          <p:cNvSpPr txBox="1"/>
          <p:nvPr/>
        </p:nvSpPr>
        <p:spPr>
          <a:xfrm>
            <a:off x="1325880" y="40481"/>
            <a:ext cx="7472123" cy="807883"/>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 sz="4800" b="1" dirty="0">
                <a:solidFill>
                  <a:schemeClr val="lt1"/>
                </a:solidFill>
                <a:latin typeface="Nunito Sans"/>
                <a:ea typeface="Nunito Sans"/>
                <a:cs typeface="Nunito Sans"/>
                <a:sym typeface="Nunito Sans"/>
              </a:rPr>
              <a:t>Question 16</a:t>
            </a:r>
            <a:endParaRPr sz="4800" b="1" dirty="0">
              <a:solidFill>
                <a:schemeClr val="lt1"/>
              </a:solidFill>
              <a:latin typeface="Nunito Sans"/>
              <a:ea typeface="Nunito Sans"/>
              <a:cs typeface="Nunito Sans"/>
              <a:sym typeface="Nunito Sans"/>
            </a:endParaRPr>
          </a:p>
        </p:txBody>
      </p:sp>
      <p:pic>
        <p:nvPicPr>
          <p:cNvPr id="754" name="Google Shape;754;p99"/>
          <p:cNvPicPr preferRelativeResize="0"/>
          <p:nvPr/>
        </p:nvPicPr>
        <p:blipFill rotWithShape="1">
          <a:blip r:embed="rId3">
            <a:alphaModFix/>
          </a:blip>
          <a:srcRect/>
          <a:stretch/>
        </p:blipFill>
        <p:spPr>
          <a:xfrm>
            <a:off x="7144200" y="4652100"/>
            <a:ext cx="1767499" cy="224100"/>
          </a:xfrm>
          <a:prstGeom prst="rect">
            <a:avLst/>
          </a:prstGeom>
          <a:noFill/>
          <a:ln>
            <a:noFill/>
          </a:ln>
        </p:spPr>
      </p:pic>
      <p:sp>
        <p:nvSpPr>
          <p:cNvPr id="755" name="Google Shape;755;p99"/>
          <p:cNvSpPr txBox="1"/>
          <p:nvPr/>
        </p:nvSpPr>
        <p:spPr>
          <a:xfrm>
            <a:off x="167644" y="662457"/>
            <a:ext cx="8976300" cy="3388974"/>
          </a:xfrm>
          <a:prstGeom prst="rect">
            <a:avLst/>
          </a:prstGeom>
          <a:noFill/>
          <a:ln>
            <a:noFill/>
          </a:ln>
        </p:spPr>
        <p:txBody>
          <a:bodyPr spcFirstLastPara="1" wrap="square" lIns="68575" tIns="34275" rIns="68575" bIns="34275" anchor="t" anchorCtr="0">
            <a:spAutoFit/>
          </a:bodyPr>
          <a:lstStyle/>
          <a:p>
            <a:pPr lvl="0">
              <a:lnSpc>
                <a:spcPct val="107000"/>
              </a:lnSpc>
              <a:spcAft>
                <a:spcPts val="800"/>
              </a:spcAft>
            </a:pPr>
            <a:r>
              <a:rPr lang="en-IN" sz="2000" b="1" dirty="0">
                <a:effectLst/>
                <a:latin typeface="Nunito Sans" pitchFamily="2" charset="0"/>
                <a:ea typeface="Calibri" panose="020F0502020204030204" pitchFamily="34" charset="0"/>
                <a:cs typeface="Times New Roman" panose="02020603050405020304" pitchFamily="18" charset="0"/>
              </a:rPr>
              <a:t>push Zeros to end</a:t>
            </a:r>
            <a:endParaRPr lang="en-IN" sz="2000" dirty="0">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Write a function to push all the zeros that are present to the end of the array. The respective order of other elements should remain the same.</a:t>
            </a:r>
          </a:p>
          <a:p>
            <a:pPr>
              <a:lnSpc>
                <a:spcPct val="107000"/>
              </a:lnSpc>
              <a:spcAft>
                <a:spcPts val="800"/>
              </a:spcAft>
            </a:pPr>
            <a:r>
              <a:rPr lang="en-IN" sz="2000" b="1" dirty="0">
                <a:effectLst/>
                <a:latin typeface="Nunito Sans" pitchFamily="2" charset="0"/>
                <a:ea typeface="Calibri" panose="020F0502020204030204" pitchFamily="34" charset="0"/>
                <a:cs typeface="Times New Roman" panose="02020603050405020304" pitchFamily="18" charset="0"/>
              </a:rPr>
              <a:t>Input Specification:</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input1: Array elements</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input2: Integer N, Array Size</a:t>
            </a:r>
          </a:p>
          <a:p>
            <a:pPr>
              <a:lnSpc>
                <a:spcPct val="107000"/>
              </a:lnSpc>
              <a:spcAft>
                <a:spcPts val="800"/>
              </a:spcAft>
            </a:pPr>
            <a:r>
              <a:rPr lang="en-IN" sz="2000" b="1" dirty="0">
                <a:effectLst/>
                <a:latin typeface="Nunito Sans" pitchFamily="2" charset="0"/>
                <a:ea typeface="Calibri" panose="020F0502020204030204" pitchFamily="34" charset="0"/>
                <a:cs typeface="Times New Roman" panose="02020603050405020304" pitchFamily="18" charset="0"/>
              </a:rPr>
              <a:t>Output Specification:</a:t>
            </a:r>
          </a:p>
          <a:p>
            <a:pPr lvl="0">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0559067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99"/>
          <p:cNvSpPr/>
          <p:nvPr/>
        </p:nvSpPr>
        <p:spPr>
          <a:xfrm>
            <a:off x="0" y="0"/>
            <a:ext cx="9144000" cy="662700"/>
          </a:xfrm>
          <a:prstGeom prst="rect">
            <a:avLst/>
          </a:prstGeom>
          <a:solidFill>
            <a:srgbClr val="F0513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Nunito Sans"/>
              <a:ea typeface="Nunito Sans"/>
              <a:cs typeface="Nunito Sans"/>
              <a:sym typeface="Nunito Sans"/>
            </a:endParaRPr>
          </a:p>
        </p:txBody>
      </p:sp>
      <p:sp>
        <p:nvSpPr>
          <p:cNvPr id="753" name="Google Shape;753;p99"/>
          <p:cNvSpPr txBox="1"/>
          <p:nvPr/>
        </p:nvSpPr>
        <p:spPr>
          <a:xfrm>
            <a:off x="1325880" y="40481"/>
            <a:ext cx="7472123" cy="807883"/>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 sz="4800" b="1" dirty="0">
                <a:solidFill>
                  <a:schemeClr val="lt1"/>
                </a:solidFill>
                <a:latin typeface="Nunito Sans"/>
                <a:ea typeface="Nunito Sans"/>
                <a:cs typeface="Nunito Sans"/>
                <a:sym typeface="Nunito Sans"/>
              </a:rPr>
              <a:t>Question 16</a:t>
            </a:r>
            <a:endParaRPr sz="4800" b="1" dirty="0">
              <a:solidFill>
                <a:schemeClr val="lt1"/>
              </a:solidFill>
              <a:latin typeface="Nunito Sans"/>
              <a:ea typeface="Nunito Sans"/>
              <a:cs typeface="Nunito Sans"/>
              <a:sym typeface="Nunito Sans"/>
            </a:endParaRPr>
          </a:p>
        </p:txBody>
      </p:sp>
      <p:pic>
        <p:nvPicPr>
          <p:cNvPr id="754" name="Google Shape;754;p99"/>
          <p:cNvPicPr preferRelativeResize="0"/>
          <p:nvPr/>
        </p:nvPicPr>
        <p:blipFill rotWithShape="1">
          <a:blip r:embed="rId3">
            <a:alphaModFix/>
          </a:blip>
          <a:srcRect/>
          <a:stretch/>
        </p:blipFill>
        <p:spPr>
          <a:xfrm>
            <a:off x="7144200" y="4652100"/>
            <a:ext cx="1767499" cy="224100"/>
          </a:xfrm>
          <a:prstGeom prst="rect">
            <a:avLst/>
          </a:prstGeom>
          <a:noFill/>
          <a:ln>
            <a:noFill/>
          </a:ln>
        </p:spPr>
      </p:pic>
      <p:sp>
        <p:nvSpPr>
          <p:cNvPr id="755" name="Google Shape;755;p99"/>
          <p:cNvSpPr txBox="1"/>
          <p:nvPr/>
        </p:nvSpPr>
        <p:spPr>
          <a:xfrm>
            <a:off x="167644" y="662457"/>
            <a:ext cx="8976300" cy="4285758"/>
          </a:xfrm>
          <a:prstGeom prst="rect">
            <a:avLst/>
          </a:prstGeom>
          <a:noFill/>
          <a:ln>
            <a:noFill/>
          </a:ln>
        </p:spPr>
        <p:txBody>
          <a:bodyPr spcFirstLastPara="1" wrap="square" lIns="68575" tIns="34275" rIns="68575" bIns="34275" anchor="t" anchorCtr="0">
            <a:spAutoFit/>
          </a:bodyPr>
          <a:lstStyle/>
          <a:p>
            <a:pPr>
              <a:lnSpc>
                <a:spcPct val="107000"/>
              </a:lnSpc>
              <a:spcAft>
                <a:spcPts val="800"/>
              </a:spcAft>
            </a:pPr>
            <a:r>
              <a:rPr lang="en-IN" sz="2000" b="1" dirty="0">
                <a:effectLst/>
                <a:latin typeface="Nunito Sans" pitchFamily="2" charset="0"/>
                <a:ea typeface="Calibri" panose="020F0502020204030204" pitchFamily="34" charset="0"/>
                <a:cs typeface="Times New Roman" panose="02020603050405020304" pitchFamily="18" charset="0"/>
              </a:rPr>
              <a:t>Example 1</a:t>
            </a:r>
          </a:p>
          <a:p>
            <a:pPr>
              <a:lnSpc>
                <a:spcPct val="107000"/>
              </a:lnSpc>
              <a:spcAft>
                <a:spcPts val="800"/>
              </a:spcAft>
            </a:pPr>
            <a:r>
              <a:rPr lang="en-IN" sz="2000" b="1" dirty="0">
                <a:effectLst/>
                <a:latin typeface="Nunito Sans" pitchFamily="2" charset="0"/>
                <a:ea typeface="Calibri" panose="020F0502020204030204" pitchFamily="34" charset="0"/>
                <a:cs typeface="Times New Roman" panose="02020603050405020304" pitchFamily="18" charset="0"/>
              </a:rPr>
              <a:t>Input</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input1: {5, 0, 7, 6}</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input2: 4</a:t>
            </a:r>
          </a:p>
          <a:p>
            <a:pPr>
              <a:lnSpc>
                <a:spcPct val="107000"/>
              </a:lnSpc>
              <a:spcAft>
                <a:spcPts val="800"/>
              </a:spcAft>
            </a:pPr>
            <a:r>
              <a:rPr lang="en-IN" sz="2000" b="1" dirty="0">
                <a:effectLst/>
                <a:latin typeface="Nunito Sans" pitchFamily="2" charset="0"/>
                <a:ea typeface="Calibri" panose="020F0502020204030204" pitchFamily="34" charset="0"/>
                <a:cs typeface="Times New Roman" panose="02020603050405020304" pitchFamily="18" charset="0"/>
              </a:rPr>
              <a:t>Output</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{5, 7, 6, 0}</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Explanation</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On Shifting the zeros to the end, the array will change from {5, 0, 7, 6} to {5, 7, 6, 0}.</a:t>
            </a:r>
          </a:p>
          <a:p>
            <a:pPr lvl="0">
              <a:lnSpc>
                <a:spcPct val="107000"/>
              </a:lnSpc>
              <a:spcAft>
                <a:spcPts val="800"/>
              </a:spcAft>
            </a:pPr>
            <a:endParaRPr lang="en-IN" sz="2000" dirty="0">
              <a:effectLst/>
              <a:latin typeface="Nunito Sans"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3597920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99"/>
          <p:cNvSpPr/>
          <p:nvPr/>
        </p:nvSpPr>
        <p:spPr>
          <a:xfrm>
            <a:off x="0" y="0"/>
            <a:ext cx="9144000" cy="662700"/>
          </a:xfrm>
          <a:prstGeom prst="rect">
            <a:avLst/>
          </a:prstGeom>
          <a:solidFill>
            <a:srgbClr val="F0513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Nunito Sans"/>
              <a:ea typeface="Nunito Sans"/>
              <a:cs typeface="Nunito Sans"/>
              <a:sym typeface="Nunito Sans"/>
            </a:endParaRPr>
          </a:p>
        </p:txBody>
      </p:sp>
      <p:sp>
        <p:nvSpPr>
          <p:cNvPr id="753" name="Google Shape;753;p99"/>
          <p:cNvSpPr txBox="1"/>
          <p:nvPr/>
        </p:nvSpPr>
        <p:spPr>
          <a:xfrm>
            <a:off x="1325880" y="40481"/>
            <a:ext cx="7472123" cy="807883"/>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 sz="4800" b="1" dirty="0">
                <a:solidFill>
                  <a:schemeClr val="lt1"/>
                </a:solidFill>
                <a:latin typeface="Nunito Sans"/>
                <a:ea typeface="Nunito Sans"/>
                <a:cs typeface="Nunito Sans"/>
                <a:sym typeface="Nunito Sans"/>
              </a:rPr>
              <a:t>Question 16</a:t>
            </a:r>
            <a:endParaRPr sz="4800" b="1" dirty="0">
              <a:solidFill>
                <a:schemeClr val="lt1"/>
              </a:solidFill>
              <a:latin typeface="Nunito Sans"/>
              <a:ea typeface="Nunito Sans"/>
              <a:cs typeface="Nunito Sans"/>
              <a:sym typeface="Nunito Sans"/>
            </a:endParaRPr>
          </a:p>
        </p:txBody>
      </p:sp>
      <p:pic>
        <p:nvPicPr>
          <p:cNvPr id="754" name="Google Shape;754;p99"/>
          <p:cNvPicPr preferRelativeResize="0"/>
          <p:nvPr/>
        </p:nvPicPr>
        <p:blipFill rotWithShape="1">
          <a:blip r:embed="rId3">
            <a:alphaModFix/>
          </a:blip>
          <a:srcRect/>
          <a:stretch/>
        </p:blipFill>
        <p:spPr>
          <a:xfrm>
            <a:off x="7144200" y="4652100"/>
            <a:ext cx="1767499" cy="224100"/>
          </a:xfrm>
          <a:prstGeom prst="rect">
            <a:avLst/>
          </a:prstGeom>
          <a:noFill/>
          <a:ln>
            <a:noFill/>
          </a:ln>
        </p:spPr>
      </p:pic>
      <p:sp>
        <p:nvSpPr>
          <p:cNvPr id="755" name="Google Shape;755;p99"/>
          <p:cNvSpPr txBox="1"/>
          <p:nvPr/>
        </p:nvSpPr>
        <p:spPr>
          <a:xfrm>
            <a:off x="167644" y="662457"/>
            <a:ext cx="8976300" cy="4285758"/>
          </a:xfrm>
          <a:prstGeom prst="rect">
            <a:avLst/>
          </a:prstGeom>
          <a:noFill/>
          <a:ln>
            <a:noFill/>
          </a:ln>
        </p:spPr>
        <p:txBody>
          <a:bodyPr spcFirstLastPara="1" wrap="square" lIns="68575" tIns="34275" rIns="68575" bIns="34275" anchor="t" anchorCtr="0">
            <a:spAutoFit/>
          </a:bodyPr>
          <a:lstStyle/>
          <a:p>
            <a:pPr>
              <a:lnSpc>
                <a:spcPct val="107000"/>
              </a:lnSpc>
              <a:spcAft>
                <a:spcPts val="800"/>
              </a:spcAft>
            </a:pPr>
            <a:r>
              <a:rPr lang="en-IN" sz="2000" b="1" dirty="0">
                <a:effectLst/>
                <a:latin typeface="Nunito Sans" pitchFamily="2" charset="0"/>
                <a:ea typeface="Calibri" panose="020F0502020204030204" pitchFamily="34" charset="0"/>
                <a:cs typeface="Times New Roman" panose="02020603050405020304" pitchFamily="18" charset="0"/>
              </a:rPr>
              <a:t>Example 2</a:t>
            </a:r>
          </a:p>
          <a:p>
            <a:pPr>
              <a:lnSpc>
                <a:spcPct val="107000"/>
              </a:lnSpc>
              <a:spcAft>
                <a:spcPts val="800"/>
              </a:spcAft>
            </a:pPr>
            <a:r>
              <a:rPr lang="en-IN" sz="2000" b="1" dirty="0">
                <a:effectLst/>
                <a:latin typeface="Nunito Sans" pitchFamily="2" charset="0"/>
                <a:ea typeface="Calibri" panose="020F0502020204030204" pitchFamily="34" charset="0"/>
                <a:cs typeface="Times New Roman" panose="02020603050405020304" pitchFamily="18" charset="0"/>
              </a:rPr>
              <a:t>Input</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input1: {0, 3, 0, 2, 0}</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input2: 5</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Output</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{3, 2, 0, 0, 0}</a:t>
            </a:r>
          </a:p>
          <a:p>
            <a:pPr>
              <a:lnSpc>
                <a:spcPct val="107000"/>
              </a:lnSpc>
              <a:spcAft>
                <a:spcPts val="800"/>
              </a:spcAft>
            </a:pPr>
            <a:r>
              <a:rPr lang="en-IN" sz="2000" b="1" dirty="0">
                <a:effectLst/>
                <a:latin typeface="Nunito Sans" pitchFamily="2" charset="0"/>
                <a:ea typeface="Calibri" panose="020F0502020204030204" pitchFamily="34" charset="0"/>
                <a:cs typeface="Times New Roman" panose="02020603050405020304" pitchFamily="18" charset="0"/>
              </a:rPr>
              <a:t>Explanation</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On Shifting the zeros to the end, the array will change from {0, 3, 0, 2, 0} to {3, 2, 0, 0, 0}.</a:t>
            </a:r>
          </a:p>
          <a:p>
            <a:pPr lvl="0">
              <a:lnSpc>
                <a:spcPct val="107000"/>
              </a:lnSpc>
              <a:spcAft>
                <a:spcPts val="800"/>
              </a:spcAft>
            </a:pPr>
            <a:endParaRPr lang="en-IN" sz="2000" dirty="0">
              <a:effectLst/>
              <a:latin typeface="Nunito Sans"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9625600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8"/>
          <p:cNvSpPr/>
          <p:nvPr/>
        </p:nvSpPr>
        <p:spPr>
          <a:xfrm>
            <a:off x="0" y="0"/>
            <a:ext cx="9144000" cy="5143500"/>
          </a:xfrm>
          <a:prstGeom prst="rect">
            <a:avLst/>
          </a:prstGeom>
          <a:solidFill>
            <a:srgbClr val="000000"/>
          </a:solidFill>
          <a:ln>
            <a:noFill/>
          </a:ln>
        </p:spPr>
        <p:txBody>
          <a:bodyPr spcFirstLastPara="1" wrap="square" lIns="411475" tIns="75425" rIns="68575" bIns="685800" anchor="t" anchorCtr="0">
            <a:noAutofit/>
          </a:bodyPr>
          <a:lstStyle/>
          <a:p>
            <a:pPr>
              <a:lnSpc>
                <a:spcPct val="107000"/>
              </a:lnSpc>
              <a:spcAft>
                <a:spcPts val="800"/>
              </a:spcAft>
            </a:pPr>
            <a:r>
              <a:rPr lang="en-IN" b="1" dirty="0">
                <a:solidFill>
                  <a:schemeClr val="bg1"/>
                </a:solidFill>
                <a:effectLst/>
                <a:latin typeface="Nunito Sans" pitchFamily="2" charset="0"/>
                <a:ea typeface="Calibri" panose="020F0502020204030204" pitchFamily="34" charset="0"/>
                <a:cs typeface="Consolas" panose="020B0609020204030204" pitchFamily="49" charset="0"/>
              </a:rPr>
              <a:t>import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java.util</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b="1" dirty="0">
                <a:solidFill>
                  <a:schemeClr val="bg1"/>
                </a:solidFill>
                <a:effectLst/>
                <a:latin typeface="Nunito Sans" pitchFamily="2" charset="0"/>
                <a:ea typeface="Calibri" panose="020F0502020204030204" pitchFamily="34" charset="0"/>
                <a:cs typeface="Consolas" panose="020B0609020204030204" pitchFamily="49" charset="0"/>
              </a:rPr>
              <a:t>import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u="sng" dirty="0">
                <a:solidFill>
                  <a:schemeClr val="bg1"/>
                </a:solidFill>
                <a:effectLst/>
                <a:latin typeface="Nunito Sans" pitchFamily="2" charset="0"/>
                <a:ea typeface="Calibri" panose="020F0502020204030204" pitchFamily="34" charset="0"/>
                <a:cs typeface="Consolas" panose="020B0609020204030204" pitchFamily="49" charset="0"/>
              </a:rPr>
              <a:t>java.io</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b="1" dirty="0">
                <a:solidFill>
                  <a:schemeClr val="bg1"/>
                </a:solidFill>
                <a:effectLst/>
                <a:latin typeface="Nunito Sans" pitchFamily="2" charset="0"/>
                <a:ea typeface="Calibri" panose="020F0502020204030204" pitchFamily="34" charset="0"/>
                <a:cs typeface="Consolas" panose="020B0609020204030204" pitchFamily="49" charset="0"/>
              </a:rPr>
              <a:t>class</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Push_Zeroes</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b="1" dirty="0">
                <a:solidFill>
                  <a:schemeClr val="bg1"/>
                </a:solidFill>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static</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void</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pushZerosToEnd</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arr</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n){</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count = 0;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b="1" dirty="0">
                <a:solidFill>
                  <a:schemeClr val="bg1"/>
                </a:solidFill>
                <a:effectLst/>
                <a:latin typeface="Nunito Sans" pitchFamily="2" charset="0"/>
                <a:ea typeface="Calibri" panose="020F0502020204030204" pitchFamily="34" charset="0"/>
                <a:cs typeface="Consolas" panose="020B0609020204030204" pitchFamily="49" charset="0"/>
              </a:rPr>
              <a:t>                  for</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 0;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&lt; n;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b="1" dirty="0">
                <a:solidFill>
                  <a:schemeClr val="bg1"/>
                </a:solidFill>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if</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arr</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 0)</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a:solidFill>
                  <a:schemeClr val="bg1"/>
                </a:solidFill>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arr</a:t>
            </a:r>
            <a:r>
              <a:rPr lang="en-IN" dirty="0">
                <a:solidFill>
                  <a:schemeClr val="bg1"/>
                </a:solidFill>
                <a:effectLst/>
                <a:latin typeface="Nunito Sans" pitchFamily="2" charset="0"/>
                <a:ea typeface="Calibri" panose="020F0502020204030204" pitchFamily="34" charset="0"/>
                <a:cs typeface="Consolas" panose="020B0609020204030204" pitchFamily="49" charset="0"/>
              </a:rPr>
              <a:t>[count++] =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arr</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while</a:t>
            </a:r>
            <a:r>
              <a:rPr lang="en-IN" dirty="0">
                <a:solidFill>
                  <a:schemeClr val="bg1"/>
                </a:solidFill>
                <a:effectLst/>
                <a:latin typeface="Nunito Sans" pitchFamily="2" charset="0"/>
                <a:ea typeface="Calibri" panose="020F0502020204030204" pitchFamily="34" charset="0"/>
                <a:cs typeface="Consolas" panose="020B0609020204030204" pitchFamily="49" charset="0"/>
              </a:rPr>
              <a:t> (count &lt; n)</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a:solidFill>
                  <a:schemeClr val="bg1"/>
                </a:solidFill>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arr</a:t>
            </a:r>
            <a:r>
              <a:rPr lang="en-IN" dirty="0">
                <a:solidFill>
                  <a:schemeClr val="bg1"/>
                </a:solidFill>
                <a:effectLst/>
                <a:latin typeface="Nunito Sans" pitchFamily="2" charset="0"/>
                <a:ea typeface="Calibri" panose="020F0502020204030204" pitchFamily="34" charset="0"/>
                <a:cs typeface="Consolas" panose="020B0609020204030204" pitchFamily="49" charset="0"/>
              </a:rPr>
              <a:t>[count++] = 0;</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p>
          <a:p>
            <a:pPr>
              <a:lnSpc>
                <a:spcPct val="107000"/>
              </a:lnSpc>
              <a:spcAft>
                <a:spcPts val="800"/>
              </a:spcAft>
            </a:pPr>
            <a:r>
              <a:rPr lang="en-IN" dirty="0">
                <a:solidFill>
                  <a:schemeClr val="bg1"/>
                </a:solidFill>
                <a:latin typeface="Nunito Sans" pitchFamily="2" charset="0"/>
                <a:ea typeface="Calibri" panose="020F0502020204030204" pitchFamily="34" charset="0"/>
                <a:cs typeface="Times New Roman" panose="02020603050405020304" pitchFamily="18"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public</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static</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void</a:t>
            </a:r>
            <a:r>
              <a:rPr lang="en-IN" dirty="0">
                <a:solidFill>
                  <a:schemeClr val="bg1"/>
                </a:solidFill>
                <a:effectLst/>
                <a:latin typeface="Nunito Sans" pitchFamily="2" charset="0"/>
                <a:ea typeface="Calibri" panose="020F0502020204030204" pitchFamily="34" charset="0"/>
                <a:cs typeface="Consolas" panose="020B0609020204030204" pitchFamily="49" charset="0"/>
              </a:rPr>
              <a:t> main (String[]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args</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Scanner </a:t>
            </a:r>
            <a:r>
              <a:rPr lang="en-IN" u="sng" dirty="0" err="1">
                <a:solidFill>
                  <a:schemeClr val="bg1"/>
                </a:solidFill>
                <a:effectLst/>
                <a:latin typeface="Nunito Sans" pitchFamily="2" charset="0"/>
                <a:ea typeface="Calibri" panose="020F0502020204030204" pitchFamily="34" charset="0"/>
                <a:cs typeface="Consolas" panose="020B0609020204030204" pitchFamily="49" charset="0"/>
              </a:rPr>
              <a:t>sc</a:t>
            </a:r>
            <a:r>
              <a:rPr lang="en-IN" dirty="0">
                <a:solidFill>
                  <a:schemeClr val="bg1"/>
                </a:solidFill>
                <a:effectLst/>
                <a:latin typeface="Nunito Sans" pitchFamily="2" charset="0"/>
                <a:ea typeface="Calibri" panose="020F0502020204030204" pitchFamily="34" charset="0"/>
                <a:cs typeface="Consolas" panose="020B0609020204030204" pitchFamily="49" charset="0"/>
              </a:rPr>
              <a:t> =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new</a:t>
            </a:r>
            <a:r>
              <a:rPr lang="en-IN" dirty="0">
                <a:solidFill>
                  <a:schemeClr val="bg1"/>
                </a:solidFill>
                <a:effectLst/>
                <a:latin typeface="Nunito Sans" pitchFamily="2" charset="0"/>
                <a:ea typeface="Calibri" panose="020F0502020204030204" pitchFamily="34" charset="0"/>
                <a:cs typeface="Consolas" panose="020B0609020204030204" pitchFamily="49" charset="0"/>
              </a:rPr>
              <a:t> Scanner(System.</a:t>
            </a:r>
            <a:r>
              <a:rPr lang="en-IN" b="1" i="1" dirty="0">
                <a:solidFill>
                  <a:schemeClr val="bg1"/>
                </a:solidFill>
                <a:effectLst/>
                <a:latin typeface="Nunito Sans" pitchFamily="2" charset="0"/>
                <a:ea typeface="Calibri" panose="020F0502020204030204" pitchFamily="34" charset="0"/>
                <a:cs typeface="Consolas" panose="020B0609020204030204" pitchFamily="49" charset="0"/>
              </a:rPr>
              <a:t>in</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n =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sc.nextInt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p>
          <a:p>
            <a:pPr>
              <a:lnSpc>
                <a:spcPct val="107000"/>
              </a:lnSpc>
              <a:spcAft>
                <a:spcPts val="800"/>
              </a:spcAft>
            </a:pP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p:txBody>
      </p:sp>
      <p:sp>
        <p:nvSpPr>
          <p:cNvPr id="269" name="Google Shape;269;p38"/>
          <p:cNvSpPr/>
          <p:nvPr/>
        </p:nvSpPr>
        <p:spPr>
          <a:xfrm>
            <a:off x="0" y="1"/>
            <a:ext cx="400200" cy="57000"/>
          </a:xfrm>
          <a:prstGeom prst="rect">
            <a:avLst/>
          </a:prstGeom>
          <a:solidFill>
            <a:schemeClr val="dk1">
              <a:alpha val="67840"/>
            </a:schemeClr>
          </a:solidFill>
          <a:ln>
            <a:noFill/>
          </a:ln>
        </p:spPr>
        <p:txBody>
          <a:bodyPr spcFirstLastPara="1" wrap="square" lIns="68575" tIns="34275" rIns="68575" bIns="685800" anchor="t" anchorCtr="0">
            <a:noAutofit/>
          </a:bodyPr>
          <a:lstStyle/>
          <a:p>
            <a:pPr marL="0" marR="0" lvl="0" indent="0" algn="l" rtl="0">
              <a:spcBef>
                <a:spcPts val="0"/>
              </a:spcBef>
              <a:spcAft>
                <a:spcPts val="0"/>
              </a:spcAft>
              <a:buNone/>
            </a:pPr>
            <a:endParaRPr sz="1500" b="1">
              <a:solidFill>
                <a:schemeClr val="lt1"/>
              </a:solidFill>
              <a:latin typeface="Nunito Sans"/>
              <a:ea typeface="Nunito Sans"/>
              <a:cs typeface="Nunito Sans"/>
              <a:sym typeface="Nunito Sans"/>
            </a:endParaRPr>
          </a:p>
        </p:txBody>
      </p:sp>
      <p:sp>
        <p:nvSpPr>
          <p:cNvPr id="270" name="Google Shape;270;p38"/>
          <p:cNvSpPr/>
          <p:nvPr/>
        </p:nvSpPr>
        <p:spPr>
          <a:xfrm>
            <a:off x="0" y="57151"/>
            <a:ext cx="400200" cy="5086500"/>
          </a:xfrm>
          <a:prstGeom prst="rect">
            <a:avLst/>
          </a:prstGeom>
          <a:solidFill>
            <a:schemeClr val="dk1">
              <a:alpha val="67840"/>
            </a:schemeClr>
          </a:solidFill>
          <a:ln>
            <a:noFill/>
          </a:ln>
        </p:spPr>
        <p:txBody>
          <a:bodyPr spcFirstLastPara="1" wrap="square" lIns="68575" tIns="34275" rIns="68575" bIns="685800" anchor="t" anchorCtr="0">
            <a:noAutofit/>
          </a:bodyPr>
          <a:lstStyle/>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3</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4</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5</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6</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7</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8</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9</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10</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12</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13</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14</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15</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16</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17</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18</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19</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20</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22</a:t>
            </a:r>
            <a:endParaRPr sz="1100"/>
          </a:p>
          <a:p>
            <a:pPr marL="0" marR="0" lvl="0" indent="0" algn="l" rtl="0">
              <a:spcBef>
                <a:spcPts val="0"/>
              </a:spcBef>
              <a:spcAft>
                <a:spcPts val="0"/>
              </a:spcAft>
              <a:buNone/>
            </a:pPr>
            <a:endParaRPr sz="1500" b="1">
              <a:solidFill>
                <a:srgbClr val="FFFF00"/>
              </a:solidFill>
              <a:latin typeface="Nunito Sans"/>
              <a:ea typeface="Nunito Sans"/>
              <a:cs typeface="Nunito Sans"/>
              <a:sym typeface="Nunito Sans"/>
            </a:endParaRPr>
          </a:p>
        </p:txBody>
      </p:sp>
      <p:pic>
        <p:nvPicPr>
          <p:cNvPr id="271" name="Google Shape;271;p38"/>
          <p:cNvPicPr preferRelativeResize="0"/>
          <p:nvPr/>
        </p:nvPicPr>
        <p:blipFill rotWithShape="1">
          <a:blip r:embed="rId3">
            <a:alphaModFix/>
          </a:blip>
          <a:srcRect/>
          <a:stretch/>
        </p:blipFill>
        <p:spPr>
          <a:xfrm>
            <a:off x="7144200" y="4652100"/>
            <a:ext cx="1767499" cy="224100"/>
          </a:xfrm>
          <a:prstGeom prst="rect">
            <a:avLst/>
          </a:prstGeom>
          <a:noFill/>
          <a:ln>
            <a:noFill/>
          </a:ln>
        </p:spPr>
      </p:pic>
    </p:spTree>
    <p:extLst>
      <p:ext uri="{BB962C8B-B14F-4D97-AF65-F5344CB8AC3E}">
        <p14:creationId xmlns:p14="http://schemas.microsoft.com/office/powerpoint/2010/main" val="746463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4"/>
          <p:cNvSpPr/>
          <p:nvPr/>
        </p:nvSpPr>
        <p:spPr>
          <a:xfrm>
            <a:off x="0" y="0"/>
            <a:ext cx="9144000" cy="662700"/>
          </a:xfrm>
          <a:prstGeom prst="rect">
            <a:avLst/>
          </a:prstGeom>
          <a:solidFill>
            <a:srgbClr val="F0513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Nunito Sans"/>
              <a:ea typeface="Nunito Sans"/>
              <a:cs typeface="Nunito Sans"/>
              <a:sym typeface="Nunito Sans"/>
            </a:endParaRPr>
          </a:p>
        </p:txBody>
      </p:sp>
      <p:sp>
        <p:nvSpPr>
          <p:cNvPr id="149" name="Google Shape;149;p24"/>
          <p:cNvSpPr txBox="1"/>
          <p:nvPr/>
        </p:nvSpPr>
        <p:spPr>
          <a:xfrm>
            <a:off x="2953703" y="40481"/>
            <a:ext cx="5844300" cy="807883"/>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 sz="4800" b="1" dirty="0">
                <a:solidFill>
                  <a:schemeClr val="lt1"/>
                </a:solidFill>
                <a:latin typeface="Nunito Sans"/>
                <a:ea typeface="Nunito Sans"/>
                <a:cs typeface="Nunito Sans"/>
                <a:sym typeface="Nunito Sans"/>
              </a:rPr>
              <a:t>Question 2  </a:t>
            </a:r>
            <a:endParaRPr sz="4800" b="1" dirty="0">
              <a:solidFill>
                <a:schemeClr val="lt1"/>
              </a:solidFill>
              <a:latin typeface="Nunito Sans"/>
              <a:ea typeface="Nunito Sans"/>
              <a:cs typeface="Nunito Sans"/>
              <a:sym typeface="Nunito Sans"/>
            </a:endParaRPr>
          </a:p>
        </p:txBody>
      </p:sp>
      <p:pic>
        <p:nvPicPr>
          <p:cNvPr id="150" name="Google Shape;150;p24"/>
          <p:cNvPicPr preferRelativeResize="0"/>
          <p:nvPr/>
        </p:nvPicPr>
        <p:blipFill rotWithShape="1">
          <a:blip r:embed="rId3">
            <a:alphaModFix/>
          </a:blip>
          <a:srcRect/>
          <a:stretch/>
        </p:blipFill>
        <p:spPr>
          <a:xfrm>
            <a:off x="7144200" y="4652100"/>
            <a:ext cx="1767499" cy="224100"/>
          </a:xfrm>
          <a:prstGeom prst="rect">
            <a:avLst/>
          </a:prstGeom>
          <a:noFill/>
          <a:ln>
            <a:noFill/>
          </a:ln>
        </p:spPr>
      </p:pic>
      <p:sp>
        <p:nvSpPr>
          <p:cNvPr id="151" name="Google Shape;151;p24"/>
          <p:cNvSpPr txBox="1"/>
          <p:nvPr/>
        </p:nvSpPr>
        <p:spPr>
          <a:xfrm>
            <a:off x="167644" y="662457"/>
            <a:ext cx="8976300" cy="5652543"/>
          </a:xfrm>
          <a:prstGeom prst="rect">
            <a:avLst/>
          </a:prstGeom>
          <a:noFill/>
          <a:ln>
            <a:noFill/>
          </a:ln>
        </p:spPr>
        <p:txBody>
          <a:bodyPr spcFirstLastPara="1" wrap="square" lIns="68575" tIns="34275" rIns="68575" bIns="34275" anchor="t" anchorCtr="0">
            <a:spAutoFit/>
          </a:bodyPr>
          <a:lstStyle/>
          <a:p>
            <a:pPr marL="0" lvl="0" indent="0" algn="l" rtl="0">
              <a:lnSpc>
                <a:spcPct val="115000"/>
              </a:lnSpc>
              <a:spcBef>
                <a:spcPts val="0"/>
              </a:spcBef>
              <a:spcAft>
                <a:spcPts val="0"/>
              </a:spcAft>
              <a:buClr>
                <a:schemeClr val="dk1"/>
              </a:buClr>
              <a:buSzPts val="1100"/>
              <a:buFont typeface="Arial"/>
              <a:buNone/>
            </a:pPr>
            <a:r>
              <a:rPr lang="en" sz="2000" b="1" dirty="0">
                <a:solidFill>
                  <a:schemeClr val="dk1"/>
                </a:solidFill>
                <a:highlight>
                  <a:srgbClr val="FFFFFF"/>
                </a:highlight>
                <a:latin typeface="Nunito Sans"/>
                <a:ea typeface="Nunito Sans"/>
                <a:cs typeface="Nunito Sans"/>
                <a:sym typeface="Nunito Sans"/>
              </a:rPr>
              <a:t>Problem statement</a:t>
            </a:r>
            <a:endParaRPr sz="2000" b="1" dirty="0">
              <a:solidFill>
                <a:schemeClr val="dk1"/>
              </a:solidFill>
              <a:highlight>
                <a:srgbClr val="FFFFFF"/>
              </a:highlight>
              <a:latin typeface="Nunito Sans"/>
              <a:ea typeface="Nunito Sans"/>
              <a:cs typeface="Nunito Sans"/>
              <a:sym typeface="Nunito Sans"/>
            </a:endParaRP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Ralph is learning how to type fast and use some of the shortcuts provided by the keyboard such as undoing a previous operation, copy-pasting and cut-pasting. Now, he has completed the course and is appearing for his final exam. In the exam, he is given some operations to perform over a string. </a:t>
            </a:r>
          </a:p>
          <a:p>
            <a:pPr>
              <a:lnSpc>
                <a:spcPct val="107000"/>
              </a:lnSpc>
              <a:spcAft>
                <a:spcPts val="800"/>
              </a:spcAft>
            </a:pPr>
            <a:r>
              <a:rPr lang="en-IN" sz="2000" dirty="0">
                <a:effectLst/>
                <a:latin typeface="Nunito Sans" pitchFamily="2" charset="0"/>
                <a:ea typeface="Calibri" panose="020F0502020204030204" pitchFamily="34" charset="0"/>
                <a:cs typeface="Times New Roman" panose="02020603050405020304" pitchFamily="18" charset="0"/>
              </a:rPr>
              <a:t>He is given two strings, one he has to type and the other string is the operations that he has to perform. The three major operations that he wants to perform are: </a:t>
            </a:r>
          </a:p>
          <a:p>
            <a:pPr marL="342900" lvl="0" indent="-342900">
              <a:lnSpc>
                <a:spcPct val="107000"/>
              </a:lnSpc>
              <a:buFont typeface="+mj-lt"/>
              <a:buAutoNum type="arabicPeriod"/>
            </a:pPr>
            <a:r>
              <a:rPr lang="en-IN" sz="2000" dirty="0">
                <a:effectLst/>
                <a:latin typeface="Nunito Sans" pitchFamily="2" charset="0"/>
                <a:ea typeface="Calibri" panose="020F0502020204030204" pitchFamily="34" charset="0"/>
                <a:cs typeface="Times New Roman" panose="02020603050405020304" pitchFamily="18" charset="0"/>
              </a:rPr>
              <a:t>If the operation is w, he has to type in the next characters in the operation string until the next operation is encountered. </a:t>
            </a:r>
          </a:p>
          <a:p>
            <a:pPr marL="342900" lvl="0" indent="-342900">
              <a:lnSpc>
                <a:spcPct val="107000"/>
              </a:lnSpc>
              <a:buFont typeface="+mj-lt"/>
              <a:buAutoNum type="arabicPeriod"/>
            </a:pPr>
            <a:r>
              <a:rPr lang="en-IN" sz="2000" dirty="0">
                <a:effectLst/>
                <a:latin typeface="Nunito Sans" pitchFamily="2" charset="0"/>
                <a:ea typeface="Calibri" panose="020F0502020204030204" pitchFamily="34" charset="0"/>
                <a:cs typeface="Times New Roman" panose="02020603050405020304" pitchFamily="18" charset="0"/>
              </a:rPr>
              <a:t>If the operation is d, he has to delete ‘N’ characters which he last typed. </a:t>
            </a:r>
          </a:p>
          <a:p>
            <a:pPr marL="342900" lvl="0" indent="-342900">
              <a:lnSpc>
                <a:spcPct val="107000"/>
              </a:lnSpc>
              <a:spcAft>
                <a:spcPts val="800"/>
              </a:spcAft>
              <a:buFont typeface="+mj-lt"/>
              <a:buAutoNum type="arabicPeriod"/>
            </a:pPr>
            <a:r>
              <a:rPr lang="en-IN" sz="2000" dirty="0">
                <a:effectLst/>
                <a:latin typeface="Nunito Sans" pitchFamily="2" charset="0"/>
                <a:ea typeface="Calibri" panose="020F0502020204030204" pitchFamily="34" charset="0"/>
                <a:cs typeface="Times New Roman" panose="02020603050405020304" pitchFamily="18" charset="0"/>
              </a:rPr>
              <a:t>If the operation is u, he has to undo the last operation he performed</a:t>
            </a:r>
          </a:p>
          <a:p>
            <a:pPr>
              <a:lnSpc>
                <a:spcPct val="107000"/>
              </a:lnSpc>
              <a:spcAft>
                <a:spcPts val="800"/>
              </a:spcAft>
            </a:pPr>
            <a:endParaRPr lang="en-IN" sz="2000" dirty="0">
              <a:effectLst/>
              <a:latin typeface="Nunito Sans" pitchFamily="2" charset="0"/>
              <a:ea typeface="Calibri" panose="020F0502020204030204" pitchFamily="34" charset="0"/>
              <a:cs typeface="Times New Roman" panose="02020603050405020304" pitchFamily="18" charset="0"/>
            </a:endParaRPr>
          </a:p>
          <a:p>
            <a:pPr marL="0" lvl="0" indent="0" algn="l" rtl="0">
              <a:lnSpc>
                <a:spcPct val="115000"/>
              </a:lnSpc>
              <a:spcBef>
                <a:spcPts val="0"/>
              </a:spcBef>
              <a:spcAft>
                <a:spcPts val="0"/>
              </a:spcAft>
              <a:buClr>
                <a:schemeClr val="dk1"/>
              </a:buClr>
              <a:buSzPts val="1100"/>
              <a:buFont typeface="Arial"/>
              <a:buNone/>
            </a:pPr>
            <a:endParaRPr sz="2400" dirty="0">
              <a:solidFill>
                <a:schemeClr val="dk1"/>
              </a:solidFill>
              <a:highlight>
                <a:srgbClr val="FFFFFF"/>
              </a:highlight>
              <a:latin typeface="Nunito Sans"/>
              <a:ea typeface="Nunito Sans"/>
              <a:cs typeface="Nunito Sans"/>
              <a:sym typeface="Nunito Sans"/>
            </a:endParaRPr>
          </a:p>
          <a:p>
            <a:pPr marL="0" lvl="0" indent="0" algn="l" rtl="0">
              <a:lnSpc>
                <a:spcPct val="115000"/>
              </a:lnSpc>
              <a:spcBef>
                <a:spcPts val="0"/>
              </a:spcBef>
              <a:spcAft>
                <a:spcPts val="0"/>
              </a:spcAft>
              <a:buSzPts val="800"/>
              <a:buNone/>
            </a:pPr>
            <a:endParaRPr sz="2500" b="1" dirty="0">
              <a:solidFill>
                <a:schemeClr val="dk1"/>
              </a:solidFill>
              <a:highlight>
                <a:srgbClr val="FFFFFF"/>
              </a:highlight>
              <a:latin typeface="Nunito Sans"/>
              <a:ea typeface="Nunito Sans"/>
              <a:cs typeface="Nunito Sans"/>
              <a:sym typeface="Nunito Sans"/>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99"/>
          <p:cNvSpPr/>
          <p:nvPr/>
        </p:nvSpPr>
        <p:spPr>
          <a:xfrm>
            <a:off x="0" y="0"/>
            <a:ext cx="9144000" cy="662700"/>
          </a:xfrm>
          <a:prstGeom prst="rect">
            <a:avLst/>
          </a:prstGeom>
          <a:solidFill>
            <a:srgbClr val="F0513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Nunito Sans"/>
              <a:ea typeface="Nunito Sans"/>
              <a:cs typeface="Nunito Sans"/>
              <a:sym typeface="Nunito Sans"/>
            </a:endParaRPr>
          </a:p>
        </p:txBody>
      </p:sp>
      <p:sp>
        <p:nvSpPr>
          <p:cNvPr id="753" name="Google Shape;753;p99"/>
          <p:cNvSpPr txBox="1"/>
          <p:nvPr/>
        </p:nvSpPr>
        <p:spPr>
          <a:xfrm>
            <a:off x="1325880" y="40481"/>
            <a:ext cx="7472123" cy="807883"/>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 sz="4800" b="1" dirty="0">
                <a:solidFill>
                  <a:schemeClr val="lt1"/>
                </a:solidFill>
                <a:latin typeface="Nunito Sans"/>
                <a:ea typeface="Nunito Sans"/>
                <a:cs typeface="Nunito Sans"/>
                <a:sym typeface="Nunito Sans"/>
              </a:rPr>
              <a:t>Question 17</a:t>
            </a:r>
            <a:endParaRPr sz="4800" b="1" dirty="0">
              <a:solidFill>
                <a:schemeClr val="lt1"/>
              </a:solidFill>
              <a:latin typeface="Nunito Sans"/>
              <a:ea typeface="Nunito Sans"/>
              <a:cs typeface="Nunito Sans"/>
              <a:sym typeface="Nunito Sans"/>
            </a:endParaRPr>
          </a:p>
        </p:txBody>
      </p:sp>
      <p:pic>
        <p:nvPicPr>
          <p:cNvPr id="754" name="Google Shape;754;p99"/>
          <p:cNvPicPr preferRelativeResize="0"/>
          <p:nvPr/>
        </p:nvPicPr>
        <p:blipFill rotWithShape="1">
          <a:blip r:embed="rId3">
            <a:alphaModFix/>
          </a:blip>
          <a:srcRect/>
          <a:stretch/>
        </p:blipFill>
        <p:spPr>
          <a:xfrm>
            <a:off x="7144200" y="4652100"/>
            <a:ext cx="1767499" cy="224100"/>
          </a:xfrm>
          <a:prstGeom prst="rect">
            <a:avLst/>
          </a:prstGeom>
          <a:noFill/>
          <a:ln>
            <a:noFill/>
          </a:ln>
        </p:spPr>
      </p:pic>
      <p:sp>
        <p:nvSpPr>
          <p:cNvPr id="755" name="Google Shape;755;p99"/>
          <p:cNvSpPr txBox="1"/>
          <p:nvPr/>
        </p:nvSpPr>
        <p:spPr>
          <a:xfrm>
            <a:off x="167644" y="662457"/>
            <a:ext cx="8976300" cy="3454633"/>
          </a:xfrm>
          <a:prstGeom prst="rect">
            <a:avLst/>
          </a:prstGeom>
          <a:noFill/>
          <a:ln>
            <a:noFill/>
          </a:ln>
        </p:spPr>
        <p:txBody>
          <a:bodyPr spcFirstLastPara="1" wrap="square" lIns="68575" tIns="34275" rIns="68575" bIns="34275" anchor="t" anchorCtr="0">
            <a:spAutoFit/>
          </a:bodyPr>
          <a:lstStyle/>
          <a:p>
            <a:pPr lvl="0">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Reverse String Word Wise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Write a function to reverse a string word-wise.</a:t>
            </a: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Input Specification:</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input1: String</a:t>
            </a: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Output Specification:</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Return the reversed string that is, the last word in input string should come at the first position of the output string, second last word at the second position and so on. Individual words should remain as it is.</a:t>
            </a:r>
          </a:p>
          <a:p>
            <a:pPr lvl="0">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5429390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99"/>
          <p:cNvSpPr/>
          <p:nvPr/>
        </p:nvSpPr>
        <p:spPr>
          <a:xfrm>
            <a:off x="0" y="0"/>
            <a:ext cx="9144000" cy="662700"/>
          </a:xfrm>
          <a:prstGeom prst="rect">
            <a:avLst/>
          </a:prstGeom>
          <a:solidFill>
            <a:srgbClr val="F0513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Nunito Sans"/>
              <a:ea typeface="Nunito Sans"/>
              <a:cs typeface="Nunito Sans"/>
              <a:sym typeface="Nunito Sans"/>
            </a:endParaRPr>
          </a:p>
        </p:txBody>
      </p:sp>
      <p:sp>
        <p:nvSpPr>
          <p:cNvPr id="753" name="Google Shape;753;p99"/>
          <p:cNvSpPr txBox="1"/>
          <p:nvPr/>
        </p:nvSpPr>
        <p:spPr>
          <a:xfrm>
            <a:off x="1325880" y="40481"/>
            <a:ext cx="7472123" cy="807883"/>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 sz="4800" b="1" dirty="0">
                <a:solidFill>
                  <a:schemeClr val="lt1"/>
                </a:solidFill>
                <a:latin typeface="Nunito Sans"/>
                <a:ea typeface="Nunito Sans"/>
                <a:cs typeface="Nunito Sans"/>
                <a:sym typeface="Nunito Sans"/>
              </a:rPr>
              <a:t>Question 17</a:t>
            </a:r>
            <a:endParaRPr sz="4800" b="1" dirty="0">
              <a:solidFill>
                <a:schemeClr val="lt1"/>
              </a:solidFill>
              <a:latin typeface="Nunito Sans"/>
              <a:ea typeface="Nunito Sans"/>
              <a:cs typeface="Nunito Sans"/>
              <a:sym typeface="Nunito Sans"/>
            </a:endParaRPr>
          </a:p>
        </p:txBody>
      </p:sp>
      <p:pic>
        <p:nvPicPr>
          <p:cNvPr id="754" name="Google Shape;754;p99"/>
          <p:cNvPicPr preferRelativeResize="0"/>
          <p:nvPr/>
        </p:nvPicPr>
        <p:blipFill rotWithShape="1">
          <a:blip r:embed="rId3">
            <a:alphaModFix/>
          </a:blip>
          <a:srcRect/>
          <a:stretch/>
        </p:blipFill>
        <p:spPr>
          <a:xfrm>
            <a:off x="7144200" y="4652100"/>
            <a:ext cx="1767499" cy="224100"/>
          </a:xfrm>
          <a:prstGeom prst="rect">
            <a:avLst/>
          </a:prstGeom>
          <a:noFill/>
          <a:ln>
            <a:noFill/>
          </a:ln>
        </p:spPr>
      </p:pic>
      <p:sp>
        <p:nvSpPr>
          <p:cNvPr id="755" name="Google Shape;755;p99"/>
          <p:cNvSpPr txBox="1"/>
          <p:nvPr/>
        </p:nvSpPr>
        <p:spPr>
          <a:xfrm>
            <a:off x="167644" y="662457"/>
            <a:ext cx="8976300" cy="2759315"/>
          </a:xfrm>
          <a:prstGeom prst="rect">
            <a:avLst/>
          </a:prstGeom>
          <a:noFill/>
          <a:ln>
            <a:noFill/>
          </a:ln>
        </p:spPr>
        <p:txBody>
          <a:bodyPr spcFirstLastPara="1" wrap="square" lIns="68575" tIns="34275" rIns="68575" bIns="34275" anchor="t" anchorCtr="0">
            <a:spAutoFit/>
          </a:bodyPr>
          <a:lstStyle/>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Example 1:</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input1: Welcome to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mettl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output: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mettl</a:t>
            </a:r>
            <a:r>
              <a:rPr lang="en-IN" sz="1800" dirty="0">
                <a:effectLst/>
                <a:latin typeface="Calibri" panose="020F0502020204030204" pitchFamily="34" charset="0"/>
                <a:ea typeface="Calibri" panose="020F0502020204030204" pitchFamily="34" charset="0"/>
                <a:cs typeface="Times New Roman" panose="02020603050405020304" pitchFamily="18" charset="0"/>
              </a:rPr>
              <a:t> to Welcome</a:t>
            </a: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Explanation:</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Welcome is the first word of the string and hence is placed at last repeat until the string is reversed.</a:t>
            </a:r>
          </a:p>
          <a:p>
            <a:pPr lvl="0">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6161100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8"/>
          <p:cNvSpPr/>
          <p:nvPr/>
        </p:nvSpPr>
        <p:spPr>
          <a:xfrm>
            <a:off x="0" y="0"/>
            <a:ext cx="9144000" cy="5143500"/>
          </a:xfrm>
          <a:prstGeom prst="rect">
            <a:avLst/>
          </a:prstGeom>
          <a:solidFill>
            <a:srgbClr val="000000"/>
          </a:solidFill>
          <a:ln>
            <a:noFill/>
          </a:ln>
        </p:spPr>
        <p:txBody>
          <a:bodyPr spcFirstLastPara="1" wrap="square" lIns="411475" tIns="75425" rIns="68575" bIns="685800" anchor="t" anchorCtr="0">
            <a:noAutofit/>
          </a:bodyPr>
          <a:lstStyle/>
          <a:p>
            <a:pPr>
              <a:lnSpc>
                <a:spcPct val="107000"/>
              </a:lnSpc>
              <a:spcAft>
                <a:spcPts val="800"/>
              </a:spcAft>
            </a:pPr>
            <a:r>
              <a:rPr lang="en-IN" b="1" dirty="0">
                <a:solidFill>
                  <a:schemeClr val="bg1"/>
                </a:solidFill>
                <a:effectLst/>
                <a:latin typeface="Nunito Sans" pitchFamily="2" charset="0"/>
                <a:ea typeface="Calibri" panose="020F0502020204030204" pitchFamily="34" charset="0"/>
                <a:cs typeface="Consolas" panose="020B0609020204030204" pitchFamily="49" charset="0"/>
              </a:rPr>
              <a:t>import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java.util</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b="1" dirty="0">
                <a:solidFill>
                  <a:schemeClr val="bg1"/>
                </a:solidFill>
                <a:effectLst/>
                <a:latin typeface="Nunito Sans" pitchFamily="2" charset="0"/>
                <a:ea typeface="Calibri" panose="020F0502020204030204" pitchFamily="34" charset="0"/>
                <a:cs typeface="Consolas" panose="020B0609020204030204" pitchFamily="49" charset="0"/>
              </a:rPr>
              <a:t>class</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Reverse_String_Word_Wise</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public</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static</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void</a:t>
            </a:r>
            <a:r>
              <a:rPr lang="en-IN" dirty="0">
                <a:solidFill>
                  <a:schemeClr val="bg1"/>
                </a:solidFill>
                <a:effectLst/>
                <a:latin typeface="Nunito Sans" pitchFamily="2" charset="0"/>
                <a:ea typeface="Calibri" panose="020F0502020204030204" pitchFamily="34" charset="0"/>
                <a:cs typeface="Consolas" panose="020B0609020204030204" pitchFamily="49" charset="0"/>
              </a:rPr>
              <a:t> main(String[]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args</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Scanner </a:t>
            </a:r>
            <a:r>
              <a:rPr lang="en-IN" u="sng" dirty="0">
                <a:solidFill>
                  <a:schemeClr val="bg1"/>
                </a:solidFill>
                <a:effectLst/>
                <a:latin typeface="Nunito Sans" pitchFamily="2" charset="0"/>
                <a:ea typeface="Calibri" panose="020F0502020204030204" pitchFamily="34" charset="0"/>
                <a:cs typeface="Consolas" panose="020B0609020204030204" pitchFamily="49" charset="0"/>
              </a:rPr>
              <a:t>s</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new</a:t>
            </a:r>
            <a:r>
              <a:rPr lang="en-IN" dirty="0">
                <a:solidFill>
                  <a:schemeClr val="bg1"/>
                </a:solidFill>
                <a:effectLst/>
                <a:latin typeface="Nunito Sans" pitchFamily="2" charset="0"/>
                <a:ea typeface="Calibri" panose="020F0502020204030204" pitchFamily="34" charset="0"/>
                <a:cs typeface="Consolas" panose="020B0609020204030204" pitchFamily="49" charset="0"/>
              </a:rPr>
              <a:t> Scanner(System.</a:t>
            </a:r>
            <a:r>
              <a:rPr lang="en-IN" b="1" i="1" dirty="0">
                <a:solidFill>
                  <a:schemeClr val="bg1"/>
                </a:solidFill>
                <a:effectLst/>
                <a:latin typeface="Nunito Sans" pitchFamily="2" charset="0"/>
                <a:ea typeface="Calibri" panose="020F0502020204030204" pitchFamily="34" charset="0"/>
                <a:cs typeface="Consolas" panose="020B0609020204030204" pitchFamily="49" charset="0"/>
              </a:rPr>
              <a:t>in</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String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st</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s.nextLine</a:t>
            </a:r>
            <a:r>
              <a:rPr lang="en-IN" dirty="0">
                <a:solidFill>
                  <a:schemeClr val="bg1"/>
                </a:solidFill>
                <a:effectLst/>
                <a:latin typeface="Nunito Sans" pitchFamily="2" charset="0"/>
                <a:ea typeface="Calibri" panose="020F0502020204030204" pitchFamily="34" charset="0"/>
                <a:cs typeface="Consolas" panose="020B0609020204030204" pitchFamily="49" charset="0"/>
              </a:rPr>
              <a:t>().split("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for</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=st.length-1;i&gt;=0;i--)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System.</a:t>
            </a:r>
            <a:r>
              <a:rPr lang="en-IN" b="1" i="1" dirty="0" err="1">
                <a:solidFill>
                  <a:schemeClr val="bg1"/>
                </a:solidFill>
                <a:effectLst/>
                <a:latin typeface="Nunito Sans" pitchFamily="2" charset="0"/>
                <a:ea typeface="Calibri" panose="020F0502020204030204" pitchFamily="34" charset="0"/>
                <a:cs typeface="Consolas" panose="020B0609020204030204" pitchFamily="49" charset="0"/>
              </a:rPr>
              <a:t>out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.print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st</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p:txBody>
      </p:sp>
      <p:sp>
        <p:nvSpPr>
          <p:cNvPr id="269" name="Google Shape;269;p38"/>
          <p:cNvSpPr/>
          <p:nvPr/>
        </p:nvSpPr>
        <p:spPr>
          <a:xfrm>
            <a:off x="0" y="1"/>
            <a:ext cx="400200" cy="57000"/>
          </a:xfrm>
          <a:prstGeom prst="rect">
            <a:avLst/>
          </a:prstGeom>
          <a:solidFill>
            <a:schemeClr val="dk1">
              <a:alpha val="67840"/>
            </a:schemeClr>
          </a:solidFill>
          <a:ln>
            <a:noFill/>
          </a:ln>
        </p:spPr>
        <p:txBody>
          <a:bodyPr spcFirstLastPara="1" wrap="square" lIns="68575" tIns="34275" rIns="68575" bIns="685800" anchor="t" anchorCtr="0">
            <a:noAutofit/>
          </a:bodyPr>
          <a:lstStyle/>
          <a:p>
            <a:pPr marL="0" marR="0" lvl="0" indent="0" algn="l" rtl="0">
              <a:spcBef>
                <a:spcPts val="0"/>
              </a:spcBef>
              <a:spcAft>
                <a:spcPts val="0"/>
              </a:spcAft>
              <a:buNone/>
            </a:pPr>
            <a:endParaRPr sz="1500" b="1">
              <a:solidFill>
                <a:schemeClr val="lt1"/>
              </a:solidFill>
              <a:latin typeface="Nunito Sans"/>
              <a:ea typeface="Nunito Sans"/>
              <a:cs typeface="Nunito Sans"/>
              <a:sym typeface="Nunito Sans"/>
            </a:endParaRPr>
          </a:p>
        </p:txBody>
      </p:sp>
      <p:sp>
        <p:nvSpPr>
          <p:cNvPr id="270" name="Google Shape;270;p38"/>
          <p:cNvSpPr/>
          <p:nvPr/>
        </p:nvSpPr>
        <p:spPr>
          <a:xfrm>
            <a:off x="0" y="57151"/>
            <a:ext cx="400200" cy="5086500"/>
          </a:xfrm>
          <a:prstGeom prst="rect">
            <a:avLst/>
          </a:prstGeom>
          <a:solidFill>
            <a:schemeClr val="dk1">
              <a:alpha val="67840"/>
            </a:schemeClr>
          </a:solidFill>
          <a:ln>
            <a:noFill/>
          </a:ln>
        </p:spPr>
        <p:txBody>
          <a:bodyPr spcFirstLastPara="1" wrap="square" lIns="68575" tIns="34275" rIns="68575" bIns="685800" anchor="t" anchorCtr="0">
            <a:noAutofit/>
          </a:bodyPr>
          <a:lstStyle/>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3</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4</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5</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6</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7</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8</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9</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10</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12</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13</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14</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15</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16</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17</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18</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19</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20</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22</a:t>
            </a:r>
            <a:endParaRPr sz="1100"/>
          </a:p>
          <a:p>
            <a:pPr marL="0" marR="0" lvl="0" indent="0" algn="l" rtl="0">
              <a:spcBef>
                <a:spcPts val="0"/>
              </a:spcBef>
              <a:spcAft>
                <a:spcPts val="0"/>
              </a:spcAft>
              <a:buNone/>
            </a:pPr>
            <a:endParaRPr sz="1500" b="1">
              <a:solidFill>
                <a:srgbClr val="FFFF00"/>
              </a:solidFill>
              <a:latin typeface="Nunito Sans"/>
              <a:ea typeface="Nunito Sans"/>
              <a:cs typeface="Nunito Sans"/>
              <a:sym typeface="Nunito Sans"/>
            </a:endParaRPr>
          </a:p>
        </p:txBody>
      </p:sp>
      <p:pic>
        <p:nvPicPr>
          <p:cNvPr id="271" name="Google Shape;271;p38"/>
          <p:cNvPicPr preferRelativeResize="0"/>
          <p:nvPr/>
        </p:nvPicPr>
        <p:blipFill rotWithShape="1">
          <a:blip r:embed="rId3">
            <a:alphaModFix/>
          </a:blip>
          <a:srcRect/>
          <a:stretch/>
        </p:blipFill>
        <p:spPr>
          <a:xfrm>
            <a:off x="7144200" y="4652100"/>
            <a:ext cx="1767499" cy="224100"/>
          </a:xfrm>
          <a:prstGeom prst="rect">
            <a:avLst/>
          </a:prstGeom>
          <a:noFill/>
          <a:ln>
            <a:noFill/>
          </a:ln>
        </p:spPr>
      </p:pic>
    </p:spTree>
    <p:extLst>
      <p:ext uri="{BB962C8B-B14F-4D97-AF65-F5344CB8AC3E}">
        <p14:creationId xmlns:p14="http://schemas.microsoft.com/office/powerpoint/2010/main" val="195560330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99"/>
          <p:cNvSpPr/>
          <p:nvPr/>
        </p:nvSpPr>
        <p:spPr>
          <a:xfrm>
            <a:off x="0" y="0"/>
            <a:ext cx="9144000" cy="662700"/>
          </a:xfrm>
          <a:prstGeom prst="rect">
            <a:avLst/>
          </a:prstGeom>
          <a:solidFill>
            <a:srgbClr val="F0513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Nunito Sans"/>
              <a:ea typeface="Nunito Sans"/>
              <a:cs typeface="Nunito Sans"/>
              <a:sym typeface="Nunito Sans"/>
            </a:endParaRPr>
          </a:p>
        </p:txBody>
      </p:sp>
      <p:sp>
        <p:nvSpPr>
          <p:cNvPr id="753" name="Google Shape;753;p99"/>
          <p:cNvSpPr txBox="1"/>
          <p:nvPr/>
        </p:nvSpPr>
        <p:spPr>
          <a:xfrm>
            <a:off x="1325880" y="40481"/>
            <a:ext cx="7472123" cy="807883"/>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 sz="4800" b="1" dirty="0">
                <a:solidFill>
                  <a:schemeClr val="lt1"/>
                </a:solidFill>
                <a:latin typeface="Nunito Sans"/>
                <a:ea typeface="Nunito Sans"/>
                <a:cs typeface="Nunito Sans"/>
                <a:sym typeface="Nunito Sans"/>
              </a:rPr>
              <a:t>Question 18</a:t>
            </a:r>
            <a:endParaRPr sz="4800" b="1" dirty="0">
              <a:solidFill>
                <a:schemeClr val="lt1"/>
              </a:solidFill>
              <a:latin typeface="Nunito Sans"/>
              <a:ea typeface="Nunito Sans"/>
              <a:cs typeface="Nunito Sans"/>
              <a:sym typeface="Nunito Sans"/>
            </a:endParaRPr>
          </a:p>
        </p:txBody>
      </p:sp>
      <p:pic>
        <p:nvPicPr>
          <p:cNvPr id="754" name="Google Shape;754;p99"/>
          <p:cNvPicPr preferRelativeResize="0"/>
          <p:nvPr/>
        </p:nvPicPr>
        <p:blipFill rotWithShape="1">
          <a:blip r:embed="rId3">
            <a:alphaModFix/>
          </a:blip>
          <a:srcRect/>
          <a:stretch/>
        </p:blipFill>
        <p:spPr>
          <a:xfrm>
            <a:off x="7144200" y="4652100"/>
            <a:ext cx="1767499" cy="224100"/>
          </a:xfrm>
          <a:prstGeom prst="rect">
            <a:avLst/>
          </a:prstGeom>
          <a:noFill/>
          <a:ln>
            <a:noFill/>
          </a:ln>
        </p:spPr>
      </p:pic>
      <p:sp>
        <p:nvSpPr>
          <p:cNvPr id="755" name="Google Shape;755;p99"/>
          <p:cNvSpPr txBox="1"/>
          <p:nvPr/>
        </p:nvSpPr>
        <p:spPr>
          <a:xfrm>
            <a:off x="167644" y="662457"/>
            <a:ext cx="8976300" cy="3956181"/>
          </a:xfrm>
          <a:prstGeom prst="rect">
            <a:avLst/>
          </a:prstGeom>
          <a:noFill/>
          <a:ln>
            <a:noFill/>
          </a:ln>
        </p:spPr>
        <p:txBody>
          <a:bodyPr spcFirstLastPara="1" wrap="square" lIns="68575" tIns="34275" rIns="68575" bIns="34275" anchor="t" anchorCtr="0">
            <a:spAutoFit/>
          </a:bodyPr>
          <a:lstStyle/>
          <a:p>
            <a:pPr lvl="0">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Palindrome count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Write a function to find all the words in a string which are palindrome.</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Note: A string is said to be a palindrome if the reverse of the string is the same as string. For example, "abba” is a palindrome, but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abbc</a:t>
            </a:r>
            <a:r>
              <a:rPr lang="en-IN" sz="1800" dirty="0">
                <a:effectLst/>
                <a:latin typeface="Calibri" panose="020F0502020204030204" pitchFamily="34" charset="0"/>
                <a:ea typeface="Calibri" panose="020F0502020204030204" pitchFamily="34" charset="0"/>
                <a:cs typeface="Times New Roman" panose="02020603050405020304" pitchFamily="18" charset="0"/>
              </a:rPr>
              <a:t>" is not a palindrome.</a:t>
            </a: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Input Specification: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input1: string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input2: Length of the String</a:t>
            </a: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Output Specification:</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Return the number of palindromes in the given string</a:t>
            </a:r>
          </a:p>
          <a:p>
            <a:pPr lvl="0">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5854351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99"/>
          <p:cNvSpPr/>
          <p:nvPr/>
        </p:nvSpPr>
        <p:spPr>
          <a:xfrm>
            <a:off x="0" y="0"/>
            <a:ext cx="9144000" cy="662700"/>
          </a:xfrm>
          <a:prstGeom prst="rect">
            <a:avLst/>
          </a:prstGeom>
          <a:solidFill>
            <a:srgbClr val="F0513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Nunito Sans"/>
              <a:ea typeface="Nunito Sans"/>
              <a:cs typeface="Nunito Sans"/>
              <a:sym typeface="Nunito Sans"/>
            </a:endParaRPr>
          </a:p>
        </p:txBody>
      </p:sp>
      <p:sp>
        <p:nvSpPr>
          <p:cNvPr id="753" name="Google Shape;753;p99"/>
          <p:cNvSpPr txBox="1"/>
          <p:nvPr/>
        </p:nvSpPr>
        <p:spPr>
          <a:xfrm>
            <a:off x="1325880" y="40481"/>
            <a:ext cx="7472123" cy="807883"/>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 sz="4800" b="1" dirty="0">
                <a:solidFill>
                  <a:schemeClr val="lt1"/>
                </a:solidFill>
                <a:latin typeface="Nunito Sans"/>
                <a:ea typeface="Nunito Sans"/>
                <a:cs typeface="Nunito Sans"/>
                <a:sym typeface="Nunito Sans"/>
              </a:rPr>
              <a:t>Question 18</a:t>
            </a:r>
            <a:endParaRPr sz="4800" b="1" dirty="0">
              <a:solidFill>
                <a:schemeClr val="lt1"/>
              </a:solidFill>
              <a:latin typeface="Nunito Sans"/>
              <a:ea typeface="Nunito Sans"/>
              <a:cs typeface="Nunito Sans"/>
              <a:sym typeface="Nunito Sans"/>
            </a:endParaRPr>
          </a:p>
        </p:txBody>
      </p:sp>
      <p:pic>
        <p:nvPicPr>
          <p:cNvPr id="754" name="Google Shape;754;p99"/>
          <p:cNvPicPr preferRelativeResize="0"/>
          <p:nvPr/>
        </p:nvPicPr>
        <p:blipFill rotWithShape="1">
          <a:blip r:embed="rId3">
            <a:alphaModFix/>
          </a:blip>
          <a:srcRect/>
          <a:stretch/>
        </p:blipFill>
        <p:spPr>
          <a:xfrm>
            <a:off x="7144200" y="4652100"/>
            <a:ext cx="1767499" cy="224100"/>
          </a:xfrm>
          <a:prstGeom prst="rect">
            <a:avLst/>
          </a:prstGeom>
          <a:noFill/>
          <a:ln>
            <a:noFill/>
          </a:ln>
        </p:spPr>
      </p:pic>
      <p:sp>
        <p:nvSpPr>
          <p:cNvPr id="755" name="Google Shape;755;p99"/>
          <p:cNvSpPr txBox="1"/>
          <p:nvPr/>
        </p:nvSpPr>
        <p:spPr>
          <a:xfrm>
            <a:off x="167644" y="662457"/>
            <a:ext cx="8976300" cy="3158270"/>
          </a:xfrm>
          <a:prstGeom prst="rect">
            <a:avLst/>
          </a:prstGeom>
          <a:noFill/>
          <a:ln>
            <a:noFill/>
          </a:ln>
        </p:spPr>
        <p:txBody>
          <a:bodyPr spcFirstLastPara="1" wrap="square" lIns="68575" tIns="34275" rIns="68575" bIns="34275" anchor="t" anchorCtr="0">
            <a:spAutoFit/>
          </a:bodyPr>
          <a:lstStyle/>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Example 1: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input1: this is level 71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input2: 16</a:t>
            </a: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Output: </a:t>
            </a:r>
            <a:r>
              <a:rPr lang="en-IN" sz="1800" dirty="0">
                <a:effectLst/>
                <a:latin typeface="Calibri" panose="020F0502020204030204" pitchFamily="34" charset="0"/>
                <a:ea typeface="Calibri" panose="020F0502020204030204" pitchFamily="34" charset="0"/>
                <a:cs typeface="Times New Roman" panose="02020603050405020304" pitchFamily="18" charset="0"/>
              </a:rPr>
              <a:t>1</a:t>
            </a: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Explanation: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reverse of the word "level" is "level". Hence, the word is a palindrome. As the string contains only one palindrome, so the returned value will be 1.</a:t>
            </a:r>
          </a:p>
          <a:p>
            <a:pPr lvl="0">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5685199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99"/>
          <p:cNvSpPr/>
          <p:nvPr/>
        </p:nvSpPr>
        <p:spPr>
          <a:xfrm>
            <a:off x="0" y="0"/>
            <a:ext cx="9144000" cy="662700"/>
          </a:xfrm>
          <a:prstGeom prst="rect">
            <a:avLst/>
          </a:prstGeom>
          <a:solidFill>
            <a:srgbClr val="F0513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Nunito Sans"/>
              <a:ea typeface="Nunito Sans"/>
              <a:cs typeface="Nunito Sans"/>
              <a:sym typeface="Nunito Sans"/>
            </a:endParaRPr>
          </a:p>
        </p:txBody>
      </p:sp>
      <p:sp>
        <p:nvSpPr>
          <p:cNvPr id="753" name="Google Shape;753;p99"/>
          <p:cNvSpPr txBox="1"/>
          <p:nvPr/>
        </p:nvSpPr>
        <p:spPr>
          <a:xfrm>
            <a:off x="1325880" y="40481"/>
            <a:ext cx="7472123" cy="807883"/>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 sz="4800" b="1" dirty="0">
                <a:solidFill>
                  <a:schemeClr val="lt1"/>
                </a:solidFill>
                <a:latin typeface="Nunito Sans"/>
                <a:ea typeface="Nunito Sans"/>
                <a:cs typeface="Nunito Sans"/>
                <a:sym typeface="Nunito Sans"/>
              </a:rPr>
              <a:t>Question 18</a:t>
            </a:r>
            <a:endParaRPr sz="4800" b="1" dirty="0">
              <a:solidFill>
                <a:schemeClr val="lt1"/>
              </a:solidFill>
              <a:latin typeface="Nunito Sans"/>
              <a:ea typeface="Nunito Sans"/>
              <a:cs typeface="Nunito Sans"/>
              <a:sym typeface="Nunito Sans"/>
            </a:endParaRPr>
          </a:p>
        </p:txBody>
      </p:sp>
      <p:pic>
        <p:nvPicPr>
          <p:cNvPr id="754" name="Google Shape;754;p99"/>
          <p:cNvPicPr preferRelativeResize="0"/>
          <p:nvPr/>
        </p:nvPicPr>
        <p:blipFill rotWithShape="1">
          <a:blip r:embed="rId3">
            <a:alphaModFix/>
          </a:blip>
          <a:srcRect/>
          <a:stretch/>
        </p:blipFill>
        <p:spPr>
          <a:xfrm>
            <a:off x="7144200" y="4652100"/>
            <a:ext cx="1767499" cy="224100"/>
          </a:xfrm>
          <a:prstGeom prst="rect">
            <a:avLst/>
          </a:prstGeom>
          <a:noFill/>
          <a:ln>
            <a:noFill/>
          </a:ln>
        </p:spPr>
      </p:pic>
      <p:sp>
        <p:nvSpPr>
          <p:cNvPr id="755" name="Google Shape;755;p99"/>
          <p:cNvSpPr txBox="1"/>
          <p:nvPr/>
        </p:nvSpPr>
        <p:spPr>
          <a:xfrm>
            <a:off x="167644" y="662457"/>
            <a:ext cx="8976300" cy="2861907"/>
          </a:xfrm>
          <a:prstGeom prst="rect">
            <a:avLst/>
          </a:prstGeom>
          <a:noFill/>
          <a:ln>
            <a:noFill/>
          </a:ln>
        </p:spPr>
        <p:txBody>
          <a:bodyPr spcFirstLastPara="1" wrap="square" lIns="68575" tIns="34275" rIns="68575" bIns="34275" anchor="t" anchorCtr="0">
            <a:spAutoFit/>
          </a:bodyPr>
          <a:lstStyle/>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Example 2:</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input1: hello world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input2: 11</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Output: 0</a:t>
            </a: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Explanation:</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No palindrome string in the sentence so print 0.</a:t>
            </a:r>
          </a:p>
          <a:p>
            <a:pPr lvl="0">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8069968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8"/>
          <p:cNvSpPr/>
          <p:nvPr/>
        </p:nvSpPr>
        <p:spPr>
          <a:xfrm>
            <a:off x="0" y="0"/>
            <a:ext cx="9144000" cy="5143500"/>
          </a:xfrm>
          <a:prstGeom prst="rect">
            <a:avLst/>
          </a:prstGeom>
          <a:solidFill>
            <a:srgbClr val="000000"/>
          </a:solidFill>
          <a:ln>
            <a:noFill/>
          </a:ln>
        </p:spPr>
        <p:txBody>
          <a:bodyPr spcFirstLastPara="1" wrap="square" lIns="411475" tIns="75425" rIns="68575" bIns="685800" anchor="t" anchorCtr="0">
            <a:noAutofit/>
          </a:bodyPr>
          <a:lstStyle/>
          <a:p>
            <a:pPr>
              <a:lnSpc>
                <a:spcPct val="107000"/>
              </a:lnSpc>
              <a:spcAft>
                <a:spcPts val="800"/>
              </a:spcAft>
            </a:pPr>
            <a:r>
              <a:rPr lang="en-IN" b="1" dirty="0">
                <a:solidFill>
                  <a:schemeClr val="bg1"/>
                </a:solidFill>
                <a:effectLst/>
                <a:latin typeface="Nunito Sans" pitchFamily="2" charset="0"/>
                <a:ea typeface="Calibri" panose="020F0502020204030204" pitchFamily="34" charset="0"/>
                <a:cs typeface="Consolas" panose="020B0609020204030204" pitchFamily="49" charset="0"/>
              </a:rPr>
              <a:t>import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java.util</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b="1" dirty="0">
                <a:solidFill>
                  <a:schemeClr val="bg1"/>
                </a:solidFill>
                <a:effectLst/>
                <a:latin typeface="Nunito Sans" pitchFamily="2" charset="0"/>
                <a:ea typeface="Calibri" panose="020F0502020204030204" pitchFamily="34" charset="0"/>
                <a:cs typeface="Consolas" panose="020B0609020204030204" pitchFamily="49" charset="0"/>
              </a:rPr>
              <a:t>class</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Palindrome_Count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b="1" dirty="0">
                <a:solidFill>
                  <a:schemeClr val="bg1"/>
                </a:solidFill>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static</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err="1">
                <a:solidFill>
                  <a:schemeClr val="bg1"/>
                </a:solidFill>
                <a:effectLst/>
                <a:latin typeface="Nunito Sans" pitchFamily="2" charset="0"/>
                <a:ea typeface="Calibri" panose="020F0502020204030204" pitchFamily="34" charset="0"/>
                <a:cs typeface="Consolas" panose="020B0609020204030204" pitchFamily="49" charset="0"/>
              </a:rPr>
              <a:t>boolean</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checkPalin</a:t>
            </a:r>
            <a:r>
              <a:rPr lang="en-IN" dirty="0">
                <a:solidFill>
                  <a:schemeClr val="bg1"/>
                </a:solidFill>
                <a:effectLst/>
                <a:latin typeface="Nunito Sans" pitchFamily="2" charset="0"/>
                <a:ea typeface="Calibri" panose="020F0502020204030204" pitchFamily="34" charset="0"/>
                <a:cs typeface="Consolas" panose="020B0609020204030204" pitchFamily="49" charset="0"/>
              </a:rPr>
              <a:t>(String word){</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n =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word.length</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word =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word.toLowerCase</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for</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=0;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&lt;n;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++,n--)</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a:solidFill>
                  <a:schemeClr val="bg1"/>
                </a:solidFill>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if</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word.charAt</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word.charAt</a:t>
            </a:r>
            <a:r>
              <a:rPr lang="en-IN" dirty="0">
                <a:solidFill>
                  <a:schemeClr val="bg1"/>
                </a:solidFill>
                <a:effectLst/>
                <a:latin typeface="Nunito Sans" pitchFamily="2" charset="0"/>
                <a:ea typeface="Calibri" panose="020F0502020204030204" pitchFamily="34" charset="0"/>
                <a:cs typeface="Consolas" panose="020B0609020204030204" pitchFamily="49" charset="0"/>
              </a:rPr>
              <a:t>(n - 1))</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return</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false</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return</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true</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p>
          <a:p>
            <a:pPr>
              <a:lnSpc>
                <a:spcPct val="107000"/>
              </a:lnSpc>
              <a:spcAft>
                <a:spcPts val="800"/>
              </a:spcAft>
            </a:pPr>
            <a:r>
              <a:rPr lang="en-IN" dirty="0">
                <a:solidFill>
                  <a:schemeClr val="bg1"/>
                </a:solidFill>
                <a:latin typeface="Nunito Sans" pitchFamily="2" charset="0"/>
                <a:ea typeface="Calibri" panose="020F0502020204030204" pitchFamily="34" charset="0"/>
                <a:cs typeface="Times New Roman" panose="02020603050405020304" pitchFamily="18"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static</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countPalin</a:t>
            </a:r>
            <a:r>
              <a:rPr lang="en-IN" dirty="0">
                <a:solidFill>
                  <a:schemeClr val="bg1"/>
                </a:solidFill>
                <a:effectLst/>
                <a:latin typeface="Nunito Sans" pitchFamily="2" charset="0"/>
                <a:ea typeface="Calibri" panose="020F0502020204030204" pitchFamily="34" charset="0"/>
                <a:cs typeface="Consolas" panose="020B0609020204030204" pitchFamily="49" charset="0"/>
              </a:rPr>
              <a:t>(String str){</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str = str + "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String word =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err="1">
                <a:solidFill>
                  <a:schemeClr val="bg1"/>
                </a:solidFill>
                <a:effectLst/>
                <a:latin typeface="Nunito Sans" pitchFamily="2" charset="0"/>
                <a:ea typeface="Calibri" panose="020F0502020204030204" pitchFamily="34" charset="0"/>
                <a:cs typeface="Consolas" panose="020B0609020204030204" pitchFamily="49" charset="0"/>
              </a:rPr>
              <a:t>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count = 0;</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for</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 0;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&lt;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str.length</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p:txBody>
      </p:sp>
      <p:sp>
        <p:nvSpPr>
          <p:cNvPr id="269" name="Google Shape;269;p38"/>
          <p:cNvSpPr/>
          <p:nvPr/>
        </p:nvSpPr>
        <p:spPr>
          <a:xfrm>
            <a:off x="0" y="1"/>
            <a:ext cx="400200" cy="57000"/>
          </a:xfrm>
          <a:prstGeom prst="rect">
            <a:avLst/>
          </a:prstGeom>
          <a:solidFill>
            <a:schemeClr val="dk1">
              <a:alpha val="67840"/>
            </a:schemeClr>
          </a:solidFill>
          <a:ln>
            <a:noFill/>
          </a:ln>
        </p:spPr>
        <p:txBody>
          <a:bodyPr spcFirstLastPara="1" wrap="square" lIns="68575" tIns="34275" rIns="68575" bIns="685800" anchor="t" anchorCtr="0">
            <a:noAutofit/>
          </a:bodyPr>
          <a:lstStyle/>
          <a:p>
            <a:pPr marL="0" marR="0" lvl="0" indent="0" algn="l" rtl="0">
              <a:spcBef>
                <a:spcPts val="0"/>
              </a:spcBef>
              <a:spcAft>
                <a:spcPts val="0"/>
              </a:spcAft>
              <a:buNone/>
            </a:pPr>
            <a:endParaRPr sz="1500" b="1">
              <a:solidFill>
                <a:schemeClr val="lt1"/>
              </a:solidFill>
              <a:latin typeface="Nunito Sans"/>
              <a:ea typeface="Nunito Sans"/>
              <a:cs typeface="Nunito Sans"/>
              <a:sym typeface="Nunito Sans"/>
            </a:endParaRPr>
          </a:p>
        </p:txBody>
      </p:sp>
      <p:sp>
        <p:nvSpPr>
          <p:cNvPr id="270" name="Google Shape;270;p38"/>
          <p:cNvSpPr/>
          <p:nvPr/>
        </p:nvSpPr>
        <p:spPr>
          <a:xfrm>
            <a:off x="0" y="57151"/>
            <a:ext cx="400200" cy="5086500"/>
          </a:xfrm>
          <a:prstGeom prst="rect">
            <a:avLst/>
          </a:prstGeom>
          <a:solidFill>
            <a:schemeClr val="dk1">
              <a:alpha val="67840"/>
            </a:schemeClr>
          </a:solidFill>
          <a:ln>
            <a:noFill/>
          </a:ln>
        </p:spPr>
        <p:txBody>
          <a:bodyPr spcFirstLastPara="1" wrap="square" lIns="68575" tIns="34275" rIns="68575" bIns="685800" anchor="t" anchorCtr="0">
            <a:noAutofit/>
          </a:bodyPr>
          <a:lstStyle/>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3</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4</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5</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6</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7</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8</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9</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10</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12</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13</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14</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15</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16</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17</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18</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19</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20</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22</a:t>
            </a:r>
            <a:endParaRPr sz="1100"/>
          </a:p>
          <a:p>
            <a:pPr marL="0" marR="0" lvl="0" indent="0" algn="l" rtl="0">
              <a:spcBef>
                <a:spcPts val="0"/>
              </a:spcBef>
              <a:spcAft>
                <a:spcPts val="0"/>
              </a:spcAft>
              <a:buNone/>
            </a:pPr>
            <a:endParaRPr sz="1500" b="1">
              <a:solidFill>
                <a:srgbClr val="FFFF00"/>
              </a:solidFill>
              <a:latin typeface="Nunito Sans"/>
              <a:ea typeface="Nunito Sans"/>
              <a:cs typeface="Nunito Sans"/>
              <a:sym typeface="Nunito Sans"/>
            </a:endParaRPr>
          </a:p>
        </p:txBody>
      </p:sp>
      <p:pic>
        <p:nvPicPr>
          <p:cNvPr id="271" name="Google Shape;271;p38"/>
          <p:cNvPicPr preferRelativeResize="0"/>
          <p:nvPr/>
        </p:nvPicPr>
        <p:blipFill rotWithShape="1">
          <a:blip r:embed="rId3">
            <a:alphaModFix/>
          </a:blip>
          <a:srcRect/>
          <a:stretch/>
        </p:blipFill>
        <p:spPr>
          <a:xfrm>
            <a:off x="7144200" y="4652100"/>
            <a:ext cx="1767499" cy="224100"/>
          </a:xfrm>
          <a:prstGeom prst="rect">
            <a:avLst/>
          </a:prstGeom>
          <a:noFill/>
          <a:ln>
            <a:noFill/>
          </a:ln>
        </p:spPr>
      </p:pic>
      <p:sp>
        <p:nvSpPr>
          <p:cNvPr id="2" name="TextBox 1">
            <a:extLst>
              <a:ext uri="{FF2B5EF4-FFF2-40B4-BE49-F238E27FC236}">
                <a16:creationId xmlns:a16="http://schemas.microsoft.com/office/drawing/2014/main" id="{2FA8B2F5-E595-9F09-8AC1-ACC0676DB568}"/>
              </a:ext>
            </a:extLst>
          </p:cNvPr>
          <p:cNvSpPr txBox="1"/>
          <p:nvPr/>
        </p:nvSpPr>
        <p:spPr>
          <a:xfrm>
            <a:off x="5486400" y="402335"/>
            <a:ext cx="4108704" cy="3983270"/>
          </a:xfrm>
          <a:prstGeom prst="rect">
            <a:avLst/>
          </a:prstGeom>
          <a:noFill/>
        </p:spPr>
        <p:txBody>
          <a:bodyPr wrap="square" rtlCol="0">
            <a:spAutoFit/>
          </a:bodyPr>
          <a:lstStyle/>
          <a:p>
            <a:pPr>
              <a:lnSpc>
                <a:spcPct val="107000"/>
              </a:lnSpc>
              <a:spcAft>
                <a:spcPts val="800"/>
              </a:spcAft>
            </a:pPr>
            <a:r>
              <a:rPr lang="en-IN" b="1" dirty="0">
                <a:solidFill>
                  <a:schemeClr val="bg1"/>
                </a:solidFill>
                <a:effectLst/>
                <a:latin typeface="Nunito Sans" pitchFamily="2" charset="0"/>
                <a:ea typeface="Calibri" panose="020F0502020204030204" pitchFamily="34" charset="0"/>
                <a:cs typeface="Consolas" panose="020B0609020204030204" pitchFamily="49" charset="0"/>
              </a:rPr>
              <a:t>char</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ch</a:t>
            </a:r>
            <a:r>
              <a:rPr lang="en-IN" dirty="0">
                <a:solidFill>
                  <a:schemeClr val="bg1"/>
                </a:solidFill>
                <a:effectLst/>
                <a:latin typeface="Nunito Sans" pitchFamily="2" charset="0"/>
                <a:ea typeface="Calibri" panose="020F0502020204030204" pitchFamily="34" charset="0"/>
                <a:cs typeface="Consolas" panose="020B0609020204030204" pitchFamily="49" charset="0"/>
              </a:rPr>
              <a:t> =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str.charAt</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b="1" dirty="0">
                <a:solidFill>
                  <a:schemeClr val="bg1"/>
                </a:solidFill>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if</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ch</a:t>
            </a:r>
            <a:r>
              <a:rPr lang="en-IN" dirty="0">
                <a:solidFill>
                  <a:schemeClr val="bg1"/>
                </a:solidFill>
                <a:effectLst/>
                <a:latin typeface="Nunito Sans" pitchFamily="2" charset="0"/>
                <a:ea typeface="Calibri" panose="020F0502020204030204" pitchFamily="34" charset="0"/>
                <a:cs typeface="Consolas" panose="020B0609020204030204" pitchFamily="49" charset="0"/>
              </a:rPr>
              <a:t> != '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latin typeface="Nunito Sans" pitchFamily="2" charset="0"/>
                <a:ea typeface="Calibri" panose="020F0502020204030204" pitchFamily="34" charset="0"/>
                <a:cs typeface="Consolas" panose="020B0609020204030204" pitchFamily="49" charset="0"/>
              </a:rPr>
              <a:t>       </a:t>
            </a:r>
            <a:r>
              <a:rPr lang="en-IN" dirty="0">
                <a:solidFill>
                  <a:schemeClr val="bg1"/>
                </a:solidFill>
                <a:effectLst/>
                <a:latin typeface="Nunito Sans" pitchFamily="2" charset="0"/>
                <a:ea typeface="Calibri" panose="020F0502020204030204" pitchFamily="34" charset="0"/>
                <a:cs typeface="Consolas" panose="020B0609020204030204" pitchFamily="49" charset="0"/>
              </a:rPr>
              <a:t>word = word +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ch</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b="1" dirty="0">
                <a:solidFill>
                  <a:schemeClr val="bg1"/>
                </a:solidFill>
                <a:effectLst/>
                <a:latin typeface="Nunito Sans" pitchFamily="2" charset="0"/>
                <a:ea typeface="Calibri" panose="020F0502020204030204" pitchFamily="34" charset="0"/>
                <a:cs typeface="Consolas" panose="020B0609020204030204" pitchFamily="49" charset="0"/>
              </a:rPr>
              <a:t>else</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latin typeface="Nunito Sans" pitchFamily="2" charset="0"/>
                <a:ea typeface="Calibri" panose="020F0502020204030204" pitchFamily="34" charset="0"/>
                <a:cs typeface="Consolas" panose="020B0609020204030204" pitchFamily="49" charset="0"/>
              </a:rPr>
              <a:t>      </a:t>
            </a:r>
            <a:r>
              <a:rPr lang="en-IN" dirty="0">
                <a:solidFill>
                  <a:schemeClr val="bg1"/>
                </a:solidFill>
                <a:effectLst/>
                <a:latin typeface="Nunito Sans" pitchFamily="2" charset="0"/>
                <a:ea typeface="Calibri" panose="020F0502020204030204" pitchFamily="34" charset="0"/>
                <a:cs typeface="Consolas" panose="020B0609020204030204" pitchFamily="49" charset="0"/>
              </a:rPr>
              <a:t>if(</a:t>
            </a:r>
            <a:r>
              <a:rPr lang="en-IN" i="1" dirty="0" err="1">
                <a:solidFill>
                  <a:schemeClr val="bg1"/>
                </a:solidFill>
                <a:effectLst/>
                <a:latin typeface="Nunito Sans" pitchFamily="2" charset="0"/>
                <a:ea typeface="Calibri" panose="020F0502020204030204" pitchFamily="34" charset="0"/>
                <a:cs typeface="Consolas" panose="020B0609020204030204" pitchFamily="49" charset="0"/>
              </a:rPr>
              <a:t>checkPalin</a:t>
            </a:r>
            <a:r>
              <a:rPr lang="en-IN" dirty="0">
                <a:solidFill>
                  <a:schemeClr val="bg1"/>
                </a:solidFill>
                <a:effectLst/>
                <a:latin typeface="Nunito Sans" pitchFamily="2" charset="0"/>
                <a:ea typeface="Calibri" panose="020F0502020204030204" pitchFamily="34" charset="0"/>
                <a:cs typeface="Consolas" panose="020B0609020204030204" pitchFamily="49" charset="0"/>
              </a:rPr>
              <a:t>(word))</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count++;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word =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b="1" dirty="0">
                <a:solidFill>
                  <a:schemeClr val="bg1"/>
                </a:solidFill>
                <a:effectLst/>
                <a:latin typeface="Nunito Sans" pitchFamily="2" charset="0"/>
                <a:ea typeface="Calibri" panose="020F0502020204030204" pitchFamily="34" charset="0"/>
                <a:cs typeface="Consolas" panose="020B0609020204030204" pitchFamily="49" charset="0"/>
              </a:rPr>
              <a:t>return</a:t>
            </a:r>
            <a:r>
              <a:rPr lang="en-IN" dirty="0">
                <a:solidFill>
                  <a:schemeClr val="bg1"/>
                </a:solidFill>
                <a:effectLst/>
                <a:latin typeface="Nunito Sans" pitchFamily="2" charset="0"/>
                <a:ea typeface="Calibri" panose="020F0502020204030204" pitchFamily="34" charset="0"/>
                <a:cs typeface="Consolas" panose="020B0609020204030204" pitchFamily="49" charset="0"/>
              </a:rPr>
              <a:t> count;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8543627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8"/>
          <p:cNvSpPr/>
          <p:nvPr/>
        </p:nvSpPr>
        <p:spPr>
          <a:xfrm>
            <a:off x="0" y="0"/>
            <a:ext cx="9144000" cy="5143500"/>
          </a:xfrm>
          <a:prstGeom prst="rect">
            <a:avLst/>
          </a:prstGeom>
          <a:solidFill>
            <a:srgbClr val="000000"/>
          </a:solidFill>
          <a:ln>
            <a:noFill/>
          </a:ln>
        </p:spPr>
        <p:txBody>
          <a:bodyPr spcFirstLastPara="1" wrap="square" lIns="411475" tIns="75425" rIns="68575" bIns="685800" anchor="t" anchorCtr="0">
            <a:noAutofit/>
          </a:bodyPr>
          <a:lstStyle/>
          <a:p>
            <a:pPr>
              <a:lnSpc>
                <a:spcPct val="107000"/>
              </a:lnSpc>
              <a:spcAft>
                <a:spcPts val="800"/>
              </a:spcAft>
            </a:pPr>
            <a:r>
              <a:rPr lang="en-IN" b="1" dirty="0">
                <a:solidFill>
                  <a:schemeClr val="bg1"/>
                </a:solidFill>
                <a:effectLst/>
                <a:latin typeface="Nunito Sans" pitchFamily="2" charset="0"/>
                <a:ea typeface="Calibri" panose="020F0502020204030204" pitchFamily="34" charset="0"/>
                <a:cs typeface="Consolas" panose="020B0609020204030204" pitchFamily="49" charset="0"/>
              </a:rPr>
              <a:t>public</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static</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void</a:t>
            </a:r>
            <a:r>
              <a:rPr lang="en-IN" dirty="0">
                <a:solidFill>
                  <a:schemeClr val="bg1"/>
                </a:solidFill>
                <a:effectLst/>
                <a:latin typeface="Nunito Sans" pitchFamily="2" charset="0"/>
                <a:ea typeface="Calibri" panose="020F0502020204030204" pitchFamily="34" charset="0"/>
                <a:cs typeface="Consolas" panose="020B0609020204030204" pitchFamily="49" charset="0"/>
              </a:rPr>
              <a:t> main(String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args</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Scanner </a:t>
            </a:r>
            <a:r>
              <a:rPr lang="en-IN" u="sng" dirty="0" err="1">
                <a:solidFill>
                  <a:schemeClr val="bg1"/>
                </a:solidFill>
                <a:effectLst/>
                <a:latin typeface="Nunito Sans" pitchFamily="2" charset="0"/>
                <a:ea typeface="Calibri" panose="020F0502020204030204" pitchFamily="34" charset="0"/>
                <a:cs typeface="Consolas" panose="020B0609020204030204" pitchFamily="49" charset="0"/>
              </a:rPr>
              <a:t>sc</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new</a:t>
            </a:r>
            <a:r>
              <a:rPr lang="en-IN" dirty="0">
                <a:solidFill>
                  <a:schemeClr val="bg1"/>
                </a:solidFill>
                <a:effectLst/>
                <a:latin typeface="Nunito Sans" pitchFamily="2" charset="0"/>
                <a:ea typeface="Calibri" panose="020F0502020204030204" pitchFamily="34" charset="0"/>
                <a:cs typeface="Consolas" panose="020B0609020204030204" pitchFamily="49" charset="0"/>
              </a:rPr>
              <a:t> Scanner(System.</a:t>
            </a:r>
            <a:r>
              <a:rPr lang="en-IN" b="1" i="1" dirty="0">
                <a:solidFill>
                  <a:schemeClr val="bg1"/>
                </a:solidFill>
                <a:effectLst/>
                <a:latin typeface="Nunito Sans" pitchFamily="2" charset="0"/>
                <a:ea typeface="Calibri" panose="020F0502020204030204" pitchFamily="34" charset="0"/>
                <a:cs typeface="Consolas" panose="020B0609020204030204" pitchFamily="49" charset="0"/>
              </a:rPr>
              <a:t>in</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String s=</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sc.nextLine</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System.</a:t>
            </a:r>
            <a:r>
              <a:rPr lang="en-IN" b="1" i="1" dirty="0" err="1">
                <a:solidFill>
                  <a:schemeClr val="bg1"/>
                </a:solidFill>
                <a:effectLst/>
                <a:latin typeface="Nunito Sans" pitchFamily="2" charset="0"/>
                <a:ea typeface="Calibri" panose="020F0502020204030204" pitchFamily="34" charset="0"/>
                <a:cs typeface="Consolas" panose="020B0609020204030204" pitchFamily="49" charset="0"/>
              </a:rPr>
              <a:t>out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.println</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i="1" dirty="0" err="1">
                <a:solidFill>
                  <a:schemeClr val="bg1"/>
                </a:solidFill>
                <a:effectLst/>
                <a:latin typeface="Nunito Sans" pitchFamily="2" charset="0"/>
                <a:ea typeface="Calibri" panose="020F0502020204030204" pitchFamily="34" charset="0"/>
                <a:cs typeface="Consolas" panose="020B0609020204030204" pitchFamily="49" charset="0"/>
              </a:rPr>
              <a:t>countPalin</a:t>
            </a:r>
            <a:r>
              <a:rPr lang="en-IN" dirty="0">
                <a:solidFill>
                  <a:schemeClr val="bg1"/>
                </a:solidFill>
                <a:effectLst/>
                <a:latin typeface="Nunito Sans" pitchFamily="2" charset="0"/>
                <a:ea typeface="Calibri" panose="020F0502020204030204" pitchFamily="34" charset="0"/>
                <a:cs typeface="Consolas" panose="020B0609020204030204" pitchFamily="49" charset="0"/>
              </a:rPr>
              <a:t>(s));</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arr</a:t>
            </a:r>
            <a:r>
              <a:rPr lang="en-IN" dirty="0">
                <a:solidFill>
                  <a:schemeClr val="bg1"/>
                </a:solidFill>
                <a:effectLst/>
                <a:latin typeface="Nunito Sans" pitchFamily="2" charset="0"/>
                <a:ea typeface="Calibri" panose="020F0502020204030204" pitchFamily="34" charset="0"/>
                <a:cs typeface="Consolas" panose="020B0609020204030204" pitchFamily="49" charset="0"/>
              </a:rPr>
              <a:t>[] =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new</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[n];</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for</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 0;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&lt; n;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arr</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sc.nextInt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i="1" dirty="0" err="1">
                <a:solidFill>
                  <a:schemeClr val="bg1"/>
                </a:solidFill>
                <a:effectLst/>
                <a:latin typeface="Nunito Sans" pitchFamily="2" charset="0"/>
                <a:ea typeface="Calibri" panose="020F0502020204030204" pitchFamily="34" charset="0"/>
                <a:cs typeface="Consolas" panose="020B0609020204030204" pitchFamily="49" charset="0"/>
              </a:rPr>
              <a:t>pushZerosToEnd</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arr</a:t>
            </a:r>
            <a:r>
              <a:rPr lang="en-IN" dirty="0">
                <a:solidFill>
                  <a:schemeClr val="bg1"/>
                </a:solidFill>
                <a:effectLst/>
                <a:latin typeface="Nunito Sans" pitchFamily="2" charset="0"/>
                <a:ea typeface="Calibri" panose="020F0502020204030204" pitchFamily="34" charset="0"/>
                <a:cs typeface="Consolas" panose="020B0609020204030204" pitchFamily="49" charset="0"/>
              </a:rPr>
              <a:t>, n);</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for</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b="1" dirty="0">
                <a:solidFill>
                  <a:schemeClr val="bg1"/>
                </a:solidFill>
                <a:effectLst/>
                <a:latin typeface="Nunito Sans" pitchFamily="2" charset="0"/>
                <a:ea typeface="Calibri" panose="020F0502020204030204" pitchFamily="34" charset="0"/>
                <a:cs typeface="Consolas" panose="020B0609020204030204" pitchFamily="49" charset="0"/>
              </a:rPr>
              <a:t>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=0;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&lt;n;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System.</a:t>
            </a:r>
            <a:r>
              <a:rPr lang="en-IN" b="1" i="1" dirty="0" err="1">
                <a:solidFill>
                  <a:schemeClr val="bg1"/>
                </a:solidFill>
                <a:effectLst/>
                <a:latin typeface="Nunito Sans" pitchFamily="2" charset="0"/>
                <a:ea typeface="Calibri" panose="020F0502020204030204" pitchFamily="34" charset="0"/>
                <a:cs typeface="Consolas" panose="020B0609020204030204" pitchFamily="49" charset="0"/>
              </a:rPr>
              <a:t>out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.print</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arr</a:t>
            </a: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r>
              <a:rPr lang="en-IN" dirty="0" err="1">
                <a:solidFill>
                  <a:schemeClr val="bg1"/>
                </a:solidFill>
                <a:effectLst/>
                <a:latin typeface="Nunito Sans" pitchFamily="2" charset="0"/>
                <a:ea typeface="Calibri" panose="020F0502020204030204" pitchFamily="34" charset="0"/>
                <a:cs typeface="Consolas" panose="020B0609020204030204" pitchFamily="49" charset="0"/>
              </a:rPr>
              <a:t>i</a:t>
            </a: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	}</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Consolas" panose="020B0609020204030204" pitchFamily="49" charset="0"/>
              </a:rPr>
              <a:t>}</a:t>
            </a:r>
            <a:endParaRPr lang="en-IN" dirty="0">
              <a:solidFill>
                <a:schemeClr val="bg1"/>
              </a:solidFill>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effectLst/>
                <a:latin typeface="Nunito Sans" pitchFamily="2" charset="0"/>
                <a:ea typeface="Calibri" panose="020F0502020204030204" pitchFamily="34" charset="0"/>
                <a:cs typeface="Times New Roman" panose="02020603050405020304" pitchFamily="18" charset="0"/>
              </a:rPr>
              <a:t> </a:t>
            </a:r>
          </a:p>
        </p:txBody>
      </p:sp>
      <p:sp>
        <p:nvSpPr>
          <p:cNvPr id="269" name="Google Shape;269;p38"/>
          <p:cNvSpPr/>
          <p:nvPr/>
        </p:nvSpPr>
        <p:spPr>
          <a:xfrm>
            <a:off x="0" y="1"/>
            <a:ext cx="400200" cy="57000"/>
          </a:xfrm>
          <a:prstGeom prst="rect">
            <a:avLst/>
          </a:prstGeom>
          <a:solidFill>
            <a:schemeClr val="dk1">
              <a:alpha val="67840"/>
            </a:schemeClr>
          </a:solidFill>
          <a:ln>
            <a:noFill/>
          </a:ln>
        </p:spPr>
        <p:txBody>
          <a:bodyPr spcFirstLastPara="1" wrap="square" lIns="68575" tIns="34275" rIns="68575" bIns="685800" anchor="t" anchorCtr="0">
            <a:noAutofit/>
          </a:bodyPr>
          <a:lstStyle/>
          <a:p>
            <a:pPr marL="0" marR="0" lvl="0" indent="0" algn="l" rtl="0">
              <a:spcBef>
                <a:spcPts val="0"/>
              </a:spcBef>
              <a:spcAft>
                <a:spcPts val="0"/>
              </a:spcAft>
              <a:buNone/>
            </a:pPr>
            <a:endParaRPr sz="1500" b="1">
              <a:solidFill>
                <a:schemeClr val="lt1"/>
              </a:solidFill>
              <a:latin typeface="Nunito Sans"/>
              <a:ea typeface="Nunito Sans"/>
              <a:cs typeface="Nunito Sans"/>
              <a:sym typeface="Nunito Sans"/>
            </a:endParaRPr>
          </a:p>
        </p:txBody>
      </p:sp>
      <p:sp>
        <p:nvSpPr>
          <p:cNvPr id="270" name="Google Shape;270;p38"/>
          <p:cNvSpPr/>
          <p:nvPr/>
        </p:nvSpPr>
        <p:spPr>
          <a:xfrm>
            <a:off x="0" y="57151"/>
            <a:ext cx="400200" cy="5086500"/>
          </a:xfrm>
          <a:prstGeom prst="rect">
            <a:avLst/>
          </a:prstGeom>
          <a:solidFill>
            <a:schemeClr val="dk1">
              <a:alpha val="67840"/>
            </a:schemeClr>
          </a:solidFill>
          <a:ln>
            <a:noFill/>
          </a:ln>
        </p:spPr>
        <p:txBody>
          <a:bodyPr spcFirstLastPara="1" wrap="square" lIns="68575" tIns="34275" rIns="68575" bIns="685800" anchor="t" anchorCtr="0">
            <a:noAutofit/>
          </a:bodyPr>
          <a:lstStyle/>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3</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4</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5</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6</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7</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8</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9</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10</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12</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13</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14</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15</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16</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17</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18</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19</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20</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21</a:t>
            </a:r>
            <a:endParaRPr sz="1100"/>
          </a:p>
          <a:p>
            <a:pPr marL="0" marR="0" lvl="0" indent="0" algn="l" rtl="0">
              <a:spcBef>
                <a:spcPts val="0"/>
              </a:spcBef>
              <a:spcAft>
                <a:spcPts val="0"/>
              </a:spcAft>
              <a:buNone/>
            </a:pPr>
            <a:r>
              <a:rPr lang="en" sz="1500" b="1">
                <a:solidFill>
                  <a:srgbClr val="FFFF00"/>
                </a:solidFill>
                <a:latin typeface="Nunito Sans"/>
                <a:ea typeface="Nunito Sans"/>
                <a:cs typeface="Nunito Sans"/>
                <a:sym typeface="Nunito Sans"/>
              </a:rPr>
              <a:t>22</a:t>
            </a:r>
            <a:endParaRPr sz="1100"/>
          </a:p>
          <a:p>
            <a:pPr marL="0" marR="0" lvl="0" indent="0" algn="l" rtl="0">
              <a:spcBef>
                <a:spcPts val="0"/>
              </a:spcBef>
              <a:spcAft>
                <a:spcPts val="0"/>
              </a:spcAft>
              <a:buNone/>
            </a:pPr>
            <a:endParaRPr sz="1500" b="1">
              <a:solidFill>
                <a:srgbClr val="FFFF00"/>
              </a:solidFill>
              <a:latin typeface="Nunito Sans"/>
              <a:ea typeface="Nunito Sans"/>
              <a:cs typeface="Nunito Sans"/>
              <a:sym typeface="Nunito Sans"/>
            </a:endParaRPr>
          </a:p>
        </p:txBody>
      </p:sp>
      <p:pic>
        <p:nvPicPr>
          <p:cNvPr id="271" name="Google Shape;271;p38"/>
          <p:cNvPicPr preferRelativeResize="0"/>
          <p:nvPr/>
        </p:nvPicPr>
        <p:blipFill rotWithShape="1">
          <a:blip r:embed="rId3">
            <a:alphaModFix/>
          </a:blip>
          <a:srcRect/>
          <a:stretch/>
        </p:blipFill>
        <p:spPr>
          <a:xfrm>
            <a:off x="7144200" y="4652100"/>
            <a:ext cx="1767499" cy="224100"/>
          </a:xfrm>
          <a:prstGeom prst="rect">
            <a:avLst/>
          </a:prstGeom>
          <a:noFill/>
          <a:ln>
            <a:noFill/>
          </a:ln>
        </p:spPr>
      </p:pic>
    </p:spTree>
    <p:extLst>
      <p:ext uri="{BB962C8B-B14F-4D97-AF65-F5344CB8AC3E}">
        <p14:creationId xmlns:p14="http://schemas.microsoft.com/office/powerpoint/2010/main" val="409786064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99"/>
          <p:cNvSpPr/>
          <p:nvPr/>
        </p:nvSpPr>
        <p:spPr>
          <a:xfrm>
            <a:off x="0" y="0"/>
            <a:ext cx="9144000" cy="662700"/>
          </a:xfrm>
          <a:prstGeom prst="rect">
            <a:avLst/>
          </a:prstGeom>
          <a:solidFill>
            <a:srgbClr val="F0513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Nunito Sans"/>
              <a:ea typeface="Nunito Sans"/>
              <a:cs typeface="Nunito Sans"/>
              <a:sym typeface="Nunito Sans"/>
            </a:endParaRPr>
          </a:p>
        </p:txBody>
      </p:sp>
      <p:sp>
        <p:nvSpPr>
          <p:cNvPr id="753" name="Google Shape;753;p99"/>
          <p:cNvSpPr txBox="1"/>
          <p:nvPr/>
        </p:nvSpPr>
        <p:spPr>
          <a:xfrm>
            <a:off x="1325880" y="40481"/>
            <a:ext cx="7472123" cy="807883"/>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 sz="4800" b="1" dirty="0">
                <a:solidFill>
                  <a:schemeClr val="lt1"/>
                </a:solidFill>
                <a:latin typeface="Nunito Sans"/>
                <a:ea typeface="Nunito Sans"/>
                <a:cs typeface="Nunito Sans"/>
                <a:sym typeface="Nunito Sans"/>
              </a:rPr>
              <a:t>Question 19</a:t>
            </a:r>
            <a:endParaRPr sz="4800" b="1" dirty="0">
              <a:solidFill>
                <a:schemeClr val="lt1"/>
              </a:solidFill>
              <a:latin typeface="Nunito Sans"/>
              <a:ea typeface="Nunito Sans"/>
              <a:cs typeface="Nunito Sans"/>
              <a:sym typeface="Nunito Sans"/>
            </a:endParaRPr>
          </a:p>
        </p:txBody>
      </p:sp>
      <p:pic>
        <p:nvPicPr>
          <p:cNvPr id="754" name="Google Shape;754;p99"/>
          <p:cNvPicPr preferRelativeResize="0"/>
          <p:nvPr/>
        </p:nvPicPr>
        <p:blipFill rotWithShape="1">
          <a:blip r:embed="rId3">
            <a:alphaModFix/>
          </a:blip>
          <a:srcRect/>
          <a:stretch/>
        </p:blipFill>
        <p:spPr>
          <a:xfrm>
            <a:off x="7144200" y="4652100"/>
            <a:ext cx="1767499" cy="224100"/>
          </a:xfrm>
          <a:prstGeom prst="rect">
            <a:avLst/>
          </a:prstGeom>
          <a:noFill/>
          <a:ln>
            <a:noFill/>
          </a:ln>
        </p:spPr>
      </p:pic>
      <p:sp>
        <p:nvSpPr>
          <p:cNvPr id="755" name="Google Shape;755;p99"/>
          <p:cNvSpPr txBox="1"/>
          <p:nvPr/>
        </p:nvSpPr>
        <p:spPr>
          <a:xfrm>
            <a:off x="167644" y="662457"/>
            <a:ext cx="8976300" cy="3557226"/>
          </a:xfrm>
          <a:prstGeom prst="rect">
            <a:avLst/>
          </a:prstGeom>
          <a:noFill/>
          <a:ln>
            <a:noFill/>
          </a:ln>
        </p:spPr>
        <p:txBody>
          <a:bodyPr spcFirstLastPara="1" wrap="square" lIns="68575" tIns="34275" rIns="68575" bIns="34275" anchor="t" anchorCtr="0">
            <a:spAutoFit/>
          </a:bodyPr>
          <a:lstStyle/>
          <a:p>
            <a:pPr lvl="0">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Duplicates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Write a function to remove duplicate elements from an array and return the array with unique integer values only.</a:t>
            </a: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Input specification</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input1: An integer array containing numbers</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input2: Length of the above integer array</a:t>
            </a: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Output specification</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Return an integer array after removal of duplicate values</a:t>
            </a:r>
          </a:p>
          <a:p>
            <a:pPr lvl="0">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9012772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99"/>
          <p:cNvSpPr/>
          <p:nvPr/>
        </p:nvSpPr>
        <p:spPr>
          <a:xfrm>
            <a:off x="0" y="0"/>
            <a:ext cx="9144000" cy="662700"/>
          </a:xfrm>
          <a:prstGeom prst="rect">
            <a:avLst/>
          </a:prstGeom>
          <a:solidFill>
            <a:srgbClr val="F0513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Nunito Sans"/>
              <a:ea typeface="Nunito Sans"/>
              <a:cs typeface="Nunito Sans"/>
              <a:sym typeface="Nunito Sans"/>
            </a:endParaRPr>
          </a:p>
        </p:txBody>
      </p:sp>
      <p:sp>
        <p:nvSpPr>
          <p:cNvPr id="753" name="Google Shape;753;p99"/>
          <p:cNvSpPr txBox="1"/>
          <p:nvPr/>
        </p:nvSpPr>
        <p:spPr>
          <a:xfrm>
            <a:off x="1325880" y="40481"/>
            <a:ext cx="7472123" cy="807883"/>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 sz="4800" b="1" dirty="0">
                <a:solidFill>
                  <a:schemeClr val="lt1"/>
                </a:solidFill>
                <a:latin typeface="Nunito Sans"/>
                <a:ea typeface="Nunito Sans"/>
                <a:cs typeface="Nunito Sans"/>
                <a:sym typeface="Nunito Sans"/>
              </a:rPr>
              <a:t>Question 19</a:t>
            </a:r>
            <a:endParaRPr sz="4800" b="1" dirty="0">
              <a:solidFill>
                <a:schemeClr val="lt1"/>
              </a:solidFill>
              <a:latin typeface="Nunito Sans"/>
              <a:ea typeface="Nunito Sans"/>
              <a:cs typeface="Nunito Sans"/>
              <a:sym typeface="Nunito Sans"/>
            </a:endParaRPr>
          </a:p>
        </p:txBody>
      </p:sp>
      <p:pic>
        <p:nvPicPr>
          <p:cNvPr id="754" name="Google Shape;754;p99"/>
          <p:cNvPicPr preferRelativeResize="0"/>
          <p:nvPr/>
        </p:nvPicPr>
        <p:blipFill rotWithShape="1">
          <a:blip r:embed="rId3">
            <a:alphaModFix/>
          </a:blip>
          <a:srcRect/>
          <a:stretch/>
        </p:blipFill>
        <p:spPr>
          <a:xfrm>
            <a:off x="7144200" y="4652100"/>
            <a:ext cx="1767499" cy="224100"/>
          </a:xfrm>
          <a:prstGeom prst="rect">
            <a:avLst/>
          </a:prstGeom>
          <a:noFill/>
          <a:ln>
            <a:noFill/>
          </a:ln>
        </p:spPr>
      </p:pic>
      <p:sp>
        <p:nvSpPr>
          <p:cNvPr id="755" name="Google Shape;755;p99"/>
          <p:cNvSpPr txBox="1"/>
          <p:nvPr/>
        </p:nvSpPr>
        <p:spPr>
          <a:xfrm>
            <a:off x="167644" y="662457"/>
            <a:ext cx="8976300" cy="3956181"/>
          </a:xfrm>
          <a:prstGeom prst="rect">
            <a:avLst/>
          </a:prstGeom>
          <a:noFill/>
          <a:ln>
            <a:noFill/>
          </a:ln>
        </p:spPr>
        <p:txBody>
          <a:bodyPr spcFirstLastPara="1" wrap="square" lIns="68575" tIns="34275" rIns="68575" bIns="34275" anchor="t" anchorCtr="0">
            <a:spAutoFit/>
          </a:bodyPr>
          <a:lstStyle/>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Example 2</a:t>
            </a: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Input</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input1: {11, 14, 25}</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input2: 3</a:t>
            </a: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Output</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11, 14, 25</a:t>
            </a: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Explanation</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As in the above array, all the integers are unique. So the output remains the same as in the input</a:t>
            </a:r>
          </a:p>
          <a:p>
            <a:pPr lvl="0">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0952442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1082</TotalTime>
  <Words>13262</Words>
  <Application>Microsoft Office PowerPoint</Application>
  <PresentationFormat>On-screen Show (16:9)</PresentationFormat>
  <Paragraphs>2736</Paragraphs>
  <Slides>135</Slides>
  <Notes>135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135</vt:i4>
      </vt:variant>
    </vt:vector>
  </HeadingPairs>
  <TitlesOfParts>
    <vt:vector size="141" baseType="lpstr">
      <vt:lpstr>Nunito Sans</vt:lpstr>
      <vt:lpstr>Nunito Sans SemiBold</vt:lpstr>
      <vt:lpstr>Consolas</vt:lpstr>
      <vt:lpstr>Arial</vt:lpstr>
      <vt:lpstr>Calibri</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priya dharshini</cp:lastModifiedBy>
  <cp:revision>23</cp:revision>
  <dcterms:modified xsi:type="dcterms:W3CDTF">2023-11-20T06:35:13Z</dcterms:modified>
</cp:coreProperties>
</file>