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BDD-4219-4383-9CD0-FC3506A9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81C0-A566-4B42-8119-243CA9A97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04B1-1EDA-4707-BA45-A015700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24FD-0C8C-42E7-9D61-0CAB85C3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FC5C-E785-4758-8320-EC9432FF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56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38E8-A42E-48AD-A426-885F56F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852D-B9E7-4728-ACA8-69A08F5F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038A-C475-4544-9D56-BA440A4A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91FA-F836-4347-BE17-10BAB39A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9BDA-ED8A-4B65-8A76-40DD9411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1DBAF-385D-4AEE-BC8C-FFB940E70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11018-4E63-4FDC-84F8-F298206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488F-CABC-41A2-85E8-03F2DB0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DD1B-48F3-4D78-9D70-3CFF21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E991-0029-46BC-BDFE-EBF9DEAF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0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F932-CE53-4D5D-A6C7-4B055FD5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97BD-69BD-47CB-AB60-5F3B8A4E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9FA9-EF13-47FC-9D3C-0A735399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8229-69B0-495D-9D01-58230604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9F0A-F1A4-4D5E-B8AC-FF3A7A9C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BCA-6608-423B-9D3B-087028F4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B0E1-0A8A-484A-8137-CA6FEEA4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31FB-1F01-4E55-9ACE-401D5B2B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A18-D230-4333-A15C-A7E299C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1126-43ED-4815-B689-9794F172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0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8958-545C-44A4-8D4A-06E26808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BAD9-D926-411C-8FF3-1BF2F80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CFA8-2C2D-4728-9708-D5938BD6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5AED0-AE7B-4AEE-A3C5-131584CC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336C-62CA-4D46-89C2-0022BC9E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1AC95-F94C-41E6-B712-FE53DA5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3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4364-9B9B-4517-890B-6C139815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471DE-5EA6-4E02-B7BC-56D2FA20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3688-D4E1-4BD3-8210-D4AB74C5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B80F-E223-4B04-8A0A-4E4868C83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2C0D-4EB9-4E2E-89AA-ED2019C82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DFFEA-82E2-4C36-91C7-69BA2C6A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08A6A-B117-4877-968F-EFAAA50D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9F22-0D7E-4EFA-AD31-76249A71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4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7DDE-1C69-4280-B3C6-6CDAAA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79186-4FF0-4615-9A50-E6D9DF70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7151D-2EEF-456F-9344-EB88EB25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1FBB-3C66-4540-80EF-3CEF129C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9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18CC-38A6-430F-AE72-AE70F7F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561B-AEAB-42B8-B270-B9F50725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87BC-1452-45FC-896F-600D1437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9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EDA-121B-4DD9-8ED8-4E9E7526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4068-49C1-4B58-BF80-61FC533E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B1237-B2D1-4C04-AD5A-C0E91E84C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1C4F-800E-490E-9812-26693396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DC17-42DD-4945-A3BB-6358705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0931-60D0-4311-932F-EBE75E2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6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A509-D44A-46EE-A34A-959E555F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08BC-BD6D-47C3-B21E-474D21817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92169-5573-443C-9B5A-3002B86E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A69A-6B5B-45C3-AEB1-497565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7B33-C934-493A-A50E-C05550B9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F21C-E079-43DE-BCA9-E239C99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0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86FF0-9580-4FB3-858F-52B1086F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75E3-6D80-4C84-B480-447C7C07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0BAE-FDF1-47D5-B445-0C1ED969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B373-9F17-41C2-893E-FD56FDDF8537}" type="datetimeFigureOut">
              <a:rPr lang="pl-PL" smtClean="0"/>
              <a:t>04.10.2018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5420-AF21-4C76-A89E-6A19E369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00F7-B939-4F75-9CDB-BD04DF7B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02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AFBA5-57AD-43B6-B716-BE72409A4734}"/>
              </a:ext>
            </a:extLst>
          </p:cNvPr>
          <p:cNvSpPr txBox="1"/>
          <p:nvPr/>
        </p:nvSpPr>
        <p:spPr>
          <a:xfrm>
            <a:off x="3793881" y="2367171"/>
            <a:ext cx="4604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C# collections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3347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C37-7BBF-4579-B510-8939C34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Collections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DB4D-6C86-417A-9842-60ED35B1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Non-Generic collections</a:t>
            </a:r>
          </a:p>
          <a:p>
            <a:r>
              <a:rPr lang="en-US" dirty="0"/>
              <a:t>Generic collections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Object Model collections</a:t>
            </a:r>
          </a:p>
        </p:txBody>
      </p:sp>
    </p:spTree>
    <p:extLst>
      <p:ext uri="{BB962C8B-B14F-4D97-AF65-F5344CB8AC3E}">
        <p14:creationId xmlns:p14="http://schemas.microsoft.com/office/powerpoint/2010/main" val="28540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6688-EF35-4026-928B-F85B675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namespaces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BB32-24F6-4BBD-A12D-60923F6B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en-US" dirty="0"/>
          </a:p>
          <a:p>
            <a:r>
              <a:rPr lang="en-US" dirty="0" err="1"/>
              <a:t>System.Collections.Generic</a:t>
            </a:r>
            <a:endParaRPr lang="en-US" dirty="0"/>
          </a:p>
          <a:p>
            <a:r>
              <a:rPr lang="en-US" dirty="0" err="1"/>
              <a:t>System.Collections.Concurrent</a:t>
            </a:r>
            <a:endParaRPr lang="en-US" dirty="0"/>
          </a:p>
          <a:p>
            <a:r>
              <a:rPr lang="pl-PL" dirty="0"/>
              <a:t>System.Collections.ObjectModel</a:t>
            </a:r>
          </a:p>
        </p:txBody>
      </p:sp>
    </p:spTree>
    <p:extLst>
      <p:ext uri="{BB962C8B-B14F-4D97-AF65-F5344CB8AC3E}">
        <p14:creationId xmlns:p14="http://schemas.microsoft.com/office/powerpoint/2010/main" val="42141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632E-519A-4181-B0D8-92FC4F9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</a:t>
            </a:r>
            <a:r>
              <a:rPr lang="en-US" dirty="0" err="1"/>
              <a:t>colletions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3B22-B819-497C-86D0-1A36772A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non-generic collections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Hash table</a:t>
            </a:r>
          </a:p>
          <a:p>
            <a:r>
              <a:rPr lang="en-US" dirty="0" err="1"/>
              <a:t>SortedList</a:t>
            </a:r>
            <a:endParaRPr lang="en-US" dirty="0"/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67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8FAB-39C7-4D34-8F44-63446A2D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 (Widely used Collections)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874E-6207-4868-9004-0B46200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Generic collections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List&lt;T&gt;</a:t>
            </a:r>
          </a:p>
          <a:p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</a:t>
            </a:r>
          </a:p>
          <a:p>
            <a:r>
              <a:rPr lang="en-US" dirty="0" err="1"/>
              <a:t>SortedList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r>
              <a:rPr lang="en-US" dirty="0"/>
              <a:t>Stack&lt;T&gt;</a:t>
            </a:r>
          </a:p>
          <a:p>
            <a:r>
              <a:rPr lang="en-US" dirty="0"/>
              <a:t>Queue&lt;T&gt;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17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BC01-0716-43FA-80F2-FFD1AAF6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 (Multi Threading)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D4D3-8E07-4989-A764-4B72D9DB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ImmutableList&lt;T&gt;</a:t>
            </a:r>
            <a:endParaRPr lang="en-US" dirty="0"/>
          </a:p>
          <a:p>
            <a:r>
              <a:rPr lang="pl-PL" dirty="0"/>
              <a:t>ConcurrentDictionary&lt;TKey,TValue&gt;</a:t>
            </a:r>
            <a:endParaRPr lang="en-US" dirty="0"/>
          </a:p>
          <a:p>
            <a:r>
              <a:rPr lang="pl-PL" dirty="0"/>
              <a:t>ImmutableSortedDictionary&lt;TKey,TValue&gt;</a:t>
            </a:r>
            <a:endParaRPr lang="en-US" dirty="0"/>
          </a:p>
          <a:p>
            <a:r>
              <a:rPr lang="pl-PL" dirty="0"/>
              <a:t>ImmutableStack&lt;T&gt;</a:t>
            </a:r>
            <a:endParaRPr lang="en-US" dirty="0"/>
          </a:p>
          <a:p>
            <a:r>
              <a:rPr lang="pl-PL" dirty="0"/>
              <a:t>ImmutableQueue&lt;T&gt;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619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Types of Collections</vt:lpstr>
      <vt:lpstr>Important namespaces</vt:lpstr>
      <vt:lpstr>Non-Generic colletions</vt:lpstr>
      <vt:lpstr>Generic collections (Widely used Collections)</vt:lpstr>
      <vt:lpstr>Concurrent collections (Multi Threading)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Nunna, Praveen</dc:creator>
  <cp:lastModifiedBy>Nunna, Praveen</cp:lastModifiedBy>
  <cp:revision>24</cp:revision>
  <dcterms:created xsi:type="dcterms:W3CDTF">2018-10-03T12:43:59Z</dcterms:created>
  <dcterms:modified xsi:type="dcterms:W3CDTF">2018-10-04T08:33:36Z</dcterms:modified>
</cp:coreProperties>
</file>