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embeddedFontLst>
    <p:embeddedFont>
      <p:font typeface="Ubuntu"/>
      <p:regular r:id="rId30"/>
      <p:bold r:id="rId31"/>
      <p:italic r:id="rId32"/>
      <p:boldItalic r:id="rId33"/>
    </p:embeddedFont>
    <p:embeddedFont>
      <p:font typeface="Nunito"/>
      <p:regular r:id="rId34"/>
      <p:bold r:id="rId35"/>
      <p:italic r:id="rId36"/>
      <p:boldItalic r:id="rId37"/>
    </p:embeddedFont>
    <p:embeddedFont>
      <p:font typeface="Maven Pro"/>
      <p:regular r:id="rId38"/>
      <p:bold r:id="rId39"/>
    </p:embeddedFont>
    <p:embeddedFont>
      <p:font typeface="Quattrocento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4" roundtripDataSignature="AMtx7mjWg6bJdCmBJGNmwaazM3IV5uyY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F56A9D-E996-4275-B600-325D92CEB3B8}">
  <a:tblStyle styleId="{E1F56A9D-E996-4275-B600-325D92CEB3B8}"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B835DB1D-0C91-44B8-A035-1F2BC122278A}"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0FABEF3-B438-491A-8CF5-79DAD530F171}" styleName="Table_2">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2">
              <a:alpha val="20000"/>
            </a:schemeClr>
          </a:solidFill>
        </a:fill>
      </a:tcStyle>
    </a:band1H>
    <a:band2H>
      <a:tcTxStyle/>
    </a:band2H>
    <a:band1V>
      <a:tcTxStyle/>
      <a:tcStyle>
        <a:fill>
          <a:solidFill>
            <a:schemeClr val="accent2">
              <a:alpha val="20000"/>
            </a:schemeClr>
          </a:solidFill>
        </a:fill>
      </a:tcStyle>
    </a:band1V>
    <a:band2V>
      <a:tcTxStyle/>
    </a:band2V>
    <a:lastCol>
      <a:tcTxStyle b="on" i="off"/>
    </a:lastCol>
    <a:firstCol>
      <a:tcTxStyle b="on" i="off"/>
    </a:firstCol>
    <a:lastRow>
      <a:tcTxStyle b="on" i="off"/>
      <a:tcStyle>
        <a:tcBdr>
          <a:top>
            <a:ln cap="flat" cmpd="sng" w="12700">
              <a:solidFill>
                <a:schemeClr val="accent2"/>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2"/>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QuattrocentoSans-regular.fntdata"/><Relationship Id="rId20" Type="http://schemas.openxmlformats.org/officeDocument/2006/relationships/slide" Target="slides/slide15.xml"/><Relationship Id="rId42" Type="http://schemas.openxmlformats.org/officeDocument/2006/relationships/font" Target="fonts/QuattrocentoSans-italic.fntdata"/><Relationship Id="rId41" Type="http://schemas.openxmlformats.org/officeDocument/2006/relationships/font" Target="fonts/QuattrocentoSans-bold.fntdata"/><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QuattrocentoSans-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Ubuntu-bold.fntdata"/><Relationship Id="rId30" Type="http://schemas.openxmlformats.org/officeDocument/2006/relationships/font" Target="fonts/Ubuntu-regular.fntdata"/><Relationship Id="rId11" Type="http://schemas.openxmlformats.org/officeDocument/2006/relationships/slide" Target="slides/slide6.xml"/><Relationship Id="rId33" Type="http://schemas.openxmlformats.org/officeDocument/2006/relationships/font" Target="fonts/Ubuntu-boldItalic.fntdata"/><Relationship Id="rId10" Type="http://schemas.openxmlformats.org/officeDocument/2006/relationships/slide" Target="slides/slide5.xml"/><Relationship Id="rId32" Type="http://schemas.openxmlformats.org/officeDocument/2006/relationships/font" Target="fonts/Ubuntu-italic.fntdata"/><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39" Type="http://schemas.openxmlformats.org/officeDocument/2006/relationships/font" Target="fonts/MavenPro-bold.fntdata"/><Relationship Id="rId16" Type="http://schemas.openxmlformats.org/officeDocument/2006/relationships/slide" Target="slides/slide11.xml"/><Relationship Id="rId38" Type="http://schemas.openxmlformats.org/officeDocument/2006/relationships/font" Target="fonts/MavenPr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0" name="Google Shape;67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0" name="Google Shape;69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13" name="Shape 13"/>
        <p:cNvGrpSpPr/>
        <p:nvPr/>
      </p:nvGrpSpPr>
      <p:grpSpPr>
        <a:xfrm>
          <a:off x="0" y="0"/>
          <a:ext cx="0" cy="0"/>
          <a:chOff x="0" y="0"/>
          <a:chExt cx="0" cy="0"/>
        </a:xfrm>
      </p:grpSpPr>
      <p:grpSp>
        <p:nvGrpSpPr>
          <p:cNvPr id="14" name="Google Shape;14;gf5296d7384_0_278"/>
          <p:cNvGrpSpPr/>
          <p:nvPr/>
        </p:nvGrpSpPr>
        <p:grpSpPr>
          <a:xfrm>
            <a:off x="9790426" y="4546120"/>
            <a:ext cx="2255173" cy="2310006"/>
            <a:chOff x="7343003" y="3409675"/>
            <a:chExt cx="1691422" cy="1732548"/>
          </a:xfrm>
        </p:grpSpPr>
        <p:grpSp>
          <p:nvGrpSpPr>
            <p:cNvPr id="15" name="Google Shape;15;gf5296d7384_0_278"/>
            <p:cNvGrpSpPr/>
            <p:nvPr/>
          </p:nvGrpSpPr>
          <p:grpSpPr>
            <a:xfrm>
              <a:off x="7343003" y="4453711"/>
              <a:ext cx="316800" cy="688513"/>
              <a:chOff x="7343003" y="4453711"/>
              <a:chExt cx="316800" cy="688513"/>
            </a:xfrm>
          </p:grpSpPr>
          <p:sp>
            <p:nvSpPr>
              <p:cNvPr id="16" name="Google Shape;16;gf5296d7384_0_278"/>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f5296d7384_0_278"/>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 name="Google Shape;18;gf5296d7384_0_278"/>
            <p:cNvGrpSpPr/>
            <p:nvPr/>
          </p:nvGrpSpPr>
          <p:grpSpPr>
            <a:xfrm>
              <a:off x="7801210" y="4105700"/>
              <a:ext cx="316800" cy="1036523"/>
              <a:chOff x="7801210" y="4105700"/>
              <a:chExt cx="316800" cy="1036523"/>
            </a:xfrm>
          </p:grpSpPr>
          <p:sp>
            <p:nvSpPr>
              <p:cNvPr id="19" name="Google Shape;19;gf5296d7384_0_278"/>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f5296d7384_0_278"/>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gf5296d7384_0_278"/>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 name="Google Shape;22;gf5296d7384_0_278"/>
            <p:cNvGrpSpPr/>
            <p:nvPr/>
          </p:nvGrpSpPr>
          <p:grpSpPr>
            <a:xfrm>
              <a:off x="8259418" y="3757688"/>
              <a:ext cx="316800" cy="1384535"/>
              <a:chOff x="8259418" y="3757688"/>
              <a:chExt cx="316800" cy="1384535"/>
            </a:xfrm>
          </p:grpSpPr>
          <p:sp>
            <p:nvSpPr>
              <p:cNvPr id="23" name="Google Shape;23;gf5296d7384_0_278"/>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f5296d7384_0_278"/>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f5296d7384_0_278"/>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f5296d7384_0_278"/>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7" name="Google Shape;27;gf5296d7384_0_278"/>
            <p:cNvGrpSpPr/>
            <p:nvPr/>
          </p:nvGrpSpPr>
          <p:grpSpPr>
            <a:xfrm>
              <a:off x="8717625" y="3409675"/>
              <a:ext cx="316800" cy="1732548"/>
              <a:chOff x="8717625" y="3409675"/>
              <a:chExt cx="316800" cy="1732548"/>
            </a:xfrm>
          </p:grpSpPr>
          <p:sp>
            <p:nvSpPr>
              <p:cNvPr id="28" name="Google Shape;28;gf5296d7384_0_278"/>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f5296d7384_0_278"/>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gf5296d7384_0_278"/>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f5296d7384_0_278"/>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f5296d7384_0_27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33" name="Google Shape;33;gf5296d7384_0_278"/>
          <p:cNvGrpSpPr/>
          <p:nvPr/>
        </p:nvGrpSpPr>
        <p:grpSpPr>
          <a:xfrm>
            <a:off x="6724502" y="0"/>
            <a:ext cx="5085303" cy="5118675"/>
            <a:chOff x="5043503" y="0"/>
            <a:chExt cx="3814072" cy="3839102"/>
          </a:xfrm>
        </p:grpSpPr>
        <p:sp>
          <p:nvSpPr>
            <p:cNvPr id="34" name="Google Shape;34;gf5296d7384_0_278"/>
            <p:cNvSpPr/>
            <p:nvPr/>
          </p:nvSpPr>
          <p:spPr>
            <a:xfrm>
              <a:off x="8460975" y="1817775"/>
              <a:ext cx="396600" cy="3966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f5296d7384_0_278"/>
            <p:cNvSpPr/>
            <p:nvPr/>
          </p:nvSpPr>
          <p:spPr>
            <a:xfrm rot="-9830444">
              <a:off x="6469759" y="3480728"/>
              <a:ext cx="320148" cy="32014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6" name="Google Shape;36;gf5296d7384_0_278"/>
            <p:cNvGrpSpPr/>
            <p:nvPr/>
          </p:nvGrpSpPr>
          <p:grpSpPr>
            <a:xfrm>
              <a:off x="7647812" y="2704283"/>
              <a:ext cx="635219" cy="635219"/>
              <a:chOff x="6725724" y="2701260"/>
              <a:chExt cx="1208101" cy="1208100"/>
            </a:xfrm>
          </p:grpSpPr>
          <p:sp>
            <p:nvSpPr>
              <p:cNvPr id="37" name="Google Shape;37;gf5296d7384_0_278"/>
              <p:cNvSpPr/>
              <p:nvPr/>
            </p:nvSpPr>
            <p:spPr>
              <a:xfrm rot="5400000">
                <a:off x="6725725" y="2701260"/>
                <a:ext cx="1208100" cy="12081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f5296d7384_0_278"/>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gf5296d7384_0_278"/>
              <p:cNvSpPr/>
              <p:nvPr/>
            </p:nvSpPr>
            <p:spPr>
              <a:xfrm rot="5400000">
                <a:off x="6954988" y="2930398"/>
                <a:ext cx="749700" cy="7497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gf5296d7384_0_278"/>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1" name="Google Shape;41;gf5296d7384_0_278"/>
            <p:cNvGrpSpPr/>
            <p:nvPr/>
          </p:nvGrpSpPr>
          <p:grpSpPr>
            <a:xfrm>
              <a:off x="7952720" y="179238"/>
              <a:ext cx="873165" cy="873003"/>
              <a:chOff x="7754428" y="208725"/>
              <a:chExt cx="541800" cy="541800"/>
            </a:xfrm>
          </p:grpSpPr>
          <p:sp>
            <p:nvSpPr>
              <p:cNvPr id="42" name="Google Shape;42;gf5296d7384_0_278"/>
              <p:cNvSpPr/>
              <p:nvPr/>
            </p:nvSpPr>
            <p:spPr>
              <a:xfrm rot="-8647347">
                <a:off x="7831319" y="285616"/>
                <a:ext cx="388018" cy="38801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 name="Google Shape;43;gf5296d7384_0_278"/>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4" name="Google Shape;44;gf5296d7384_0_278"/>
            <p:cNvSpPr/>
            <p:nvPr/>
          </p:nvSpPr>
          <p:spPr>
            <a:xfrm>
              <a:off x="5399840" y="356365"/>
              <a:ext cx="2577000" cy="25770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gf5296d7384_0_278"/>
            <p:cNvSpPr/>
            <p:nvPr/>
          </p:nvSpPr>
          <p:spPr>
            <a:xfrm rot="2043858">
              <a:off x="5503813" y="460310"/>
              <a:ext cx="2369480" cy="236948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gf5296d7384_0_278"/>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7" name="Google Shape;47;gf5296d7384_0_278"/>
            <p:cNvSpPr/>
            <p:nvPr/>
          </p:nvSpPr>
          <p:spPr>
            <a:xfrm rot="2044777">
              <a:off x="5911449" y="867729"/>
              <a:ext cx="1554223" cy="1554223"/>
            </a:xfrm>
            <a:prstGeom prst="ellips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gf5296d7384_0_278"/>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 name="Google Shape;49;gf5296d7384_0_278"/>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0" name="Google Shape;50;gf5296d7384_0_278"/>
          <p:cNvSpPr txBox="1"/>
          <p:nvPr>
            <p:ph type="ctrTitle"/>
          </p:nvPr>
        </p:nvSpPr>
        <p:spPr>
          <a:xfrm>
            <a:off x="1098667" y="2151750"/>
            <a:ext cx="5673900" cy="24972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1" name="Google Shape;51;gf5296d7384_0_278"/>
          <p:cNvSpPr txBox="1"/>
          <p:nvPr>
            <p:ph idx="1" type="subTitle"/>
          </p:nvPr>
        </p:nvSpPr>
        <p:spPr>
          <a:xfrm>
            <a:off x="1098667" y="4795067"/>
            <a:ext cx="5673900" cy="9273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52" name="Google Shape;52;gf5296d7384_0_278"/>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5" name="Shape 145"/>
        <p:cNvGrpSpPr/>
        <p:nvPr/>
      </p:nvGrpSpPr>
      <p:grpSpPr>
        <a:xfrm>
          <a:off x="0" y="0"/>
          <a:ext cx="0" cy="0"/>
          <a:chOff x="0" y="0"/>
          <a:chExt cx="0" cy="0"/>
        </a:xfrm>
      </p:grpSpPr>
      <p:grpSp>
        <p:nvGrpSpPr>
          <p:cNvPr id="146" name="Google Shape;146;gf5296d7384_0_410"/>
          <p:cNvGrpSpPr/>
          <p:nvPr/>
        </p:nvGrpSpPr>
        <p:grpSpPr>
          <a:xfrm>
            <a:off x="69" y="5465463"/>
            <a:ext cx="12191743" cy="1392365"/>
            <a:chOff x="52" y="4099200"/>
            <a:chExt cx="9144036" cy="1044300"/>
          </a:xfrm>
        </p:grpSpPr>
        <p:grpSp>
          <p:nvGrpSpPr>
            <p:cNvPr id="147" name="Google Shape;147;gf5296d7384_0_410"/>
            <p:cNvGrpSpPr/>
            <p:nvPr/>
          </p:nvGrpSpPr>
          <p:grpSpPr>
            <a:xfrm>
              <a:off x="52" y="4309200"/>
              <a:ext cx="231622" cy="834300"/>
              <a:chOff x="2688737" y="4301380"/>
              <a:chExt cx="231900" cy="834300"/>
            </a:xfrm>
          </p:grpSpPr>
          <p:sp>
            <p:nvSpPr>
              <p:cNvPr id="148" name="Google Shape;148;gf5296d7384_0_41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9" name="Google Shape;149;gf5296d7384_0_41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0" name="Google Shape;150;gf5296d7384_0_410"/>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 name="Google Shape;151;gf5296d7384_0_410"/>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2" name="Google Shape;152;gf5296d7384_0_410"/>
            <p:cNvGrpSpPr/>
            <p:nvPr/>
          </p:nvGrpSpPr>
          <p:grpSpPr>
            <a:xfrm>
              <a:off x="371406" y="4099200"/>
              <a:ext cx="231622" cy="1044300"/>
              <a:chOff x="2688737" y="4091380"/>
              <a:chExt cx="231900" cy="1044300"/>
            </a:xfrm>
          </p:grpSpPr>
          <p:sp>
            <p:nvSpPr>
              <p:cNvPr id="153" name="Google Shape;153;gf5296d7384_0_41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4" name="Google Shape;154;gf5296d7384_0_41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5" name="Google Shape;155;gf5296d7384_0_410"/>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 name="Google Shape;156;gf5296d7384_0_410"/>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 name="Google Shape;157;gf5296d7384_0_410"/>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8" name="Google Shape;158;gf5296d7384_0_410"/>
            <p:cNvGrpSpPr/>
            <p:nvPr/>
          </p:nvGrpSpPr>
          <p:grpSpPr>
            <a:xfrm>
              <a:off x="742761" y="4309200"/>
              <a:ext cx="231622" cy="834300"/>
              <a:chOff x="2688737" y="4301380"/>
              <a:chExt cx="231900" cy="834300"/>
            </a:xfrm>
          </p:grpSpPr>
          <p:sp>
            <p:nvSpPr>
              <p:cNvPr id="159" name="Google Shape;159;gf5296d7384_0_41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0" name="Google Shape;160;gf5296d7384_0_41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 name="Google Shape;161;gf5296d7384_0_410"/>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 name="Google Shape;162;gf5296d7384_0_410"/>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3" name="Google Shape;163;gf5296d7384_0_410"/>
            <p:cNvGrpSpPr/>
            <p:nvPr/>
          </p:nvGrpSpPr>
          <p:grpSpPr>
            <a:xfrm>
              <a:off x="1114115" y="4518900"/>
              <a:ext cx="231622" cy="624600"/>
              <a:chOff x="2688737" y="4511080"/>
              <a:chExt cx="231900" cy="624600"/>
            </a:xfrm>
          </p:grpSpPr>
          <p:sp>
            <p:nvSpPr>
              <p:cNvPr id="164" name="Google Shape;164;gf5296d7384_0_41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5" name="Google Shape;165;gf5296d7384_0_410"/>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 name="Google Shape;166;gf5296d7384_0_410"/>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7" name="Google Shape;167;gf5296d7384_0_410"/>
            <p:cNvGrpSpPr/>
            <p:nvPr/>
          </p:nvGrpSpPr>
          <p:grpSpPr>
            <a:xfrm>
              <a:off x="1856753" y="4099200"/>
              <a:ext cx="231600" cy="1044300"/>
              <a:chOff x="1856753" y="4099200"/>
              <a:chExt cx="231600" cy="1044300"/>
            </a:xfrm>
          </p:grpSpPr>
          <p:sp>
            <p:nvSpPr>
              <p:cNvPr id="168" name="Google Shape;168;gf5296d7384_0_410"/>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9" name="Google Shape;169;gf5296d7384_0_410"/>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0" name="Google Shape;170;gf5296d7384_0_410"/>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1" name="Google Shape;171;gf5296d7384_0_410"/>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 name="Google Shape;172;gf5296d7384_0_410"/>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3" name="Google Shape;173;gf5296d7384_0_410"/>
            <p:cNvGrpSpPr/>
            <p:nvPr/>
          </p:nvGrpSpPr>
          <p:grpSpPr>
            <a:xfrm>
              <a:off x="2228107" y="4309200"/>
              <a:ext cx="231600" cy="834300"/>
              <a:chOff x="2228107" y="4309200"/>
              <a:chExt cx="231600" cy="834300"/>
            </a:xfrm>
          </p:grpSpPr>
          <p:sp>
            <p:nvSpPr>
              <p:cNvPr id="174" name="Google Shape;174;gf5296d7384_0_41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5" name="Google Shape;175;gf5296d7384_0_410"/>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 name="Google Shape;176;gf5296d7384_0_410"/>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7" name="Google Shape;177;gf5296d7384_0_410"/>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8" name="Google Shape;178;gf5296d7384_0_410"/>
            <p:cNvGrpSpPr/>
            <p:nvPr/>
          </p:nvGrpSpPr>
          <p:grpSpPr>
            <a:xfrm>
              <a:off x="2599462" y="4518900"/>
              <a:ext cx="231600" cy="624600"/>
              <a:chOff x="2599462" y="4518900"/>
              <a:chExt cx="231600" cy="624600"/>
            </a:xfrm>
          </p:grpSpPr>
          <p:sp>
            <p:nvSpPr>
              <p:cNvPr id="179" name="Google Shape;179;gf5296d7384_0_410"/>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 name="Google Shape;180;gf5296d7384_0_410"/>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1" name="Google Shape;181;gf5296d7384_0_410"/>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2" name="Google Shape;182;gf5296d7384_0_410"/>
            <p:cNvGrpSpPr/>
            <p:nvPr/>
          </p:nvGrpSpPr>
          <p:grpSpPr>
            <a:xfrm>
              <a:off x="3342171" y="4099200"/>
              <a:ext cx="231600" cy="1044300"/>
              <a:chOff x="3342171" y="4099200"/>
              <a:chExt cx="231600" cy="1044300"/>
            </a:xfrm>
          </p:grpSpPr>
          <p:sp>
            <p:nvSpPr>
              <p:cNvPr id="183" name="Google Shape;183;gf5296d7384_0_410"/>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4" name="Google Shape;184;gf5296d7384_0_41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5" name="Google Shape;185;gf5296d7384_0_410"/>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 name="Google Shape;186;gf5296d7384_0_410"/>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 name="Google Shape;187;gf5296d7384_0_410"/>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8" name="Google Shape;188;gf5296d7384_0_410"/>
            <p:cNvGrpSpPr/>
            <p:nvPr/>
          </p:nvGrpSpPr>
          <p:grpSpPr>
            <a:xfrm>
              <a:off x="3713525" y="4309200"/>
              <a:ext cx="231600" cy="834300"/>
              <a:chOff x="3713525" y="4309200"/>
              <a:chExt cx="231600" cy="834300"/>
            </a:xfrm>
          </p:grpSpPr>
          <p:sp>
            <p:nvSpPr>
              <p:cNvPr id="189" name="Google Shape;189;gf5296d7384_0_410"/>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0" name="Google Shape;190;gf5296d7384_0_410"/>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1" name="Google Shape;191;gf5296d7384_0_410"/>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2" name="Google Shape;192;gf5296d7384_0_410"/>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3" name="Google Shape;193;gf5296d7384_0_410"/>
            <p:cNvGrpSpPr/>
            <p:nvPr/>
          </p:nvGrpSpPr>
          <p:grpSpPr>
            <a:xfrm>
              <a:off x="1485398" y="4309200"/>
              <a:ext cx="231600" cy="834300"/>
              <a:chOff x="1485398" y="4309200"/>
              <a:chExt cx="231600" cy="834300"/>
            </a:xfrm>
          </p:grpSpPr>
          <p:sp>
            <p:nvSpPr>
              <p:cNvPr id="194" name="Google Shape;194;gf5296d7384_0_41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5" name="Google Shape;195;gf5296d7384_0_410"/>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 name="Google Shape;196;gf5296d7384_0_410"/>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 name="Google Shape;197;gf5296d7384_0_410"/>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8" name="Google Shape;198;gf5296d7384_0_410"/>
            <p:cNvGrpSpPr/>
            <p:nvPr/>
          </p:nvGrpSpPr>
          <p:grpSpPr>
            <a:xfrm>
              <a:off x="4084879" y="4518900"/>
              <a:ext cx="231600" cy="624600"/>
              <a:chOff x="4084879" y="4518900"/>
              <a:chExt cx="231600" cy="624600"/>
            </a:xfrm>
          </p:grpSpPr>
          <p:sp>
            <p:nvSpPr>
              <p:cNvPr id="199" name="Google Shape;199;gf5296d7384_0_410"/>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 name="Google Shape;200;gf5296d7384_0_410"/>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 name="Google Shape;201;gf5296d7384_0_410"/>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2" name="Google Shape;202;gf5296d7384_0_410"/>
            <p:cNvGrpSpPr/>
            <p:nvPr/>
          </p:nvGrpSpPr>
          <p:grpSpPr>
            <a:xfrm>
              <a:off x="2970816" y="4309200"/>
              <a:ext cx="231600" cy="834300"/>
              <a:chOff x="2970816" y="4309200"/>
              <a:chExt cx="231600" cy="834300"/>
            </a:xfrm>
          </p:grpSpPr>
          <p:sp>
            <p:nvSpPr>
              <p:cNvPr id="203" name="Google Shape;203;gf5296d7384_0_410"/>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4" name="Google Shape;204;gf5296d7384_0_41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 name="Google Shape;205;gf5296d7384_0_410"/>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 name="Google Shape;206;gf5296d7384_0_410"/>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7" name="Google Shape;207;gf5296d7384_0_410"/>
            <p:cNvGrpSpPr/>
            <p:nvPr/>
          </p:nvGrpSpPr>
          <p:grpSpPr>
            <a:xfrm>
              <a:off x="4456234" y="4309200"/>
              <a:ext cx="231600" cy="834300"/>
              <a:chOff x="4456234" y="4309200"/>
              <a:chExt cx="231600" cy="834300"/>
            </a:xfrm>
          </p:grpSpPr>
          <p:sp>
            <p:nvSpPr>
              <p:cNvPr id="208" name="Google Shape;208;gf5296d7384_0_410"/>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9" name="Google Shape;209;gf5296d7384_0_410"/>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 name="Google Shape;210;gf5296d7384_0_410"/>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 name="Google Shape;211;gf5296d7384_0_410"/>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2" name="Google Shape;212;gf5296d7384_0_410"/>
            <p:cNvGrpSpPr/>
            <p:nvPr/>
          </p:nvGrpSpPr>
          <p:grpSpPr>
            <a:xfrm>
              <a:off x="4827588" y="4099200"/>
              <a:ext cx="231600" cy="1044300"/>
              <a:chOff x="4827588" y="4099200"/>
              <a:chExt cx="231600" cy="1044300"/>
            </a:xfrm>
          </p:grpSpPr>
          <p:sp>
            <p:nvSpPr>
              <p:cNvPr id="213" name="Google Shape;213;gf5296d7384_0_410"/>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4" name="Google Shape;214;gf5296d7384_0_4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5" name="Google Shape;215;gf5296d7384_0_410"/>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 name="Google Shape;216;gf5296d7384_0_410"/>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 name="Google Shape;217;gf5296d7384_0_410"/>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8" name="Google Shape;218;gf5296d7384_0_410"/>
            <p:cNvGrpSpPr/>
            <p:nvPr/>
          </p:nvGrpSpPr>
          <p:grpSpPr>
            <a:xfrm>
              <a:off x="5198943" y="4309200"/>
              <a:ext cx="231600" cy="834300"/>
              <a:chOff x="5198943" y="4309200"/>
              <a:chExt cx="231600" cy="834300"/>
            </a:xfrm>
          </p:grpSpPr>
          <p:sp>
            <p:nvSpPr>
              <p:cNvPr id="219" name="Google Shape;219;gf5296d7384_0_410"/>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0" name="Google Shape;220;gf5296d7384_0_410"/>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 name="Google Shape;221;gf5296d7384_0_410"/>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2" name="Google Shape;222;gf5296d7384_0_410"/>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3" name="Google Shape;223;gf5296d7384_0_410"/>
            <p:cNvGrpSpPr/>
            <p:nvPr/>
          </p:nvGrpSpPr>
          <p:grpSpPr>
            <a:xfrm>
              <a:off x="5570297" y="4518900"/>
              <a:ext cx="231600" cy="624600"/>
              <a:chOff x="5570297" y="4518900"/>
              <a:chExt cx="231600" cy="624600"/>
            </a:xfrm>
          </p:grpSpPr>
          <p:sp>
            <p:nvSpPr>
              <p:cNvPr id="224" name="Google Shape;224;gf5296d7384_0_41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 name="Google Shape;225;gf5296d7384_0_410"/>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6" name="Google Shape;226;gf5296d7384_0_410"/>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7" name="Google Shape;227;gf5296d7384_0_410"/>
            <p:cNvGrpSpPr/>
            <p:nvPr/>
          </p:nvGrpSpPr>
          <p:grpSpPr>
            <a:xfrm>
              <a:off x="5941652" y="4309200"/>
              <a:ext cx="231600" cy="834300"/>
              <a:chOff x="5941652" y="4309200"/>
              <a:chExt cx="231600" cy="834300"/>
            </a:xfrm>
          </p:grpSpPr>
          <p:sp>
            <p:nvSpPr>
              <p:cNvPr id="228" name="Google Shape;228;gf5296d7384_0_410"/>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9" name="Google Shape;229;gf5296d7384_0_410"/>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0" name="Google Shape;230;gf5296d7384_0_410"/>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 name="Google Shape;231;gf5296d7384_0_410"/>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2" name="Google Shape;232;gf5296d7384_0_410"/>
            <p:cNvGrpSpPr/>
            <p:nvPr/>
          </p:nvGrpSpPr>
          <p:grpSpPr>
            <a:xfrm>
              <a:off x="6313006" y="4099200"/>
              <a:ext cx="231600" cy="1044300"/>
              <a:chOff x="6313006" y="4099200"/>
              <a:chExt cx="231600" cy="1044300"/>
            </a:xfrm>
          </p:grpSpPr>
          <p:sp>
            <p:nvSpPr>
              <p:cNvPr id="233" name="Google Shape;233;gf5296d7384_0_410"/>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4" name="Google Shape;234;gf5296d7384_0_41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5" name="Google Shape;235;gf5296d7384_0_410"/>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6" name="Google Shape;236;gf5296d7384_0_410"/>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7" name="Google Shape;237;gf5296d7384_0_410"/>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8" name="Google Shape;238;gf5296d7384_0_410"/>
            <p:cNvGrpSpPr/>
            <p:nvPr/>
          </p:nvGrpSpPr>
          <p:grpSpPr>
            <a:xfrm>
              <a:off x="6684361" y="4309200"/>
              <a:ext cx="231600" cy="834300"/>
              <a:chOff x="6684361" y="4309200"/>
              <a:chExt cx="231600" cy="834300"/>
            </a:xfrm>
          </p:grpSpPr>
          <p:sp>
            <p:nvSpPr>
              <p:cNvPr id="239" name="Google Shape;239;gf5296d7384_0_410"/>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0" name="Google Shape;240;gf5296d7384_0_410"/>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 name="Google Shape;241;gf5296d7384_0_410"/>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 name="Google Shape;242;gf5296d7384_0_410"/>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3" name="Google Shape;243;gf5296d7384_0_410"/>
            <p:cNvGrpSpPr/>
            <p:nvPr/>
          </p:nvGrpSpPr>
          <p:grpSpPr>
            <a:xfrm>
              <a:off x="7055715" y="4518900"/>
              <a:ext cx="231600" cy="624600"/>
              <a:chOff x="7055715" y="4518900"/>
              <a:chExt cx="231600" cy="624600"/>
            </a:xfrm>
          </p:grpSpPr>
          <p:sp>
            <p:nvSpPr>
              <p:cNvPr id="244" name="Google Shape;244;gf5296d7384_0_41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 name="Google Shape;245;gf5296d7384_0_410"/>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 name="Google Shape;246;gf5296d7384_0_410"/>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7" name="Google Shape;247;gf5296d7384_0_410"/>
            <p:cNvGrpSpPr/>
            <p:nvPr/>
          </p:nvGrpSpPr>
          <p:grpSpPr>
            <a:xfrm>
              <a:off x="7798424" y="4099200"/>
              <a:ext cx="231600" cy="1044300"/>
              <a:chOff x="7798424" y="4099200"/>
              <a:chExt cx="231600" cy="1044300"/>
            </a:xfrm>
          </p:grpSpPr>
          <p:sp>
            <p:nvSpPr>
              <p:cNvPr id="248" name="Google Shape;248;gf5296d7384_0_410"/>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9" name="Google Shape;249;gf5296d7384_0_410"/>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0" name="Google Shape;250;gf5296d7384_0_410"/>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1" name="Google Shape;251;gf5296d7384_0_410"/>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2" name="Google Shape;252;gf5296d7384_0_410"/>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3" name="Google Shape;253;gf5296d7384_0_410"/>
            <p:cNvGrpSpPr/>
            <p:nvPr/>
          </p:nvGrpSpPr>
          <p:grpSpPr>
            <a:xfrm>
              <a:off x="8169779" y="4309200"/>
              <a:ext cx="231600" cy="834300"/>
              <a:chOff x="8169779" y="4309200"/>
              <a:chExt cx="231600" cy="834300"/>
            </a:xfrm>
          </p:grpSpPr>
          <p:sp>
            <p:nvSpPr>
              <p:cNvPr id="254" name="Google Shape;254;gf5296d7384_0_41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5" name="Google Shape;255;gf5296d7384_0_410"/>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6" name="Google Shape;256;gf5296d7384_0_410"/>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7" name="Google Shape;257;gf5296d7384_0_410"/>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8" name="Google Shape;258;gf5296d7384_0_410"/>
            <p:cNvGrpSpPr/>
            <p:nvPr/>
          </p:nvGrpSpPr>
          <p:grpSpPr>
            <a:xfrm>
              <a:off x="7427070" y="4309200"/>
              <a:ext cx="231600" cy="834300"/>
              <a:chOff x="7427070" y="4309200"/>
              <a:chExt cx="231600" cy="834300"/>
            </a:xfrm>
          </p:grpSpPr>
          <p:sp>
            <p:nvSpPr>
              <p:cNvPr id="259" name="Google Shape;259;gf5296d7384_0_410"/>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0" name="Google Shape;260;gf5296d7384_0_410"/>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1" name="Google Shape;261;gf5296d7384_0_410"/>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2" name="Google Shape;262;gf5296d7384_0_410"/>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3" name="Google Shape;263;gf5296d7384_0_410"/>
            <p:cNvGrpSpPr/>
            <p:nvPr/>
          </p:nvGrpSpPr>
          <p:grpSpPr>
            <a:xfrm>
              <a:off x="8541133" y="4518900"/>
              <a:ext cx="231600" cy="624600"/>
              <a:chOff x="8541133" y="4518900"/>
              <a:chExt cx="231600" cy="624600"/>
            </a:xfrm>
          </p:grpSpPr>
          <p:sp>
            <p:nvSpPr>
              <p:cNvPr id="264" name="Google Shape;264;gf5296d7384_0_41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5" name="Google Shape;265;gf5296d7384_0_410"/>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6" name="Google Shape;266;gf5296d7384_0_410"/>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7" name="Google Shape;267;gf5296d7384_0_410"/>
            <p:cNvGrpSpPr/>
            <p:nvPr/>
          </p:nvGrpSpPr>
          <p:grpSpPr>
            <a:xfrm>
              <a:off x="8912488" y="4309200"/>
              <a:ext cx="231600" cy="834300"/>
              <a:chOff x="8912488" y="4309200"/>
              <a:chExt cx="231600" cy="834300"/>
            </a:xfrm>
          </p:grpSpPr>
          <p:sp>
            <p:nvSpPr>
              <p:cNvPr id="268" name="Google Shape;268;gf5296d7384_0_410"/>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9" name="Google Shape;269;gf5296d7384_0_410"/>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0" name="Google Shape;270;gf5296d7384_0_410"/>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1" name="Google Shape;271;gf5296d7384_0_410"/>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272" name="Google Shape;272;gf5296d7384_0_410"/>
          <p:cNvSpPr txBox="1"/>
          <p:nvPr>
            <p:ph hasCustomPrompt="1" type="title"/>
          </p:nvPr>
        </p:nvSpPr>
        <p:spPr>
          <a:xfrm>
            <a:off x="1851500" y="1030300"/>
            <a:ext cx="8489100" cy="24843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73" name="Google Shape;273;gf5296d7384_0_410"/>
          <p:cNvSpPr txBox="1"/>
          <p:nvPr>
            <p:ph idx="1" type="body"/>
          </p:nvPr>
        </p:nvSpPr>
        <p:spPr>
          <a:xfrm>
            <a:off x="1851500" y="3616400"/>
            <a:ext cx="8489100" cy="1481700"/>
          </a:xfrm>
          <a:prstGeom prst="rect">
            <a:avLst/>
          </a:prstGeom>
        </p:spPr>
        <p:txBody>
          <a:bodyPr anchorCtr="0" anchor="t" bIns="121900" lIns="121900" spcFirstLastPara="1" rIns="121900" wrap="square" tIns="121900">
            <a:normAutofit/>
          </a:bodyPr>
          <a:lstStyle>
            <a:lvl1pPr indent="-336550" lvl="0" marL="457200" algn="ctr">
              <a:spcBef>
                <a:spcPts val="0"/>
              </a:spcBef>
              <a:spcAft>
                <a:spcPts val="0"/>
              </a:spcAft>
              <a:buClr>
                <a:schemeClr val="lt1"/>
              </a:buClr>
              <a:buSzPts val="1700"/>
              <a:buChar char="●"/>
              <a:defRPr>
                <a:solidFill>
                  <a:schemeClr val="lt1"/>
                </a:solidFill>
              </a:defRPr>
            </a:lvl1pPr>
            <a:lvl2pPr indent="-323850" lvl="1" marL="914400" algn="ctr">
              <a:spcBef>
                <a:spcPts val="0"/>
              </a:spcBef>
              <a:spcAft>
                <a:spcPts val="0"/>
              </a:spcAft>
              <a:buClr>
                <a:schemeClr val="lt1"/>
              </a:buClr>
              <a:buSzPts val="1500"/>
              <a:buChar char="○"/>
              <a:defRPr>
                <a:solidFill>
                  <a:schemeClr val="lt1"/>
                </a:solidFill>
              </a:defRPr>
            </a:lvl2pPr>
            <a:lvl3pPr indent="-323850" lvl="2" marL="1371600" algn="ctr">
              <a:spcBef>
                <a:spcPts val="0"/>
              </a:spcBef>
              <a:spcAft>
                <a:spcPts val="0"/>
              </a:spcAft>
              <a:buClr>
                <a:schemeClr val="lt1"/>
              </a:buClr>
              <a:buSzPts val="1500"/>
              <a:buChar char="■"/>
              <a:defRPr>
                <a:solidFill>
                  <a:schemeClr val="lt1"/>
                </a:solidFill>
              </a:defRPr>
            </a:lvl3pPr>
            <a:lvl4pPr indent="-323850" lvl="3" marL="1828800" algn="ctr">
              <a:spcBef>
                <a:spcPts val="0"/>
              </a:spcBef>
              <a:spcAft>
                <a:spcPts val="0"/>
              </a:spcAft>
              <a:buClr>
                <a:schemeClr val="lt1"/>
              </a:buClr>
              <a:buSzPts val="1500"/>
              <a:buChar char="●"/>
              <a:defRPr>
                <a:solidFill>
                  <a:schemeClr val="lt1"/>
                </a:solidFill>
              </a:defRPr>
            </a:lvl4pPr>
            <a:lvl5pPr indent="-323850" lvl="4" marL="2286000" algn="ctr">
              <a:spcBef>
                <a:spcPts val="0"/>
              </a:spcBef>
              <a:spcAft>
                <a:spcPts val="0"/>
              </a:spcAft>
              <a:buClr>
                <a:schemeClr val="lt1"/>
              </a:buClr>
              <a:buSzPts val="1500"/>
              <a:buChar char="○"/>
              <a:defRPr>
                <a:solidFill>
                  <a:schemeClr val="lt1"/>
                </a:solidFill>
              </a:defRPr>
            </a:lvl5pPr>
            <a:lvl6pPr indent="-323850" lvl="5" marL="2743200" algn="ctr">
              <a:spcBef>
                <a:spcPts val="0"/>
              </a:spcBef>
              <a:spcAft>
                <a:spcPts val="0"/>
              </a:spcAft>
              <a:buClr>
                <a:schemeClr val="lt1"/>
              </a:buClr>
              <a:buSzPts val="1500"/>
              <a:buChar char="■"/>
              <a:defRPr>
                <a:solidFill>
                  <a:schemeClr val="lt1"/>
                </a:solidFill>
              </a:defRPr>
            </a:lvl6pPr>
            <a:lvl7pPr indent="-323850" lvl="6" marL="3200400" algn="ctr">
              <a:spcBef>
                <a:spcPts val="0"/>
              </a:spcBef>
              <a:spcAft>
                <a:spcPts val="0"/>
              </a:spcAft>
              <a:buClr>
                <a:schemeClr val="lt1"/>
              </a:buClr>
              <a:buSzPts val="1500"/>
              <a:buChar char="●"/>
              <a:defRPr>
                <a:solidFill>
                  <a:schemeClr val="lt1"/>
                </a:solidFill>
              </a:defRPr>
            </a:lvl7pPr>
            <a:lvl8pPr indent="-323850" lvl="7" marL="3657600" algn="ctr">
              <a:spcBef>
                <a:spcPts val="0"/>
              </a:spcBef>
              <a:spcAft>
                <a:spcPts val="0"/>
              </a:spcAft>
              <a:buClr>
                <a:schemeClr val="lt1"/>
              </a:buClr>
              <a:buSzPts val="1500"/>
              <a:buChar char="○"/>
              <a:defRPr>
                <a:solidFill>
                  <a:schemeClr val="lt1"/>
                </a:solidFill>
              </a:defRPr>
            </a:lvl8pPr>
            <a:lvl9pPr indent="-323850" lvl="8" marL="4114800" algn="ctr">
              <a:spcBef>
                <a:spcPts val="0"/>
              </a:spcBef>
              <a:spcAft>
                <a:spcPts val="0"/>
              </a:spcAft>
              <a:buClr>
                <a:schemeClr val="lt1"/>
              </a:buClr>
              <a:buSzPts val="1500"/>
              <a:buChar char="■"/>
              <a:defRPr>
                <a:solidFill>
                  <a:schemeClr val="lt1"/>
                </a:solidFill>
              </a:defRPr>
            </a:lvl9pPr>
          </a:lstStyle>
          <a:p/>
        </p:txBody>
      </p:sp>
      <p:sp>
        <p:nvSpPr>
          <p:cNvPr id="274" name="Google Shape;274;gf5296d7384_0_410"/>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5" name="Shape 275"/>
        <p:cNvGrpSpPr/>
        <p:nvPr/>
      </p:nvGrpSpPr>
      <p:grpSpPr>
        <a:xfrm>
          <a:off x="0" y="0"/>
          <a:ext cx="0" cy="0"/>
          <a:chOff x="0" y="0"/>
          <a:chExt cx="0" cy="0"/>
        </a:xfrm>
      </p:grpSpPr>
      <p:sp>
        <p:nvSpPr>
          <p:cNvPr id="276" name="Google Shape;276;gf5296d7384_0_540"/>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7" name="Shape 277"/>
        <p:cNvGrpSpPr/>
        <p:nvPr/>
      </p:nvGrpSpPr>
      <p:grpSpPr>
        <a:xfrm>
          <a:off x="0" y="0"/>
          <a:ext cx="0" cy="0"/>
          <a:chOff x="0" y="0"/>
          <a:chExt cx="0" cy="0"/>
        </a:xfrm>
      </p:grpSpPr>
      <p:sp>
        <p:nvSpPr>
          <p:cNvPr id="278" name="Google Shape;278;gf5296d7384_0_54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79" name="Google Shape;279;gf5296d7384_0_54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rtl="0" algn="l">
              <a:lnSpc>
                <a:spcPct val="90000"/>
              </a:lnSpc>
              <a:spcBef>
                <a:spcPts val="1000"/>
              </a:spcBef>
              <a:spcAft>
                <a:spcPts val="0"/>
              </a:spcAft>
              <a:buClr>
                <a:schemeClr val="dk1"/>
              </a:buClr>
              <a:buSzPts val="2800"/>
              <a:buChar char="●"/>
              <a:defRPr>
                <a:latin typeface="Arial"/>
                <a:ea typeface="Arial"/>
                <a:cs typeface="Arial"/>
                <a:sym typeface="Arial"/>
              </a:defRPr>
            </a:lvl1pPr>
            <a:lvl2pPr indent="-381000" lvl="1" marL="914400" rtl="0" algn="l">
              <a:lnSpc>
                <a:spcPct val="90000"/>
              </a:lnSpc>
              <a:spcBef>
                <a:spcPts val="1600"/>
              </a:spcBef>
              <a:spcAft>
                <a:spcPts val="0"/>
              </a:spcAft>
              <a:buClr>
                <a:schemeClr val="dk1"/>
              </a:buClr>
              <a:buSzPts val="2400"/>
              <a:buChar char="○"/>
              <a:defRPr>
                <a:latin typeface="Arial"/>
                <a:ea typeface="Arial"/>
                <a:cs typeface="Arial"/>
                <a:sym typeface="Arial"/>
              </a:defRPr>
            </a:lvl2pPr>
            <a:lvl3pPr indent="-355600" lvl="2" marL="1371600" rtl="0" algn="l">
              <a:lnSpc>
                <a:spcPct val="90000"/>
              </a:lnSpc>
              <a:spcBef>
                <a:spcPts val="1600"/>
              </a:spcBef>
              <a:spcAft>
                <a:spcPts val="0"/>
              </a:spcAft>
              <a:buClr>
                <a:schemeClr val="dk1"/>
              </a:buClr>
              <a:buSzPts val="2000"/>
              <a:buChar char="■"/>
              <a:defRPr>
                <a:latin typeface="Arial"/>
                <a:ea typeface="Arial"/>
                <a:cs typeface="Arial"/>
                <a:sym typeface="Arial"/>
              </a:defRPr>
            </a:lvl3pPr>
            <a:lvl4pPr indent="-342900" lvl="3" marL="1828800" rtl="0" algn="l">
              <a:lnSpc>
                <a:spcPct val="90000"/>
              </a:lnSpc>
              <a:spcBef>
                <a:spcPts val="16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16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280" name="Google Shape;280;gf5296d7384_0_54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1" name="Google Shape;281;gf5296d7384_0_54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2" name="Google Shape;282;gf5296d7384_0_5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b="0" i="0" sz="1200" u="none" cap="none" strike="noStrike">
                <a:solidFill>
                  <a:srgbClr val="888888"/>
                </a:solidFill>
                <a:latin typeface="Arial"/>
                <a:ea typeface="Arial"/>
                <a:cs typeface="Arial"/>
                <a:sym typeface="Arial"/>
              </a:defRPr>
            </a:lvl1pPr>
            <a:lvl2pPr indent="0" lvl="1" marL="0" rtl="0" algn="r">
              <a:spcBef>
                <a:spcPts val="0"/>
              </a:spcBef>
              <a:buNone/>
              <a:defRPr b="0" i="0" sz="1200" u="none" cap="none" strike="noStrike">
                <a:solidFill>
                  <a:srgbClr val="888888"/>
                </a:solidFill>
                <a:latin typeface="Arial"/>
                <a:ea typeface="Arial"/>
                <a:cs typeface="Arial"/>
                <a:sym typeface="Arial"/>
              </a:defRPr>
            </a:lvl2pPr>
            <a:lvl3pPr indent="0" lvl="2" marL="0" rtl="0" algn="r">
              <a:spcBef>
                <a:spcPts val="0"/>
              </a:spcBef>
              <a:buNone/>
              <a:defRPr b="0" i="0" sz="1200" u="none" cap="none" strike="noStrike">
                <a:solidFill>
                  <a:srgbClr val="888888"/>
                </a:solidFill>
                <a:latin typeface="Arial"/>
                <a:ea typeface="Arial"/>
                <a:cs typeface="Arial"/>
                <a:sym typeface="Arial"/>
              </a:defRPr>
            </a:lvl3pPr>
            <a:lvl4pPr indent="0" lvl="3" marL="0" rtl="0" algn="r">
              <a:spcBef>
                <a:spcPts val="0"/>
              </a:spcBef>
              <a:buNone/>
              <a:defRPr b="0" i="0" sz="1200" u="none" cap="none" strike="noStrike">
                <a:solidFill>
                  <a:srgbClr val="888888"/>
                </a:solidFill>
                <a:latin typeface="Arial"/>
                <a:ea typeface="Arial"/>
                <a:cs typeface="Arial"/>
                <a:sym typeface="Arial"/>
              </a:defRPr>
            </a:lvl4pPr>
            <a:lvl5pPr indent="0" lvl="4" marL="0" rtl="0" algn="r">
              <a:spcBef>
                <a:spcPts val="0"/>
              </a:spcBef>
              <a:buNone/>
              <a:defRPr b="0" i="0" sz="1200" u="none" cap="none" strike="noStrike">
                <a:solidFill>
                  <a:srgbClr val="888888"/>
                </a:solidFill>
                <a:latin typeface="Arial"/>
                <a:ea typeface="Arial"/>
                <a:cs typeface="Arial"/>
                <a:sym typeface="Arial"/>
              </a:defRPr>
            </a:lvl5pPr>
            <a:lvl6pPr indent="0" lvl="5" marL="0" rtl="0" algn="r">
              <a:spcBef>
                <a:spcPts val="0"/>
              </a:spcBef>
              <a:buNone/>
              <a:defRPr b="0" i="0" sz="1200" u="none" cap="none" strike="noStrike">
                <a:solidFill>
                  <a:srgbClr val="888888"/>
                </a:solidFill>
                <a:latin typeface="Arial"/>
                <a:ea typeface="Arial"/>
                <a:cs typeface="Arial"/>
                <a:sym typeface="Arial"/>
              </a:defRPr>
            </a:lvl6pPr>
            <a:lvl7pPr indent="0" lvl="6" marL="0" rtl="0" algn="r">
              <a:spcBef>
                <a:spcPts val="0"/>
              </a:spcBef>
              <a:buNone/>
              <a:defRPr b="0" i="0" sz="1200" u="none" cap="none" strike="noStrike">
                <a:solidFill>
                  <a:srgbClr val="888888"/>
                </a:solidFill>
                <a:latin typeface="Arial"/>
                <a:ea typeface="Arial"/>
                <a:cs typeface="Arial"/>
                <a:sym typeface="Arial"/>
              </a:defRPr>
            </a:lvl7pPr>
            <a:lvl8pPr indent="0" lvl="7" marL="0" rtl="0" algn="r">
              <a:spcBef>
                <a:spcPts val="0"/>
              </a:spcBef>
              <a:buNone/>
              <a:defRPr b="0" i="0" sz="1200" u="none" cap="none" strike="noStrike">
                <a:solidFill>
                  <a:srgbClr val="888888"/>
                </a:solidFill>
                <a:latin typeface="Arial"/>
                <a:ea typeface="Arial"/>
                <a:cs typeface="Arial"/>
                <a:sym typeface="Arial"/>
              </a:defRPr>
            </a:lvl8pPr>
            <a:lvl9pPr indent="0" lvl="8" marL="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3" name="Shape 53"/>
        <p:cNvGrpSpPr/>
        <p:nvPr/>
      </p:nvGrpSpPr>
      <p:grpSpPr>
        <a:xfrm>
          <a:off x="0" y="0"/>
          <a:ext cx="0" cy="0"/>
          <a:chOff x="0" y="0"/>
          <a:chExt cx="0" cy="0"/>
        </a:xfrm>
      </p:grpSpPr>
      <p:grpSp>
        <p:nvGrpSpPr>
          <p:cNvPr id="54" name="Google Shape;54;gf5296d7384_0_318"/>
          <p:cNvGrpSpPr/>
          <p:nvPr/>
        </p:nvGrpSpPr>
        <p:grpSpPr>
          <a:xfrm>
            <a:off x="195687" y="4541"/>
            <a:ext cx="1644245" cy="1846001"/>
            <a:chOff x="146769" y="3406"/>
            <a:chExt cx="1233215" cy="1384535"/>
          </a:xfrm>
        </p:grpSpPr>
        <p:grpSp>
          <p:nvGrpSpPr>
            <p:cNvPr id="55" name="Google Shape;55;gf5296d7384_0_318"/>
            <p:cNvGrpSpPr/>
            <p:nvPr/>
          </p:nvGrpSpPr>
          <p:grpSpPr>
            <a:xfrm>
              <a:off x="1063183" y="3406"/>
              <a:ext cx="316800" cy="688513"/>
              <a:chOff x="1063183" y="3406"/>
              <a:chExt cx="316800" cy="688513"/>
            </a:xfrm>
          </p:grpSpPr>
          <p:sp>
            <p:nvSpPr>
              <p:cNvPr id="56" name="Google Shape;56;gf5296d7384_0_318"/>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gf5296d7384_0_318"/>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8" name="Google Shape;58;gf5296d7384_0_318"/>
            <p:cNvGrpSpPr/>
            <p:nvPr/>
          </p:nvGrpSpPr>
          <p:grpSpPr>
            <a:xfrm>
              <a:off x="604976" y="3406"/>
              <a:ext cx="316800" cy="1036524"/>
              <a:chOff x="604976" y="3406"/>
              <a:chExt cx="316800" cy="1036524"/>
            </a:xfrm>
          </p:grpSpPr>
          <p:sp>
            <p:nvSpPr>
              <p:cNvPr id="59" name="Google Shape;59;gf5296d7384_0_318"/>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gf5296d7384_0_318"/>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 name="Google Shape;61;gf5296d7384_0_318"/>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2" name="Google Shape;62;gf5296d7384_0_318"/>
            <p:cNvGrpSpPr/>
            <p:nvPr/>
          </p:nvGrpSpPr>
          <p:grpSpPr>
            <a:xfrm>
              <a:off x="146769" y="3406"/>
              <a:ext cx="316800" cy="1384535"/>
              <a:chOff x="146769" y="3406"/>
              <a:chExt cx="316800" cy="1384535"/>
            </a:xfrm>
          </p:grpSpPr>
          <p:sp>
            <p:nvSpPr>
              <p:cNvPr id="63" name="Google Shape;63;gf5296d7384_0_318"/>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 name="Google Shape;64;gf5296d7384_0_318"/>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f5296d7384_0_318"/>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gf5296d7384_0_318"/>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67" name="Google Shape;67;gf5296d7384_0_318"/>
          <p:cNvGrpSpPr/>
          <p:nvPr/>
        </p:nvGrpSpPr>
        <p:grpSpPr>
          <a:xfrm>
            <a:off x="9033219" y="3871914"/>
            <a:ext cx="2914791" cy="2985925"/>
            <a:chOff x="6775084" y="2904008"/>
            <a:chExt cx="2186148" cy="2239500"/>
          </a:xfrm>
        </p:grpSpPr>
        <p:grpSp>
          <p:nvGrpSpPr>
            <p:cNvPr id="68" name="Google Shape;68;gf5296d7384_0_318"/>
            <p:cNvGrpSpPr/>
            <p:nvPr/>
          </p:nvGrpSpPr>
          <p:grpSpPr>
            <a:xfrm>
              <a:off x="6775084" y="4253708"/>
              <a:ext cx="409500" cy="889800"/>
              <a:chOff x="6775084" y="4253708"/>
              <a:chExt cx="409500" cy="889800"/>
            </a:xfrm>
          </p:grpSpPr>
          <p:sp>
            <p:nvSpPr>
              <p:cNvPr id="69" name="Google Shape;69;gf5296d7384_0_318"/>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 name="Google Shape;70;gf5296d7384_0_318"/>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1" name="Google Shape;71;gf5296d7384_0_318"/>
            <p:cNvGrpSpPr/>
            <p:nvPr/>
          </p:nvGrpSpPr>
          <p:grpSpPr>
            <a:xfrm>
              <a:off x="7367299" y="3804008"/>
              <a:ext cx="409500" cy="1339500"/>
              <a:chOff x="7367299" y="3804008"/>
              <a:chExt cx="409500" cy="1339500"/>
            </a:xfrm>
          </p:grpSpPr>
          <p:sp>
            <p:nvSpPr>
              <p:cNvPr id="72" name="Google Shape;72;gf5296d7384_0_31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f5296d7384_0_318"/>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f5296d7384_0_318"/>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5" name="Google Shape;75;gf5296d7384_0_318"/>
            <p:cNvGrpSpPr/>
            <p:nvPr/>
          </p:nvGrpSpPr>
          <p:grpSpPr>
            <a:xfrm>
              <a:off x="7959516" y="3354008"/>
              <a:ext cx="409500" cy="1789500"/>
              <a:chOff x="7959516" y="3354008"/>
              <a:chExt cx="409500" cy="1789500"/>
            </a:xfrm>
          </p:grpSpPr>
          <p:sp>
            <p:nvSpPr>
              <p:cNvPr id="76" name="Google Shape;76;gf5296d7384_0_318"/>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f5296d7384_0_318"/>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f5296d7384_0_318"/>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f5296d7384_0_318"/>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0" name="Google Shape;80;gf5296d7384_0_318"/>
            <p:cNvGrpSpPr/>
            <p:nvPr/>
          </p:nvGrpSpPr>
          <p:grpSpPr>
            <a:xfrm>
              <a:off x="8551731" y="2904008"/>
              <a:ext cx="409500" cy="2239500"/>
              <a:chOff x="8551731" y="2904008"/>
              <a:chExt cx="409500" cy="2239500"/>
            </a:xfrm>
          </p:grpSpPr>
          <p:sp>
            <p:nvSpPr>
              <p:cNvPr id="81" name="Google Shape;81;gf5296d7384_0_318"/>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gf5296d7384_0_31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f5296d7384_0_318"/>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gf5296d7384_0_318"/>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gf5296d7384_0_318"/>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86" name="Google Shape;86;gf5296d7384_0_318"/>
          <p:cNvSpPr txBox="1"/>
          <p:nvPr>
            <p:ph type="title"/>
          </p:nvPr>
        </p:nvSpPr>
        <p:spPr>
          <a:xfrm>
            <a:off x="1098667" y="2151767"/>
            <a:ext cx="7810500" cy="24972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87" name="Google Shape;87;gf5296d7384_0_318"/>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grpSp>
        <p:nvGrpSpPr>
          <p:cNvPr id="89" name="Google Shape;89;gf5296d7384_0_353"/>
          <p:cNvGrpSpPr/>
          <p:nvPr/>
        </p:nvGrpSpPr>
        <p:grpSpPr>
          <a:xfrm>
            <a:off x="834621" y="399168"/>
            <a:ext cx="1332416" cy="1332416"/>
            <a:chOff x="348199" y="179450"/>
            <a:chExt cx="1116300" cy="1116300"/>
          </a:xfrm>
        </p:grpSpPr>
        <p:sp>
          <p:nvSpPr>
            <p:cNvPr id="90" name="Google Shape;90;gf5296d7384_0_35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gf5296d7384_0_353"/>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2" name="Google Shape;92;gf5296d7384_0_353"/>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3" name="Google Shape;93;gf5296d7384_0_353"/>
          <p:cNvSpPr txBox="1"/>
          <p:nvPr>
            <p:ph idx="1" type="body"/>
          </p:nvPr>
        </p:nvSpPr>
        <p:spPr>
          <a:xfrm>
            <a:off x="1738400" y="2653400"/>
            <a:ext cx="93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4" name="Google Shape;94;gf5296d7384_0_353"/>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grpSp>
        <p:nvGrpSpPr>
          <p:cNvPr id="96" name="Google Shape;96;gf5296d7384_0_360"/>
          <p:cNvGrpSpPr/>
          <p:nvPr/>
        </p:nvGrpSpPr>
        <p:grpSpPr>
          <a:xfrm>
            <a:off x="834621" y="399168"/>
            <a:ext cx="1332416" cy="1332416"/>
            <a:chOff x="348199" y="179450"/>
            <a:chExt cx="1116300" cy="1116300"/>
          </a:xfrm>
        </p:grpSpPr>
        <p:sp>
          <p:nvSpPr>
            <p:cNvPr id="97" name="Google Shape;97;gf5296d7384_0_36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gf5296d7384_0_36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9" name="Google Shape;99;gf5296d7384_0_360"/>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00" name="Google Shape;100;gf5296d7384_0_360"/>
          <p:cNvSpPr txBox="1"/>
          <p:nvPr>
            <p:ph idx="1" type="body"/>
          </p:nvPr>
        </p:nvSpPr>
        <p:spPr>
          <a:xfrm>
            <a:off x="17384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01" name="Google Shape;101;gf5296d7384_0_360"/>
          <p:cNvSpPr txBox="1"/>
          <p:nvPr>
            <p:ph idx="2" type="body"/>
          </p:nvPr>
        </p:nvSpPr>
        <p:spPr>
          <a:xfrm>
            <a:off x="65382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02" name="Google Shape;102;gf5296d7384_0_360"/>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grpSp>
        <p:nvGrpSpPr>
          <p:cNvPr id="104" name="Google Shape;104;gf5296d7384_0_368"/>
          <p:cNvGrpSpPr/>
          <p:nvPr/>
        </p:nvGrpSpPr>
        <p:grpSpPr>
          <a:xfrm>
            <a:off x="834621" y="399168"/>
            <a:ext cx="1332416" cy="1332416"/>
            <a:chOff x="348199" y="179450"/>
            <a:chExt cx="1116300" cy="1116300"/>
          </a:xfrm>
        </p:grpSpPr>
        <p:sp>
          <p:nvSpPr>
            <p:cNvPr id="105" name="Google Shape;105;gf5296d7384_0_36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gf5296d7384_0_36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7" name="Google Shape;107;gf5296d7384_0_368"/>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08" name="Google Shape;108;gf5296d7384_0_368"/>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9" name="Shape 109"/>
        <p:cNvGrpSpPr/>
        <p:nvPr/>
      </p:nvGrpSpPr>
      <p:grpSpPr>
        <a:xfrm>
          <a:off x="0" y="0"/>
          <a:ext cx="0" cy="0"/>
          <a:chOff x="0" y="0"/>
          <a:chExt cx="0" cy="0"/>
        </a:xfrm>
      </p:grpSpPr>
      <p:grpSp>
        <p:nvGrpSpPr>
          <p:cNvPr id="110" name="Google Shape;110;gf5296d7384_0_374"/>
          <p:cNvGrpSpPr/>
          <p:nvPr/>
        </p:nvGrpSpPr>
        <p:grpSpPr>
          <a:xfrm>
            <a:off x="834621" y="399168"/>
            <a:ext cx="1332416" cy="1332416"/>
            <a:chOff x="348199" y="179450"/>
            <a:chExt cx="1116300" cy="1116300"/>
          </a:xfrm>
        </p:grpSpPr>
        <p:sp>
          <p:nvSpPr>
            <p:cNvPr id="111" name="Google Shape;111;gf5296d7384_0_37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gf5296d7384_0_37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3" name="Google Shape;113;gf5296d7384_0_374"/>
          <p:cNvSpPr txBox="1"/>
          <p:nvPr>
            <p:ph type="title"/>
          </p:nvPr>
        </p:nvSpPr>
        <p:spPr>
          <a:xfrm>
            <a:off x="1738400" y="798100"/>
            <a:ext cx="4416000" cy="21201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14" name="Google Shape;114;gf5296d7384_0_374"/>
          <p:cNvSpPr txBox="1"/>
          <p:nvPr>
            <p:ph idx="1" type="body"/>
          </p:nvPr>
        </p:nvSpPr>
        <p:spPr>
          <a:xfrm>
            <a:off x="1738400" y="3079567"/>
            <a:ext cx="4416000" cy="29625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15" name="Google Shape;115;gf5296d7384_0_374"/>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6" name="Shape 116"/>
        <p:cNvGrpSpPr/>
        <p:nvPr/>
      </p:nvGrpSpPr>
      <p:grpSpPr>
        <a:xfrm>
          <a:off x="0" y="0"/>
          <a:ext cx="0" cy="0"/>
          <a:chOff x="0" y="0"/>
          <a:chExt cx="0" cy="0"/>
        </a:xfrm>
      </p:grpSpPr>
      <p:grpSp>
        <p:nvGrpSpPr>
          <p:cNvPr id="117" name="Google Shape;117;gf5296d7384_0_381"/>
          <p:cNvGrpSpPr/>
          <p:nvPr/>
        </p:nvGrpSpPr>
        <p:grpSpPr>
          <a:xfrm>
            <a:off x="9155392" y="1742"/>
            <a:ext cx="3023192" cy="3468833"/>
            <a:chOff x="6790514" y="1306"/>
            <a:chExt cx="2267451" cy="2601690"/>
          </a:xfrm>
        </p:grpSpPr>
        <p:grpSp>
          <p:nvGrpSpPr>
            <p:cNvPr id="118" name="Google Shape;118;gf5296d7384_0_381"/>
            <p:cNvGrpSpPr/>
            <p:nvPr/>
          </p:nvGrpSpPr>
          <p:grpSpPr>
            <a:xfrm>
              <a:off x="7067465" y="1306"/>
              <a:ext cx="1990500" cy="1990200"/>
              <a:chOff x="7067465" y="1306"/>
              <a:chExt cx="1990500" cy="1990200"/>
            </a:xfrm>
          </p:grpSpPr>
          <p:sp>
            <p:nvSpPr>
              <p:cNvPr id="119" name="Google Shape;119;gf5296d7384_0_381"/>
              <p:cNvSpPr/>
              <p:nvPr/>
            </p:nvSpPr>
            <p:spPr>
              <a:xfrm rot="-8648551">
                <a:off x="7594313" y="527721"/>
                <a:ext cx="937226" cy="937226"/>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f5296d7384_0_381"/>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f5296d7384_0_381"/>
              <p:cNvSpPr/>
              <p:nvPr/>
            </p:nvSpPr>
            <p:spPr>
              <a:xfrm rot="-8649154">
                <a:off x="7349891" y="283705"/>
                <a:ext cx="1425647" cy="14254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2" name="Google Shape;122;gf5296d7384_0_381"/>
            <p:cNvGrpSpPr/>
            <p:nvPr/>
          </p:nvGrpSpPr>
          <p:grpSpPr>
            <a:xfrm>
              <a:off x="8207126" y="1807996"/>
              <a:ext cx="795000" cy="795000"/>
              <a:chOff x="8207126" y="1807996"/>
              <a:chExt cx="795000" cy="795000"/>
            </a:xfrm>
          </p:grpSpPr>
          <p:sp>
            <p:nvSpPr>
              <p:cNvPr id="123" name="Google Shape;123;gf5296d7384_0_381"/>
              <p:cNvSpPr/>
              <p:nvPr/>
            </p:nvSpPr>
            <p:spPr>
              <a:xfrm rot="2152054">
                <a:off x="8319942" y="1920813"/>
                <a:ext cx="569367" cy="569367"/>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f5296d7384_0_381"/>
              <p:cNvSpPr/>
              <p:nvPr/>
            </p:nvSpPr>
            <p:spPr>
              <a:xfrm rot="2150259">
                <a:off x="8408218" y="2008610"/>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5" name="Google Shape;125;gf5296d7384_0_38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6" name="Google Shape;126;gf5296d7384_0_381"/>
            <p:cNvGrpSpPr/>
            <p:nvPr/>
          </p:nvGrpSpPr>
          <p:grpSpPr>
            <a:xfrm>
              <a:off x="6790514" y="118857"/>
              <a:ext cx="548700" cy="548700"/>
              <a:chOff x="6790514" y="118857"/>
              <a:chExt cx="548700" cy="548700"/>
            </a:xfrm>
          </p:grpSpPr>
          <p:sp>
            <p:nvSpPr>
              <p:cNvPr id="127" name="Google Shape;127;gf5296d7384_0_381"/>
              <p:cNvSpPr/>
              <p:nvPr/>
            </p:nvSpPr>
            <p:spPr>
              <a:xfrm rot="2150259">
                <a:off x="6868362" y="196705"/>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 name="Google Shape;128;gf5296d7384_0_381"/>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129" name="Google Shape;129;gf5296d7384_0_381"/>
          <p:cNvSpPr txBox="1"/>
          <p:nvPr>
            <p:ph type="title"/>
          </p:nvPr>
        </p:nvSpPr>
        <p:spPr>
          <a:xfrm>
            <a:off x="1098667" y="1018133"/>
            <a:ext cx="7810500" cy="476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30" name="Google Shape;130;gf5296d7384_0_381"/>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1" name="Shape 131"/>
        <p:cNvGrpSpPr/>
        <p:nvPr/>
      </p:nvGrpSpPr>
      <p:grpSpPr>
        <a:xfrm>
          <a:off x="0" y="0"/>
          <a:ext cx="0" cy="0"/>
          <a:chOff x="0" y="0"/>
          <a:chExt cx="0" cy="0"/>
        </a:xfrm>
      </p:grpSpPr>
      <p:grpSp>
        <p:nvGrpSpPr>
          <p:cNvPr id="132" name="Google Shape;132;gf5296d7384_0_396"/>
          <p:cNvGrpSpPr/>
          <p:nvPr/>
        </p:nvGrpSpPr>
        <p:grpSpPr>
          <a:xfrm>
            <a:off x="834621" y="399168"/>
            <a:ext cx="1332416" cy="1332416"/>
            <a:chOff x="348199" y="179450"/>
            <a:chExt cx="1116300" cy="1116300"/>
          </a:xfrm>
        </p:grpSpPr>
        <p:sp>
          <p:nvSpPr>
            <p:cNvPr id="133" name="Google Shape;133;gf5296d7384_0_39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4" name="Google Shape;134;gf5296d7384_0_39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5" name="Google Shape;135;gf5296d7384_0_396"/>
          <p:cNvSpPr txBox="1"/>
          <p:nvPr>
            <p:ph type="title"/>
          </p:nvPr>
        </p:nvSpPr>
        <p:spPr>
          <a:xfrm>
            <a:off x="1738400" y="798100"/>
            <a:ext cx="4574100" cy="26535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36" name="Google Shape;136;gf5296d7384_0_396"/>
          <p:cNvSpPr txBox="1"/>
          <p:nvPr>
            <p:ph idx="1" type="subTitle"/>
          </p:nvPr>
        </p:nvSpPr>
        <p:spPr>
          <a:xfrm>
            <a:off x="1738400" y="3657604"/>
            <a:ext cx="4574100" cy="9681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37" name="Google Shape;137;gf5296d7384_0_396"/>
          <p:cNvSpPr txBox="1"/>
          <p:nvPr>
            <p:ph idx="2" type="body"/>
          </p:nvPr>
        </p:nvSpPr>
        <p:spPr>
          <a:xfrm>
            <a:off x="6538267" y="881333"/>
            <a:ext cx="4574100" cy="51609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38" name="Google Shape;138;gf5296d7384_0_396"/>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9" name="Shape 139"/>
        <p:cNvGrpSpPr/>
        <p:nvPr/>
      </p:nvGrpSpPr>
      <p:grpSpPr>
        <a:xfrm>
          <a:off x="0" y="0"/>
          <a:ext cx="0" cy="0"/>
          <a:chOff x="0" y="0"/>
          <a:chExt cx="0" cy="0"/>
        </a:xfrm>
      </p:grpSpPr>
      <p:grpSp>
        <p:nvGrpSpPr>
          <p:cNvPr id="140" name="Google Shape;140;gf5296d7384_0_404"/>
          <p:cNvGrpSpPr/>
          <p:nvPr/>
        </p:nvGrpSpPr>
        <p:grpSpPr>
          <a:xfrm>
            <a:off x="951176" y="5129497"/>
            <a:ext cx="1100560" cy="1100560"/>
            <a:chOff x="348199" y="179450"/>
            <a:chExt cx="1116300" cy="1116300"/>
          </a:xfrm>
        </p:grpSpPr>
        <p:sp>
          <p:nvSpPr>
            <p:cNvPr id="141" name="Google Shape;141;gf5296d7384_0_40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2" name="Google Shape;142;gf5296d7384_0_40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3" name="Google Shape;143;gf5296d7384_0_404"/>
          <p:cNvSpPr txBox="1"/>
          <p:nvPr>
            <p:ph idx="1" type="body"/>
          </p:nvPr>
        </p:nvSpPr>
        <p:spPr>
          <a:xfrm>
            <a:off x="1738400" y="5518633"/>
            <a:ext cx="7790700" cy="713100"/>
          </a:xfrm>
          <a:prstGeom prst="rect">
            <a:avLst/>
          </a:prstGeom>
        </p:spPr>
        <p:txBody>
          <a:bodyPr anchorCtr="0" anchor="t"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44" name="Google Shape;144;gf5296d7384_0_404"/>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9" name="Shape 9"/>
        <p:cNvGrpSpPr/>
        <p:nvPr/>
      </p:nvGrpSpPr>
      <p:grpSpPr>
        <a:xfrm>
          <a:off x="0" y="0"/>
          <a:ext cx="0" cy="0"/>
          <a:chOff x="0" y="0"/>
          <a:chExt cx="0" cy="0"/>
        </a:xfrm>
      </p:grpSpPr>
      <p:sp>
        <p:nvSpPr>
          <p:cNvPr id="10" name="Google Shape;10;gf5296d7384_0_27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9pPr>
          </a:lstStyle>
          <a:p/>
        </p:txBody>
      </p:sp>
      <p:sp>
        <p:nvSpPr>
          <p:cNvPr id="11" name="Google Shape;11;gf5296d7384_0_27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indent="-323850" lvl="1" marL="914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indent="-323850" lvl="2" marL="1371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indent="-323850" lvl="3" marL="1828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indent="-323850" lvl="4" marL="22860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indent="-323850" lvl="5" marL="27432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indent="-323850" lvl="6" marL="3200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indent="-323850" lvl="7" marL="3657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indent="-323850" lvl="8" marL="4114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9pPr>
          </a:lstStyle>
          <a:p/>
        </p:txBody>
      </p:sp>
      <p:sp>
        <p:nvSpPr>
          <p:cNvPr id="12" name="Google Shape;12;gf5296d7384_0_274"/>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5.jpg"/><Relationship Id="rId4" Type="http://schemas.openxmlformats.org/officeDocument/2006/relationships/image" Target="../media/image13.png"/><Relationship Id="rId5" Type="http://schemas.openxmlformats.org/officeDocument/2006/relationships/image" Target="../media/image11.gif"/><Relationship Id="rId6" Type="http://schemas.openxmlformats.org/officeDocument/2006/relationships/image" Target="../media/image22.png"/><Relationship Id="rId7" Type="http://schemas.openxmlformats.org/officeDocument/2006/relationships/image" Target="../media/image18.jpg"/><Relationship Id="rId8"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5.jpg"/></Relationships>
</file>

<file path=ppt/slides/_rels/slide24.xml.rels><?xml version="1.0" encoding="UTF-8" standalone="yes"?><Relationships xmlns="http://schemas.openxmlformats.org/package/2006/relationships"><Relationship Id="rId11" Type="http://schemas.openxmlformats.org/officeDocument/2006/relationships/hyperlink" Target="https://www.forbes.com/sites/brittainladd/2019/02/11/killing-instacart-why-the-company-is-at-risk-of-crashing-to-the-ground/?sh=31e6c26a36e8" TargetMode="External"/><Relationship Id="rId10" Type="http://schemas.openxmlformats.org/officeDocument/2006/relationships/hyperlink" Target="https://nocamels.com/2021/07/instacart-israel-fabric-automated-fulfillment/" TargetMode="External"/><Relationship Id="rId12" Type="http://schemas.openxmlformats.org/officeDocument/2006/relationships/hyperlink" Target="https://www.digitalcommerce360.com/2020/06/12/why-independent-grocers-should-avoid-instacart-and-similar-services/" TargetMode="External"/><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5.jpg"/><Relationship Id="rId4" Type="http://schemas.openxmlformats.org/officeDocument/2006/relationships/hyperlink" Target="https://www.businessofapps.com/data/instacart-statistics/" TargetMode="External"/><Relationship Id="rId9" Type="http://schemas.openxmlformats.org/officeDocument/2006/relationships/hyperlink" Target="https://www.digitalcommerce360.com/2021/07/29/instacart-invests-in-robots-in-bid-to-boost-fulfillment/" TargetMode="External"/><Relationship Id="rId5" Type="http://schemas.openxmlformats.org/officeDocument/2006/relationships/hyperlink" Target="https://gigsdoneright.com/amazon-fresh-vs-instacart/" TargetMode="External"/><Relationship Id="rId6" Type="http://schemas.openxmlformats.org/officeDocument/2006/relationships/hyperlink" Target="https://www.supermarketnews.com/online-retail/target-launches-enhanced-online-grocery-pickup" TargetMode="External"/><Relationship Id="rId7" Type="http://schemas.openxmlformats.org/officeDocument/2006/relationships/hyperlink" Target="https://www.emarketer.com/topics/category/instacart" TargetMode="External"/><Relationship Id="rId8" Type="http://schemas.openxmlformats.org/officeDocument/2006/relationships/hyperlink" Target="https://www.entrepreneur.com/article/37869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descr="A city at night&#10;&#10;Description automatically generated" id="287" name="Google Shape;287;p1"/>
          <p:cNvPicPr preferRelativeResize="0"/>
          <p:nvPr/>
        </p:nvPicPr>
        <p:blipFill rotWithShape="1">
          <a:blip r:embed="rId3">
            <a:alphaModFix amt="35000"/>
          </a:blip>
          <a:srcRect b="1" l="22150" r="6719" t="0"/>
          <a:stretch/>
        </p:blipFill>
        <p:spPr>
          <a:xfrm>
            <a:off x="-4" y="0"/>
            <a:ext cx="12192000" cy="6985769"/>
          </a:xfrm>
          <a:prstGeom prst="rect">
            <a:avLst/>
          </a:prstGeom>
          <a:noFill/>
          <a:ln>
            <a:noFill/>
          </a:ln>
        </p:spPr>
      </p:pic>
      <p:pic>
        <p:nvPicPr>
          <p:cNvPr descr="Logo&#10;&#10;Description automatically generated" id="288" name="Google Shape;288;p1"/>
          <p:cNvPicPr preferRelativeResize="0"/>
          <p:nvPr/>
        </p:nvPicPr>
        <p:blipFill rotWithShape="1">
          <a:blip r:embed="rId4">
            <a:alphaModFix/>
          </a:blip>
          <a:srcRect b="3" l="8269" r="7449" t="0"/>
          <a:stretch/>
        </p:blipFill>
        <p:spPr>
          <a:xfrm>
            <a:off x="4" y="2470"/>
            <a:ext cx="5234519" cy="6210629"/>
          </a:xfrm>
          <a:custGeom>
            <a:rect b="b" l="l" r="r" t="t"/>
            <a:pathLst>
              <a:path extrusionOk="0" h="6210629" w="5234519">
                <a:moveTo>
                  <a:pt x="1082595" y="0"/>
                </a:moveTo>
                <a:lnTo>
                  <a:pt x="3027450" y="0"/>
                </a:lnTo>
                <a:lnTo>
                  <a:pt x="3291029" y="96471"/>
                </a:lnTo>
                <a:cubicBezTo>
                  <a:pt x="4433137" y="579542"/>
                  <a:pt x="5234519" y="1710443"/>
                  <a:pt x="5234519" y="3028517"/>
                </a:cubicBezTo>
                <a:cubicBezTo>
                  <a:pt x="5234519" y="4785949"/>
                  <a:pt x="3809839" y="6210629"/>
                  <a:pt x="2052407" y="6210629"/>
                </a:cubicBezTo>
                <a:cubicBezTo>
                  <a:pt x="1283531" y="6210629"/>
                  <a:pt x="578345" y="5937936"/>
                  <a:pt x="28288" y="5483989"/>
                </a:cubicBezTo>
                <a:lnTo>
                  <a:pt x="0" y="5458279"/>
                </a:lnTo>
                <a:lnTo>
                  <a:pt x="0" y="598754"/>
                </a:lnTo>
                <a:lnTo>
                  <a:pt x="28288" y="573044"/>
                </a:lnTo>
                <a:cubicBezTo>
                  <a:pt x="303317" y="346070"/>
                  <a:pt x="617127" y="164410"/>
                  <a:pt x="958290" y="39494"/>
                </a:cubicBezTo>
                <a:close/>
              </a:path>
            </a:pathLst>
          </a:custGeom>
          <a:noFill/>
          <a:ln>
            <a:noFill/>
          </a:ln>
        </p:spPr>
      </p:pic>
      <p:sp>
        <p:nvSpPr>
          <p:cNvPr id="289" name="Google Shape;289;p1"/>
          <p:cNvSpPr/>
          <p:nvPr/>
        </p:nvSpPr>
        <p:spPr>
          <a:xfrm>
            <a:off x="5068819" y="4383110"/>
            <a:ext cx="7200853" cy="86793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t/>
            </a:r>
            <a:endParaRPr b="1" i="1" sz="2800" u="none" cap="none" strike="noStrike">
              <a:solidFill>
                <a:schemeClr val="dk1"/>
              </a:solidFill>
              <a:latin typeface="Arial"/>
              <a:ea typeface="Arial"/>
              <a:cs typeface="Arial"/>
              <a:sym typeface="Arial"/>
            </a:endParaRPr>
          </a:p>
        </p:txBody>
      </p:sp>
      <p:sp>
        <p:nvSpPr>
          <p:cNvPr id="290" name="Google Shape;290;p1"/>
          <p:cNvSpPr/>
          <p:nvPr/>
        </p:nvSpPr>
        <p:spPr>
          <a:xfrm>
            <a:off x="6488019" y="6249201"/>
            <a:ext cx="4344468" cy="48103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i="0" lang="en-US" sz="2000" u="none" cap="none" strike="noStrike">
                <a:solidFill>
                  <a:schemeClr val="dk1"/>
                </a:solidFill>
                <a:latin typeface="Arial"/>
                <a:ea typeface="Arial"/>
                <a:cs typeface="Arial"/>
                <a:sym typeface="Arial"/>
              </a:rPr>
              <a:t>Virtual Internship Program 2021 </a:t>
            </a:r>
            <a:endParaRPr/>
          </a:p>
          <a:p>
            <a:pPr indent="0" lvl="0" marL="0" marR="0" rtl="0" algn="ctr">
              <a:lnSpc>
                <a:spcPct val="90000"/>
              </a:lnSpc>
              <a:spcBef>
                <a:spcPts val="600"/>
              </a:spcBef>
              <a:spcAft>
                <a:spcPts val="0"/>
              </a:spcAft>
              <a:buNone/>
            </a:pPr>
            <a:r>
              <a:t/>
            </a:r>
            <a:endParaRPr b="1" i="1" sz="4000" u="none" cap="none" strike="noStrike">
              <a:solidFill>
                <a:schemeClr val="dk1"/>
              </a:solidFill>
              <a:latin typeface="Arial"/>
              <a:ea typeface="Arial"/>
              <a:cs typeface="Arial"/>
              <a:sym typeface="Arial"/>
            </a:endParaRPr>
          </a:p>
          <a:p>
            <a:pPr indent="0" lvl="0" marL="0" marR="0" rtl="0" algn="ctr">
              <a:lnSpc>
                <a:spcPct val="90000"/>
              </a:lnSpc>
              <a:spcBef>
                <a:spcPts val="600"/>
              </a:spcBef>
              <a:spcAft>
                <a:spcPts val="0"/>
              </a:spcAft>
              <a:buNone/>
            </a:pPr>
            <a:r>
              <a:t/>
            </a:r>
            <a:endParaRPr b="1" i="1" sz="4000" u="none" cap="none" strike="noStrike">
              <a:solidFill>
                <a:schemeClr val="dk1"/>
              </a:solidFill>
              <a:latin typeface="Arial"/>
              <a:ea typeface="Arial"/>
              <a:cs typeface="Arial"/>
              <a:sym typeface="Arial"/>
            </a:endParaRPr>
          </a:p>
          <a:p>
            <a:pPr indent="0" lvl="0" marL="0" marR="0" rtl="0" algn="ctr">
              <a:lnSpc>
                <a:spcPct val="90000"/>
              </a:lnSpc>
              <a:spcBef>
                <a:spcPts val="600"/>
              </a:spcBef>
              <a:spcAft>
                <a:spcPts val="0"/>
              </a:spcAft>
              <a:buNone/>
            </a:pPr>
            <a:r>
              <a:t/>
            </a:r>
            <a:endParaRPr b="1" i="0" sz="24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513" name="Shape 513"/>
        <p:cNvGrpSpPr/>
        <p:nvPr/>
      </p:nvGrpSpPr>
      <p:grpSpPr>
        <a:xfrm>
          <a:off x="0" y="0"/>
          <a:ext cx="0" cy="0"/>
          <a:chOff x="0" y="0"/>
          <a:chExt cx="0" cy="0"/>
        </a:xfrm>
      </p:grpSpPr>
      <p:sp>
        <p:nvSpPr>
          <p:cNvPr id="514" name="Google Shape;514;p10"/>
          <p:cNvSpPr/>
          <p:nvPr/>
        </p:nvSpPr>
        <p:spPr>
          <a:xfrm>
            <a:off x="801188" y="261152"/>
            <a:ext cx="11050357" cy="63873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2600"/>
              <a:buFont typeface="Arial"/>
              <a:buNone/>
            </a:pPr>
            <a:r>
              <a:rPr b="1" i="0" lang="en-US" sz="2600" u="none" cap="none" strike="noStrike">
                <a:solidFill>
                  <a:srgbClr val="FFFFFF"/>
                </a:solidFill>
                <a:latin typeface="Arial"/>
                <a:ea typeface="Arial"/>
                <a:cs typeface="Arial"/>
                <a:sym typeface="Arial"/>
              </a:rPr>
              <a:t>Competitive Landscape</a:t>
            </a:r>
            <a:endParaRPr/>
          </a:p>
        </p:txBody>
      </p:sp>
      <p:sp>
        <p:nvSpPr>
          <p:cNvPr id="515" name="Google Shape;515;p10"/>
          <p:cNvSpPr/>
          <p:nvPr/>
        </p:nvSpPr>
        <p:spPr>
          <a:xfrm>
            <a:off x="414312" y="291777"/>
            <a:ext cx="386865" cy="57938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Arial"/>
                <a:ea typeface="Arial"/>
                <a:cs typeface="Arial"/>
                <a:sym typeface="Arial"/>
              </a:rPr>
              <a:t>i</a:t>
            </a:r>
            <a:endParaRPr/>
          </a:p>
        </p:txBody>
      </p:sp>
      <p:sp>
        <p:nvSpPr>
          <p:cNvPr id="516" name="Google Shape;516;p10"/>
          <p:cNvSpPr txBox="1"/>
          <p:nvPr>
            <p:ph idx="12" type="sldNum"/>
          </p:nvPr>
        </p:nvSpPr>
        <p:spPr>
          <a:xfrm>
            <a:off x="7931331" y="6225718"/>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517" name="Google Shape;517;p10"/>
          <p:cNvSpPr txBox="1"/>
          <p:nvPr/>
        </p:nvSpPr>
        <p:spPr>
          <a:xfrm>
            <a:off x="528187" y="4059126"/>
            <a:ext cx="11052297"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This statics shows that the revenue generated by the Instacart is getting double in 2019-20 year this shows that the preference on online delivery system.</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 The health and safety of our community is our number one priority. We are excited to offer contactless delivery through our Leave at My Door delivery feature.</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This is pandemic "Leave at My Door"  is now the default setting for all Instacart deliveries. Which is most unique and effective step and this leads increase the number of users approx. double that of 2019-20.  </a:t>
            </a:r>
            <a:endParaRPr sz="1800">
              <a:solidFill>
                <a:schemeClr val="dk1"/>
              </a:solidFill>
              <a:latin typeface="Arial"/>
              <a:ea typeface="Arial"/>
              <a:cs typeface="Arial"/>
              <a:sym typeface="Arial"/>
            </a:endParaRPr>
          </a:p>
        </p:txBody>
      </p:sp>
      <p:graphicFrame>
        <p:nvGraphicFramePr>
          <p:cNvPr id="518" name="Google Shape;518;p10"/>
          <p:cNvGraphicFramePr/>
          <p:nvPr/>
        </p:nvGraphicFramePr>
        <p:xfrm>
          <a:off x="556762" y="1369881"/>
          <a:ext cx="3000000" cy="3000000"/>
        </p:xfrm>
        <a:graphic>
          <a:graphicData uri="http://schemas.openxmlformats.org/drawingml/2006/table">
            <a:tbl>
              <a:tblPr bandRow="1" firstRow="1">
                <a:noFill/>
                <a:tableStyleId>{B0FABEF3-B438-491A-8CF5-79DAD530F171}</a:tableStyleId>
              </a:tblPr>
              <a:tblGrid>
                <a:gridCol w="3009900"/>
                <a:gridCol w="3009900"/>
              </a:tblGrid>
              <a:tr h="370850">
                <a:tc>
                  <a:txBody>
                    <a:bodyPr/>
                    <a:lstStyle/>
                    <a:p>
                      <a:pPr indent="0" lvl="0" marL="0" marR="0" rtl="0" algn="l">
                        <a:spcBef>
                          <a:spcPts val="0"/>
                        </a:spcBef>
                        <a:spcAft>
                          <a:spcPts val="0"/>
                        </a:spcAft>
                        <a:buNone/>
                      </a:pPr>
                      <a:r>
                        <a:rPr lang="en-US" sz="1800"/>
                        <a:t>Year</a:t>
                      </a:r>
                      <a:endParaRPr/>
                    </a:p>
                  </a:txBody>
                  <a:tcPr marT="45725" marB="45725" marR="91450" marL="91450"/>
                </a:tc>
                <a:tc>
                  <a:txBody>
                    <a:bodyPr/>
                    <a:lstStyle/>
                    <a:p>
                      <a:pPr indent="0" lvl="0" marL="0" marR="0" rtl="0" algn="l">
                        <a:spcBef>
                          <a:spcPts val="0"/>
                        </a:spcBef>
                        <a:spcAft>
                          <a:spcPts val="0"/>
                        </a:spcAft>
                        <a:buNone/>
                      </a:pPr>
                      <a:r>
                        <a:rPr lang="en-US" sz="1800"/>
                        <a:t>Revenue</a:t>
                      </a:r>
                      <a:endParaRPr/>
                    </a:p>
                  </a:txBody>
                  <a:tcPr marT="45725" marB="45725" marR="91450" marL="91450"/>
                </a:tc>
              </a:tr>
              <a:tr h="370850">
                <a:tc>
                  <a:txBody>
                    <a:bodyPr/>
                    <a:lstStyle/>
                    <a:p>
                      <a:pPr indent="0" lvl="0" marL="0" marR="0" rtl="0" algn="l">
                        <a:spcBef>
                          <a:spcPts val="0"/>
                        </a:spcBef>
                        <a:spcAft>
                          <a:spcPts val="0"/>
                        </a:spcAft>
                        <a:buNone/>
                      </a:pPr>
                      <a:r>
                        <a:rPr lang="en-US" sz="1800"/>
                        <a:t>2015</a:t>
                      </a:r>
                      <a:endParaRPr/>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US" sz="1800" u="none" strike="noStrike"/>
                        <a:t>$120 million</a:t>
                      </a:r>
                      <a:endParaRPr sz="1800"/>
                    </a:p>
                  </a:txBody>
                  <a:tcPr marT="45725" marB="45725" marR="91450" marL="91450"/>
                </a:tc>
              </a:tr>
              <a:tr h="370850">
                <a:tc>
                  <a:txBody>
                    <a:bodyPr/>
                    <a:lstStyle/>
                    <a:p>
                      <a:pPr indent="0" lvl="0" marL="0" marR="0" rtl="0" algn="l">
                        <a:spcBef>
                          <a:spcPts val="0"/>
                        </a:spcBef>
                        <a:spcAft>
                          <a:spcPts val="0"/>
                        </a:spcAft>
                        <a:buNone/>
                      </a:pPr>
                      <a:r>
                        <a:rPr lang="en-US" sz="1800"/>
                        <a:t>2016</a:t>
                      </a:r>
                      <a:endParaRPr/>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US" sz="1800" u="none" strike="noStrike"/>
                        <a:t>$185 million</a:t>
                      </a:r>
                      <a:endParaRPr sz="1800"/>
                    </a:p>
                  </a:txBody>
                  <a:tcPr marT="45725" marB="45725" marR="91450" marL="91450"/>
                </a:tc>
              </a:tr>
              <a:tr h="370850">
                <a:tc>
                  <a:txBody>
                    <a:bodyPr/>
                    <a:lstStyle/>
                    <a:p>
                      <a:pPr indent="0" lvl="0" marL="0" marR="0" rtl="0" algn="l">
                        <a:spcBef>
                          <a:spcPts val="0"/>
                        </a:spcBef>
                        <a:spcAft>
                          <a:spcPts val="0"/>
                        </a:spcAft>
                        <a:buNone/>
                      </a:pPr>
                      <a:r>
                        <a:rPr lang="en-US" sz="1800"/>
                        <a:t>2017</a:t>
                      </a:r>
                      <a:endParaRPr/>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US" sz="1800" u="none" strike="noStrike"/>
                        <a:t>$300 million</a:t>
                      </a:r>
                      <a:endParaRPr sz="1800"/>
                    </a:p>
                  </a:txBody>
                  <a:tcPr marT="45725" marB="45725" marR="91450" marL="91450"/>
                </a:tc>
              </a:tr>
              <a:tr h="370850">
                <a:tc>
                  <a:txBody>
                    <a:bodyPr/>
                    <a:lstStyle/>
                    <a:p>
                      <a:pPr indent="0" lvl="0" marL="0" marR="0" rtl="0" algn="l">
                        <a:spcBef>
                          <a:spcPts val="0"/>
                        </a:spcBef>
                        <a:spcAft>
                          <a:spcPts val="0"/>
                        </a:spcAft>
                        <a:buClr>
                          <a:schemeClr val="dk1"/>
                        </a:buClr>
                        <a:buSzPts val="1800"/>
                        <a:buFont typeface="Arial"/>
                        <a:buNone/>
                      </a:pPr>
                      <a:r>
                        <a:rPr lang="en-US" sz="1800"/>
                        <a:t>2018</a:t>
                      </a:r>
                      <a:endParaRPr/>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US" sz="1800" u="none" strike="noStrike"/>
                        <a:t>$525 million</a:t>
                      </a:r>
                      <a:endParaRPr sz="1800"/>
                    </a:p>
                  </a:txBody>
                  <a:tcPr marT="45725" marB="45725" marR="91450" marL="91450"/>
                </a:tc>
              </a:tr>
              <a:tr h="370850">
                <a:tc>
                  <a:txBody>
                    <a:bodyPr/>
                    <a:lstStyle/>
                    <a:p>
                      <a:pPr indent="0" lvl="0" marL="0" marR="0" rtl="0" algn="l">
                        <a:spcBef>
                          <a:spcPts val="0"/>
                        </a:spcBef>
                        <a:spcAft>
                          <a:spcPts val="0"/>
                        </a:spcAft>
                        <a:buNone/>
                      </a:pPr>
                      <a:r>
                        <a:rPr lang="en-US" sz="1800"/>
                        <a:t>2019</a:t>
                      </a:r>
                      <a:endParaRPr/>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US" sz="1800" u="none" strike="noStrike"/>
                        <a:t>$735 million</a:t>
                      </a:r>
                      <a:endParaRPr sz="1800"/>
                    </a:p>
                  </a:txBody>
                  <a:tcPr marT="45725" marB="45725" marR="91450" marL="91450"/>
                </a:tc>
              </a:tr>
              <a:tr h="365750">
                <a:tc>
                  <a:txBody>
                    <a:bodyPr/>
                    <a:lstStyle/>
                    <a:p>
                      <a:pPr indent="0" lvl="0" marL="0" marR="0" rtl="0" algn="l">
                        <a:spcBef>
                          <a:spcPts val="0"/>
                        </a:spcBef>
                        <a:spcAft>
                          <a:spcPts val="0"/>
                        </a:spcAft>
                        <a:buNone/>
                      </a:pPr>
                      <a:r>
                        <a:rPr lang="en-US" sz="1800"/>
                        <a:t>2020</a:t>
                      </a:r>
                      <a:endParaRPr/>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US" sz="1800" u="none" strike="noStrike"/>
                        <a:t>$1,500 million</a:t>
                      </a:r>
                      <a:endParaRPr sz="1800"/>
                    </a:p>
                  </a:txBody>
                  <a:tcPr marT="45725" marB="45725" marR="91450" marL="91450"/>
                </a:tc>
              </a:tr>
            </a:tbl>
          </a:graphicData>
        </a:graphic>
      </p:graphicFrame>
      <p:sp>
        <p:nvSpPr>
          <p:cNvPr id="519" name="Google Shape;519;p10"/>
          <p:cNvSpPr txBox="1"/>
          <p:nvPr/>
        </p:nvSpPr>
        <p:spPr>
          <a:xfrm>
            <a:off x="1943819" y="959446"/>
            <a:ext cx="2743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Ubuntu"/>
                <a:ea typeface="Ubuntu"/>
                <a:cs typeface="Ubuntu"/>
                <a:sym typeface="Ubuntu"/>
              </a:rPr>
              <a:t>Instacart revenue</a:t>
            </a:r>
            <a:endParaRPr/>
          </a:p>
        </p:txBody>
      </p:sp>
      <p:graphicFrame>
        <p:nvGraphicFramePr>
          <p:cNvPr id="520" name="Google Shape;520;p10"/>
          <p:cNvGraphicFramePr/>
          <p:nvPr/>
        </p:nvGraphicFramePr>
        <p:xfrm>
          <a:off x="6765483" y="1390201"/>
          <a:ext cx="3000000" cy="3000000"/>
        </p:xfrm>
        <a:graphic>
          <a:graphicData uri="http://schemas.openxmlformats.org/drawingml/2006/table">
            <a:tbl>
              <a:tblPr bandRow="1" firstRow="1">
                <a:noFill/>
                <a:tableStyleId>{B0FABEF3-B438-491A-8CF5-79DAD530F171}</a:tableStyleId>
              </a:tblPr>
              <a:tblGrid>
                <a:gridCol w="2537450"/>
                <a:gridCol w="2537450"/>
              </a:tblGrid>
              <a:tr h="370850">
                <a:tc>
                  <a:txBody>
                    <a:bodyPr/>
                    <a:lstStyle/>
                    <a:p>
                      <a:pPr indent="0" lvl="0" marL="0" marR="0" rtl="0" algn="l">
                        <a:spcBef>
                          <a:spcPts val="0"/>
                        </a:spcBef>
                        <a:spcAft>
                          <a:spcPts val="0"/>
                        </a:spcAft>
                        <a:buNone/>
                      </a:pPr>
                      <a:r>
                        <a:rPr lang="en-US" sz="1800"/>
                        <a:t>Year</a:t>
                      </a:r>
                      <a:endParaRPr/>
                    </a:p>
                  </a:txBody>
                  <a:tcPr marT="45725" marB="45725" marR="91450" marL="91450"/>
                </a:tc>
                <a:tc>
                  <a:txBody>
                    <a:bodyPr/>
                    <a:lstStyle/>
                    <a:p>
                      <a:pPr indent="0" lvl="0" marL="0" marR="0" rtl="0" algn="l">
                        <a:spcBef>
                          <a:spcPts val="0"/>
                        </a:spcBef>
                        <a:spcAft>
                          <a:spcPts val="0"/>
                        </a:spcAft>
                        <a:buNone/>
                      </a:pPr>
                      <a:r>
                        <a:rPr lang="en-US" sz="1800"/>
                        <a:t>Users</a:t>
                      </a:r>
                      <a:endParaRPr/>
                    </a:p>
                  </a:txBody>
                  <a:tcPr marT="45725" marB="45725" marR="91450" marL="91450"/>
                </a:tc>
              </a:tr>
              <a:tr h="370850">
                <a:tc>
                  <a:txBody>
                    <a:bodyPr/>
                    <a:lstStyle/>
                    <a:p>
                      <a:pPr indent="0" lvl="0" marL="0" marR="0" rtl="0" algn="l">
                        <a:spcBef>
                          <a:spcPts val="0"/>
                        </a:spcBef>
                        <a:spcAft>
                          <a:spcPts val="0"/>
                        </a:spcAft>
                        <a:buNone/>
                      </a:pPr>
                      <a:r>
                        <a:rPr lang="en-US" sz="1800"/>
                        <a:t>2017</a:t>
                      </a:r>
                      <a:endParaRPr/>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US" sz="1800" u="none" strike="noStrike"/>
                        <a:t>3.3 million</a:t>
                      </a:r>
                      <a:endParaRPr sz="1800"/>
                    </a:p>
                  </a:txBody>
                  <a:tcPr marT="45725" marB="45725" marR="91450" marL="91450"/>
                </a:tc>
              </a:tr>
              <a:tr h="370850">
                <a:tc>
                  <a:txBody>
                    <a:bodyPr/>
                    <a:lstStyle/>
                    <a:p>
                      <a:pPr indent="0" lvl="0" marL="0" marR="0" rtl="0" algn="l">
                        <a:spcBef>
                          <a:spcPts val="0"/>
                        </a:spcBef>
                        <a:spcAft>
                          <a:spcPts val="0"/>
                        </a:spcAft>
                        <a:buNone/>
                      </a:pPr>
                      <a:r>
                        <a:rPr lang="en-US" sz="1800"/>
                        <a:t>2018</a:t>
                      </a:r>
                      <a:endParaRPr/>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US" sz="1800" u="none" strike="noStrike"/>
                        <a:t>4.3 million</a:t>
                      </a:r>
                      <a:endParaRPr sz="1800"/>
                    </a:p>
                  </a:txBody>
                  <a:tcPr marT="45725" marB="45725" marR="91450" marL="91450"/>
                </a:tc>
              </a:tr>
              <a:tr h="370850">
                <a:tc>
                  <a:txBody>
                    <a:bodyPr/>
                    <a:lstStyle/>
                    <a:p>
                      <a:pPr indent="0" lvl="0" marL="0" marR="0" rtl="0" algn="l">
                        <a:spcBef>
                          <a:spcPts val="0"/>
                        </a:spcBef>
                        <a:spcAft>
                          <a:spcPts val="0"/>
                        </a:spcAft>
                        <a:buNone/>
                      </a:pPr>
                      <a:r>
                        <a:rPr lang="en-US" sz="1800"/>
                        <a:t>2019</a:t>
                      </a:r>
                      <a:endParaRPr/>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US" sz="1800" u="none" strike="noStrike"/>
                        <a:t>5.5 million</a:t>
                      </a:r>
                      <a:endParaRPr sz="1800"/>
                    </a:p>
                  </a:txBody>
                  <a:tcPr marT="45725" marB="45725" marR="91450" marL="91450"/>
                </a:tc>
              </a:tr>
              <a:tr h="370850">
                <a:tc>
                  <a:txBody>
                    <a:bodyPr/>
                    <a:lstStyle/>
                    <a:p>
                      <a:pPr indent="0" lvl="0" marL="0" marR="0" rtl="0" algn="l">
                        <a:spcBef>
                          <a:spcPts val="0"/>
                        </a:spcBef>
                        <a:spcAft>
                          <a:spcPts val="0"/>
                        </a:spcAft>
                        <a:buNone/>
                      </a:pPr>
                      <a:r>
                        <a:rPr lang="en-US" sz="1800"/>
                        <a:t>2020</a:t>
                      </a:r>
                      <a:endParaRPr/>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US" sz="1800" u="none" strike="noStrike"/>
                        <a:t>9.6 million</a:t>
                      </a:r>
                      <a:endParaRPr sz="1800"/>
                    </a:p>
                  </a:txBody>
                  <a:tcPr marT="45725" marB="45725" marR="91450" marL="91450"/>
                </a:tc>
              </a:tr>
            </a:tbl>
          </a:graphicData>
        </a:graphic>
      </p:graphicFrame>
      <p:sp>
        <p:nvSpPr>
          <p:cNvPr id="521" name="Google Shape;521;p10"/>
          <p:cNvSpPr txBox="1"/>
          <p:nvPr/>
        </p:nvSpPr>
        <p:spPr>
          <a:xfrm>
            <a:off x="7614608" y="944995"/>
            <a:ext cx="27432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Ubuntu"/>
                <a:ea typeface="Ubuntu"/>
                <a:cs typeface="Ubuntu"/>
                <a:sym typeface="Ubuntu"/>
              </a:rPr>
              <a:t>Instacart </a:t>
            </a:r>
            <a:r>
              <a:rPr b="1" lang="en-US" sz="2400">
                <a:solidFill>
                  <a:schemeClr val="dk1"/>
                </a:solidFill>
                <a:latin typeface="Arial"/>
                <a:ea typeface="Arial"/>
                <a:cs typeface="Arial"/>
                <a:sym typeface="Arial"/>
              </a:rPr>
              <a:t>users</a:t>
            </a:r>
            <a:endParaRPr b="1" sz="2400">
              <a:solidFill>
                <a:schemeClr val="dk1"/>
              </a:solidFill>
              <a:latin typeface="Ubuntu"/>
              <a:ea typeface="Ubuntu"/>
              <a:cs typeface="Ubuntu"/>
              <a:sym typeface="Ubuntu"/>
            </a:endParaRPr>
          </a:p>
          <a:p>
            <a:pPr indent="0" lvl="0" marL="0" marR="0" rtl="0" algn="l">
              <a:spcBef>
                <a:spcPts val="0"/>
              </a:spcBef>
              <a:spcAft>
                <a:spcPts val="0"/>
              </a:spcAft>
              <a:buNone/>
            </a:pPr>
            <a:r>
              <a:t/>
            </a:r>
            <a:endParaRPr b="1" sz="2400">
              <a:solidFill>
                <a:schemeClr val="dk1"/>
              </a:solidFill>
              <a:latin typeface="Ubuntu"/>
              <a:ea typeface="Ubuntu"/>
              <a:cs typeface="Ubuntu"/>
              <a:sym typeface="Ubuntu"/>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525" name="Shape 525"/>
        <p:cNvGrpSpPr/>
        <p:nvPr/>
      </p:nvGrpSpPr>
      <p:grpSpPr>
        <a:xfrm>
          <a:off x="0" y="0"/>
          <a:ext cx="0" cy="0"/>
          <a:chOff x="0" y="0"/>
          <a:chExt cx="0" cy="0"/>
        </a:xfrm>
      </p:grpSpPr>
      <p:grpSp>
        <p:nvGrpSpPr>
          <p:cNvPr id="526" name="Google Shape;526;p11"/>
          <p:cNvGrpSpPr/>
          <p:nvPr/>
        </p:nvGrpSpPr>
        <p:grpSpPr>
          <a:xfrm>
            <a:off x="1751768" y="244744"/>
            <a:ext cx="6994666" cy="4657477"/>
            <a:chOff x="0" y="6"/>
            <a:chExt cx="6994666" cy="4657477"/>
          </a:xfrm>
        </p:grpSpPr>
        <p:sp>
          <p:nvSpPr>
            <p:cNvPr id="527" name="Google Shape;527;p11"/>
            <p:cNvSpPr/>
            <p:nvPr/>
          </p:nvSpPr>
          <p:spPr>
            <a:xfrm rot="5400000">
              <a:off x="-252149" y="252156"/>
              <a:ext cx="1680996" cy="1176697"/>
            </a:xfrm>
            <a:prstGeom prst="chevron">
              <a:avLst>
                <a:gd fmla="val 50000" name="adj"/>
              </a:avLst>
            </a:prstGeom>
            <a:solidFill>
              <a:schemeClr val="accent2">
                <a:alpha val="89803"/>
              </a:schemeClr>
            </a:solidFill>
            <a:ln cap="flat" cmpd="sng" w="12700">
              <a:solidFill>
                <a:schemeClr val="accent2">
                  <a:alpha val="8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1"/>
            <p:cNvSpPr txBox="1"/>
            <p:nvPr/>
          </p:nvSpPr>
          <p:spPr>
            <a:xfrm>
              <a:off x="1" y="588356"/>
              <a:ext cx="1176697" cy="504299"/>
            </a:xfrm>
            <a:prstGeom prst="rect">
              <a:avLst/>
            </a:prstGeom>
            <a:noFill/>
            <a:ln>
              <a:noFill/>
            </a:ln>
          </p:spPr>
          <p:txBody>
            <a:bodyPr anchorCtr="0" anchor="ctr" bIns="20950" lIns="20950" spcFirstLastPara="1" rIns="20950" wrap="square" tIns="20950">
              <a:noAutofit/>
            </a:bodyPr>
            <a:lstStyle/>
            <a:p>
              <a:pPr indent="0" lvl="0" marL="0" marR="0" rtl="0" algn="ctr">
                <a:lnSpc>
                  <a:spcPct val="90000"/>
                </a:lnSpc>
                <a:spcBef>
                  <a:spcPts val="0"/>
                </a:spcBef>
                <a:spcAft>
                  <a:spcPts val="0"/>
                </a:spcAft>
                <a:buClr>
                  <a:schemeClr val="lt1"/>
                </a:buClr>
                <a:buSzPts val="3300"/>
                <a:buFont typeface="Calibri"/>
                <a:buNone/>
              </a:pPr>
              <a:r>
                <a:rPr lang="en-US" sz="3300">
                  <a:solidFill>
                    <a:schemeClr val="lt1"/>
                  </a:solidFill>
                  <a:latin typeface="Calibri"/>
                  <a:ea typeface="Calibri"/>
                  <a:cs typeface="Calibri"/>
                  <a:sym typeface="Calibri"/>
                </a:rPr>
                <a:t>S</a:t>
              </a:r>
              <a:endParaRPr/>
            </a:p>
          </p:txBody>
        </p:sp>
        <p:sp>
          <p:nvSpPr>
            <p:cNvPr id="529" name="Google Shape;529;p11"/>
            <p:cNvSpPr/>
            <p:nvPr/>
          </p:nvSpPr>
          <p:spPr>
            <a:xfrm rot="5400000">
              <a:off x="3539358" y="-2361577"/>
              <a:ext cx="1092648" cy="5817969"/>
            </a:xfrm>
            <a:prstGeom prst="round2SameRect">
              <a:avLst>
                <a:gd fmla="val 16667" name="adj1"/>
                <a:gd fmla="val 0"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1"/>
            <p:cNvSpPr/>
            <p:nvPr/>
          </p:nvSpPr>
          <p:spPr>
            <a:xfrm rot="5400000">
              <a:off x="-252149" y="1740935"/>
              <a:ext cx="1680996" cy="1176697"/>
            </a:xfrm>
            <a:prstGeom prst="chevron">
              <a:avLst>
                <a:gd fmla="val 50000" name="adj"/>
              </a:avLst>
            </a:prstGeom>
            <a:solidFill>
              <a:schemeClr val="accent2">
                <a:alpha val="69803"/>
              </a:schemeClr>
            </a:solidFill>
            <a:ln cap="flat" cmpd="sng" w="12700">
              <a:solidFill>
                <a:schemeClr val="accent2">
                  <a:alpha val="6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txBox="1"/>
            <p:nvPr/>
          </p:nvSpPr>
          <p:spPr>
            <a:xfrm>
              <a:off x="1" y="2077135"/>
              <a:ext cx="1176697" cy="504299"/>
            </a:xfrm>
            <a:prstGeom prst="rect">
              <a:avLst/>
            </a:prstGeom>
            <a:noFill/>
            <a:ln>
              <a:noFill/>
            </a:ln>
          </p:spPr>
          <p:txBody>
            <a:bodyPr anchorCtr="0" anchor="ctr" bIns="20950" lIns="20950" spcFirstLastPara="1" rIns="20950" wrap="square" tIns="20950">
              <a:noAutofit/>
            </a:bodyPr>
            <a:lstStyle/>
            <a:p>
              <a:pPr indent="0" lvl="0" marL="0" marR="0" rtl="0" algn="ctr">
                <a:lnSpc>
                  <a:spcPct val="90000"/>
                </a:lnSpc>
                <a:spcBef>
                  <a:spcPts val="0"/>
                </a:spcBef>
                <a:spcAft>
                  <a:spcPts val="0"/>
                </a:spcAft>
                <a:buClr>
                  <a:schemeClr val="lt1"/>
                </a:buClr>
                <a:buSzPts val="3300"/>
                <a:buFont typeface="Calibri"/>
                <a:buNone/>
              </a:pPr>
              <a:r>
                <a:rPr lang="en-US" sz="3300">
                  <a:solidFill>
                    <a:schemeClr val="lt1"/>
                  </a:solidFill>
                  <a:latin typeface="Calibri"/>
                  <a:ea typeface="Calibri"/>
                  <a:cs typeface="Calibri"/>
                  <a:sym typeface="Calibri"/>
                </a:rPr>
                <a:t>W</a:t>
              </a:r>
              <a:endParaRPr/>
            </a:p>
          </p:txBody>
        </p:sp>
        <p:sp>
          <p:nvSpPr>
            <p:cNvPr id="532" name="Google Shape;532;p11"/>
            <p:cNvSpPr/>
            <p:nvPr/>
          </p:nvSpPr>
          <p:spPr>
            <a:xfrm rot="5400000">
              <a:off x="3539358" y="-873875"/>
              <a:ext cx="1092648" cy="5817969"/>
            </a:xfrm>
            <a:prstGeom prst="round2SameRect">
              <a:avLst>
                <a:gd fmla="val 16667" name="adj1"/>
                <a:gd fmla="val 0"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1"/>
            <p:cNvSpPr/>
            <p:nvPr/>
          </p:nvSpPr>
          <p:spPr>
            <a:xfrm rot="5400000">
              <a:off x="-252149" y="3228637"/>
              <a:ext cx="1680996" cy="1176697"/>
            </a:xfrm>
            <a:prstGeom prst="chevron">
              <a:avLst>
                <a:gd fmla="val 50000" name="adj"/>
              </a:avLst>
            </a:prstGeom>
            <a:solidFill>
              <a:schemeClr val="accent2">
                <a:alpha val="49803"/>
              </a:schemeClr>
            </a:solidFill>
            <a:ln cap="flat" cmpd="sng" w="12700">
              <a:solidFill>
                <a:schemeClr val="accent2">
                  <a:alpha val="4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1"/>
            <p:cNvSpPr txBox="1"/>
            <p:nvPr/>
          </p:nvSpPr>
          <p:spPr>
            <a:xfrm>
              <a:off x="1" y="3564837"/>
              <a:ext cx="1176697" cy="504299"/>
            </a:xfrm>
            <a:prstGeom prst="rect">
              <a:avLst/>
            </a:prstGeom>
            <a:noFill/>
            <a:ln>
              <a:noFill/>
            </a:ln>
          </p:spPr>
          <p:txBody>
            <a:bodyPr anchorCtr="0" anchor="ctr" bIns="20950" lIns="20950" spcFirstLastPara="1" rIns="20950" wrap="square" tIns="20950">
              <a:noAutofit/>
            </a:bodyPr>
            <a:lstStyle/>
            <a:p>
              <a:pPr indent="0" lvl="0" marL="0" marR="0" rtl="0" algn="ctr">
                <a:lnSpc>
                  <a:spcPct val="90000"/>
                </a:lnSpc>
                <a:spcBef>
                  <a:spcPts val="0"/>
                </a:spcBef>
                <a:spcAft>
                  <a:spcPts val="0"/>
                </a:spcAft>
                <a:buClr>
                  <a:schemeClr val="lt1"/>
                </a:buClr>
                <a:buSzPts val="3300"/>
                <a:buFont typeface="Calibri"/>
                <a:buNone/>
              </a:pPr>
              <a:r>
                <a:rPr lang="en-US" sz="3300">
                  <a:solidFill>
                    <a:schemeClr val="lt1"/>
                  </a:solidFill>
                  <a:latin typeface="Calibri"/>
                  <a:ea typeface="Calibri"/>
                  <a:cs typeface="Calibri"/>
                  <a:sym typeface="Calibri"/>
                </a:rPr>
                <a:t>O</a:t>
              </a:r>
              <a:endParaRPr/>
            </a:p>
          </p:txBody>
        </p:sp>
        <p:sp>
          <p:nvSpPr>
            <p:cNvPr id="535" name="Google Shape;535;p11"/>
            <p:cNvSpPr/>
            <p:nvPr/>
          </p:nvSpPr>
          <p:spPr>
            <a:xfrm rot="5400000">
              <a:off x="3539358" y="613827"/>
              <a:ext cx="1092648" cy="5817969"/>
            </a:xfrm>
            <a:prstGeom prst="round2SameRect">
              <a:avLst>
                <a:gd fmla="val 16667" name="adj1"/>
                <a:gd fmla="val 0"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6" name="Google Shape;536;p11"/>
          <p:cNvGrpSpPr/>
          <p:nvPr/>
        </p:nvGrpSpPr>
        <p:grpSpPr>
          <a:xfrm>
            <a:off x="1751768" y="4903305"/>
            <a:ext cx="1176698" cy="1811220"/>
            <a:chOff x="0" y="2976488"/>
            <a:chExt cx="1176698" cy="1680996"/>
          </a:xfrm>
        </p:grpSpPr>
        <p:sp>
          <p:nvSpPr>
            <p:cNvPr id="537" name="Google Shape;537;p11"/>
            <p:cNvSpPr/>
            <p:nvPr/>
          </p:nvSpPr>
          <p:spPr>
            <a:xfrm rot="5400000">
              <a:off x="-252149" y="3228637"/>
              <a:ext cx="1680996" cy="1176697"/>
            </a:xfrm>
            <a:prstGeom prst="chevron">
              <a:avLst>
                <a:gd fmla="val 50000" name="adj"/>
              </a:avLst>
            </a:prstGeom>
            <a:solidFill>
              <a:schemeClr val="accent2">
                <a:alpha val="49803"/>
              </a:schemeClr>
            </a:solidFill>
            <a:ln cap="flat" cmpd="sng" w="12700">
              <a:solidFill>
                <a:schemeClr val="accent2">
                  <a:alpha val="4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1"/>
            <p:cNvSpPr txBox="1"/>
            <p:nvPr/>
          </p:nvSpPr>
          <p:spPr>
            <a:xfrm>
              <a:off x="1" y="3564837"/>
              <a:ext cx="1176697" cy="504299"/>
            </a:xfrm>
            <a:prstGeom prst="rect">
              <a:avLst/>
            </a:prstGeom>
            <a:noFill/>
            <a:ln>
              <a:noFill/>
            </a:ln>
          </p:spPr>
          <p:txBody>
            <a:bodyPr anchorCtr="0" anchor="ctr" bIns="20950" lIns="20950" spcFirstLastPara="1" rIns="20950" wrap="square" tIns="20950">
              <a:noAutofit/>
            </a:bodyPr>
            <a:lstStyle/>
            <a:p>
              <a:pPr indent="0" lvl="0" marL="0" marR="0" rtl="0" algn="ctr">
                <a:lnSpc>
                  <a:spcPct val="90000"/>
                </a:lnSpc>
                <a:spcBef>
                  <a:spcPts val="0"/>
                </a:spcBef>
                <a:spcAft>
                  <a:spcPts val="0"/>
                </a:spcAft>
                <a:buClr>
                  <a:schemeClr val="lt1"/>
                </a:buClr>
                <a:buSzPts val="3300"/>
                <a:buFont typeface="Calibri"/>
                <a:buNone/>
              </a:pPr>
              <a:r>
                <a:rPr lang="en-US" sz="3300">
                  <a:solidFill>
                    <a:schemeClr val="lt1"/>
                  </a:solidFill>
                  <a:latin typeface="Calibri"/>
                  <a:ea typeface="Calibri"/>
                  <a:cs typeface="Calibri"/>
                  <a:sym typeface="Calibri"/>
                </a:rPr>
                <a:t>T</a:t>
              </a:r>
              <a:endParaRPr sz="3300">
                <a:solidFill>
                  <a:schemeClr val="lt1"/>
                </a:solidFill>
                <a:latin typeface="Calibri"/>
                <a:ea typeface="Calibri"/>
                <a:cs typeface="Calibri"/>
                <a:sym typeface="Calibri"/>
              </a:endParaRPr>
            </a:p>
          </p:txBody>
        </p:sp>
      </p:grpSp>
      <p:sp>
        <p:nvSpPr>
          <p:cNvPr id="539" name="Google Shape;539;p11"/>
          <p:cNvSpPr/>
          <p:nvPr/>
        </p:nvSpPr>
        <p:spPr>
          <a:xfrm rot="5400000">
            <a:off x="5291126" y="2540643"/>
            <a:ext cx="1092648" cy="5817969"/>
          </a:xfrm>
          <a:prstGeom prst="round2SameRect">
            <a:avLst>
              <a:gd fmla="val 16667" name="adj1"/>
              <a:gd fmla="val 0"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1"/>
          <p:cNvSpPr txBox="1"/>
          <p:nvPr/>
        </p:nvSpPr>
        <p:spPr>
          <a:xfrm>
            <a:off x="2928465" y="315737"/>
            <a:ext cx="6255159"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Vast selection options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Fast and reliable delivery</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Quick customer response towards booking and complains</a:t>
            </a:r>
            <a:endParaRPr/>
          </a:p>
        </p:txBody>
      </p:sp>
      <p:sp>
        <p:nvSpPr>
          <p:cNvPr id="541" name="Google Shape;541;p11"/>
          <p:cNvSpPr txBox="1"/>
          <p:nvPr/>
        </p:nvSpPr>
        <p:spPr>
          <a:xfrm>
            <a:off x="3061252" y="1889928"/>
            <a:ext cx="5512905"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Brand limitations to a certain grocery stores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Higher cost of membership and delivery charges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Lesser competitive unit price</a:t>
            </a:r>
            <a:endParaRPr/>
          </a:p>
        </p:txBody>
      </p:sp>
      <p:sp>
        <p:nvSpPr>
          <p:cNvPr id="542" name="Google Shape;542;p11"/>
          <p:cNvSpPr txBox="1"/>
          <p:nvPr/>
        </p:nvSpPr>
        <p:spPr>
          <a:xfrm>
            <a:off x="3061251" y="3329112"/>
            <a:ext cx="5512905"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Growing online shopping trends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Improvisation of customer experience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Automation technology at various stages of delivery</a:t>
            </a:r>
            <a:endParaRPr/>
          </a:p>
        </p:txBody>
      </p:sp>
      <p:sp>
        <p:nvSpPr>
          <p:cNvPr id="543" name="Google Shape;543;p11"/>
          <p:cNvSpPr txBox="1"/>
          <p:nvPr/>
        </p:nvSpPr>
        <p:spPr>
          <a:xfrm>
            <a:off x="2994858" y="4987963"/>
            <a:ext cx="5685185"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Increasing competition in the sector</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Cheaper offline prices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Dissatisfaction caused to a few workers of the company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547" name="Shape 547"/>
        <p:cNvGrpSpPr/>
        <p:nvPr/>
      </p:nvGrpSpPr>
      <p:grpSpPr>
        <a:xfrm>
          <a:off x="0" y="0"/>
          <a:ext cx="0" cy="0"/>
          <a:chOff x="0" y="0"/>
          <a:chExt cx="0" cy="0"/>
        </a:xfrm>
      </p:grpSpPr>
      <p:sp>
        <p:nvSpPr>
          <p:cNvPr id="548" name="Google Shape;548;p12"/>
          <p:cNvSpPr/>
          <p:nvPr/>
        </p:nvSpPr>
        <p:spPr>
          <a:xfrm>
            <a:off x="638175" y="0"/>
            <a:ext cx="3248025" cy="3400426"/>
          </a:xfrm>
          <a:prstGeom prst="flowChartDocument">
            <a:avLst/>
          </a:prstGeom>
          <a:solidFill>
            <a:srgbClr val="6044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49" name="Google Shape;549;p12"/>
          <p:cNvSpPr txBox="1"/>
          <p:nvPr/>
        </p:nvSpPr>
        <p:spPr>
          <a:xfrm>
            <a:off x="838200" y="221962"/>
            <a:ext cx="2840182" cy="232034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3200">
                <a:solidFill>
                  <a:srgbClr val="FFFFFF"/>
                </a:solidFill>
                <a:latin typeface="Arial"/>
                <a:ea typeface="Arial"/>
                <a:cs typeface="Arial"/>
                <a:sym typeface="Arial"/>
              </a:rPr>
              <a:t>INSTACART VS OTHERS</a:t>
            </a:r>
            <a:endParaRPr/>
          </a:p>
        </p:txBody>
      </p:sp>
      <p:pic>
        <p:nvPicPr>
          <p:cNvPr descr="Diagram&#10;&#10;Description automatically generated" id="550" name="Google Shape;550;p12"/>
          <p:cNvPicPr preferRelativeResize="0"/>
          <p:nvPr/>
        </p:nvPicPr>
        <p:blipFill rotWithShape="1">
          <a:blip r:embed="rId4">
            <a:alphaModFix/>
          </a:blip>
          <a:srcRect b="0" l="0" r="0" t="0"/>
          <a:stretch/>
        </p:blipFill>
        <p:spPr>
          <a:xfrm>
            <a:off x="5458654" y="1005185"/>
            <a:ext cx="5045236" cy="2837945"/>
          </a:xfrm>
          <a:prstGeom prst="rect">
            <a:avLst/>
          </a:prstGeom>
          <a:noFill/>
          <a:ln>
            <a:noFill/>
          </a:ln>
        </p:spPr>
      </p:pic>
      <p:sp>
        <p:nvSpPr>
          <p:cNvPr id="551" name="Google Shape;551;p12"/>
          <p:cNvSpPr txBox="1"/>
          <p:nvPr>
            <p:ph idx="12" type="sldNum"/>
          </p:nvPr>
        </p:nvSpPr>
        <p:spPr>
          <a:xfrm>
            <a:off x="10926476" y="6356350"/>
            <a:ext cx="62544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descr="Text&#10;&#10;Description automatically generated" id="552" name="Google Shape;552;p12"/>
          <p:cNvPicPr preferRelativeResize="0"/>
          <p:nvPr/>
        </p:nvPicPr>
        <p:blipFill rotWithShape="1">
          <a:blip r:embed="rId5">
            <a:alphaModFix/>
          </a:blip>
          <a:srcRect b="0" l="0" r="0" t="0"/>
          <a:stretch/>
        </p:blipFill>
        <p:spPr>
          <a:xfrm>
            <a:off x="1061198" y="3849077"/>
            <a:ext cx="2032357" cy="768330"/>
          </a:xfrm>
          <a:prstGeom prst="rect">
            <a:avLst/>
          </a:prstGeom>
          <a:noFill/>
          <a:ln>
            <a:noFill/>
          </a:ln>
        </p:spPr>
      </p:pic>
      <p:sp>
        <p:nvSpPr>
          <p:cNvPr id="553" name="Google Shape;553;p12"/>
          <p:cNvSpPr/>
          <p:nvPr/>
        </p:nvSpPr>
        <p:spPr>
          <a:xfrm>
            <a:off x="1908313" y="4630058"/>
            <a:ext cx="92765" cy="326256"/>
          </a:xfrm>
          <a:prstGeom prst="down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Logo&#10;&#10;Description automatically generated" id="554" name="Google Shape;554;p12"/>
          <p:cNvPicPr preferRelativeResize="0"/>
          <p:nvPr/>
        </p:nvPicPr>
        <p:blipFill rotWithShape="1">
          <a:blip r:embed="rId6">
            <a:alphaModFix/>
          </a:blip>
          <a:srcRect b="0" l="0" r="0" t="0"/>
          <a:stretch/>
        </p:blipFill>
        <p:spPr>
          <a:xfrm>
            <a:off x="1183879" y="5066058"/>
            <a:ext cx="1786994" cy="1005184"/>
          </a:xfrm>
          <a:prstGeom prst="rect">
            <a:avLst/>
          </a:prstGeom>
          <a:noFill/>
          <a:ln>
            <a:noFill/>
          </a:ln>
        </p:spPr>
      </p:pic>
      <p:pic>
        <p:nvPicPr>
          <p:cNvPr descr="Logo, company name&#10;&#10;Description automatically generated" id="555" name="Google Shape;555;p12"/>
          <p:cNvPicPr preferRelativeResize="0"/>
          <p:nvPr/>
        </p:nvPicPr>
        <p:blipFill rotWithShape="1">
          <a:blip r:embed="rId7">
            <a:alphaModFix/>
          </a:blip>
          <a:srcRect b="0" l="0" r="0" t="0"/>
          <a:stretch/>
        </p:blipFill>
        <p:spPr>
          <a:xfrm>
            <a:off x="3572048" y="3684501"/>
            <a:ext cx="1768405" cy="925452"/>
          </a:xfrm>
          <a:prstGeom prst="rect">
            <a:avLst/>
          </a:prstGeom>
          <a:noFill/>
          <a:ln>
            <a:noFill/>
          </a:ln>
        </p:spPr>
      </p:pic>
      <p:sp>
        <p:nvSpPr>
          <p:cNvPr id="556" name="Google Shape;556;p12"/>
          <p:cNvSpPr/>
          <p:nvPr/>
        </p:nvSpPr>
        <p:spPr>
          <a:xfrm>
            <a:off x="4363485" y="4567772"/>
            <a:ext cx="92765" cy="326256"/>
          </a:xfrm>
          <a:prstGeom prst="down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Logo&#10;&#10;Description automatically generated" id="557" name="Google Shape;557;p12"/>
          <p:cNvPicPr preferRelativeResize="0"/>
          <p:nvPr/>
        </p:nvPicPr>
        <p:blipFill rotWithShape="1">
          <a:blip r:embed="rId8">
            <a:alphaModFix/>
          </a:blip>
          <a:srcRect b="0" l="0" r="0" t="0"/>
          <a:stretch/>
        </p:blipFill>
        <p:spPr>
          <a:xfrm>
            <a:off x="3785263" y="4956314"/>
            <a:ext cx="1341973" cy="1005184"/>
          </a:xfrm>
          <a:prstGeom prst="rect">
            <a:avLst/>
          </a:prstGeom>
          <a:noFill/>
          <a:ln>
            <a:noFill/>
          </a:ln>
        </p:spPr>
      </p:pic>
      <p:sp>
        <p:nvSpPr>
          <p:cNvPr id="558" name="Google Shape;558;p12"/>
          <p:cNvSpPr txBox="1"/>
          <p:nvPr/>
        </p:nvSpPr>
        <p:spPr>
          <a:xfrm>
            <a:off x="5458654" y="4041913"/>
            <a:ext cx="5832198"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The general trend of the online market being single/double partnered, Instacart provides a variety of options to the customer and stands out from the crowd. But there are a few reasons why the competitors take a fair share in the market which include better offers, faster response to complaints, availability of products without substitution, cheaper price, etc.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562" name="Shape 562"/>
        <p:cNvGrpSpPr/>
        <p:nvPr/>
      </p:nvGrpSpPr>
      <p:grpSpPr>
        <a:xfrm>
          <a:off x="0" y="0"/>
          <a:ext cx="0" cy="0"/>
          <a:chOff x="0" y="0"/>
          <a:chExt cx="0" cy="0"/>
        </a:xfrm>
      </p:grpSpPr>
      <p:sp>
        <p:nvSpPr>
          <p:cNvPr id="563" name="Google Shape;563;p13"/>
          <p:cNvSpPr/>
          <p:nvPr/>
        </p:nvSpPr>
        <p:spPr>
          <a:xfrm>
            <a:off x="801189" y="269966"/>
            <a:ext cx="11059886" cy="63873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2600"/>
              <a:buFont typeface="Arial"/>
              <a:buNone/>
            </a:pPr>
            <a:r>
              <a:rPr b="1" i="0" lang="en-US" sz="2600" u="none" cap="none" strike="noStrike">
                <a:solidFill>
                  <a:srgbClr val="FFFFFF"/>
                </a:solidFill>
                <a:latin typeface="Arial"/>
                <a:ea typeface="Arial"/>
                <a:cs typeface="Arial"/>
                <a:sym typeface="Arial"/>
              </a:rPr>
              <a:t>Customer Segmentation </a:t>
            </a:r>
            <a:endParaRPr/>
          </a:p>
        </p:txBody>
      </p:sp>
      <p:graphicFrame>
        <p:nvGraphicFramePr>
          <p:cNvPr id="564" name="Google Shape;564;p13"/>
          <p:cNvGraphicFramePr/>
          <p:nvPr/>
        </p:nvGraphicFramePr>
        <p:xfrm>
          <a:off x="348344" y="2644085"/>
          <a:ext cx="3000000" cy="3000000"/>
        </p:xfrm>
        <a:graphic>
          <a:graphicData uri="http://schemas.openxmlformats.org/drawingml/2006/table">
            <a:tbl>
              <a:tblPr bandRow="1" firstRow="1">
                <a:noFill/>
                <a:tableStyleId>{E1F56A9D-E996-4275-B600-325D92CEB3B8}</a:tableStyleId>
              </a:tblPr>
              <a:tblGrid>
                <a:gridCol w="1353225"/>
                <a:gridCol w="1222300"/>
                <a:gridCol w="3069775"/>
              </a:tblGrid>
              <a:tr h="243350">
                <a:tc>
                  <a:txBody>
                    <a:bodyPr/>
                    <a:lstStyle/>
                    <a:p>
                      <a:pPr indent="0" lvl="0" marL="0" marR="0" rtl="0" algn="ctr">
                        <a:spcBef>
                          <a:spcPts val="0"/>
                        </a:spcBef>
                        <a:spcAft>
                          <a:spcPts val="0"/>
                        </a:spcAft>
                        <a:buNone/>
                      </a:pPr>
                      <a:r>
                        <a:rPr lang="en-US" sz="1200"/>
                        <a:t>Segmentation Type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4B081"/>
                    </a:solidFill>
                  </a:tcPr>
                </a:tc>
                <a:tc>
                  <a:txBody>
                    <a:bodyPr/>
                    <a:lstStyle/>
                    <a:p>
                      <a:pPr indent="0" lvl="0" marL="0" marR="0" rtl="0" algn="ctr">
                        <a:spcBef>
                          <a:spcPts val="0"/>
                        </a:spcBef>
                        <a:spcAft>
                          <a:spcPts val="0"/>
                        </a:spcAft>
                        <a:buNone/>
                      </a:pPr>
                      <a:r>
                        <a:rPr lang="en-US" sz="1200"/>
                        <a:t>Parameter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4B081"/>
                    </a:solidFill>
                  </a:tcPr>
                </a:tc>
                <a:tc>
                  <a:txBody>
                    <a:bodyPr/>
                    <a:lstStyle/>
                    <a:p>
                      <a:pPr indent="0" lvl="0" marL="0" marR="0" rtl="0" algn="ctr">
                        <a:spcBef>
                          <a:spcPts val="0"/>
                        </a:spcBef>
                        <a:spcAft>
                          <a:spcPts val="0"/>
                        </a:spcAft>
                        <a:buNone/>
                      </a:pPr>
                      <a:r>
                        <a:rPr lang="en-US" sz="1200"/>
                        <a:t>Example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4B081"/>
                    </a:solidFill>
                  </a:tcPr>
                </a:tc>
              </a:tr>
              <a:tr h="243350">
                <a:tc rowSpan="3">
                  <a:txBody>
                    <a:bodyPr/>
                    <a:lstStyle/>
                    <a:p>
                      <a:pPr indent="0" lvl="0" marL="0" marR="0" rtl="0" algn="l">
                        <a:spcBef>
                          <a:spcPts val="0"/>
                        </a:spcBef>
                        <a:spcAft>
                          <a:spcPts val="0"/>
                        </a:spcAft>
                        <a:buNone/>
                      </a:pPr>
                      <a:r>
                        <a:rPr b="1" lang="en-US" sz="1200"/>
                        <a:t>Geographic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200"/>
                        <a:t>Regional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200"/>
                        <a:buFont typeface="Arial"/>
                        <a:buNone/>
                      </a:pPr>
                      <a:r>
                        <a:rPr b="1" i="0" lang="en-US" sz="1200" u="none" strike="noStrike">
                          <a:latin typeface="Arial"/>
                          <a:ea typeface="Arial"/>
                          <a:cs typeface="Arial"/>
                          <a:sym typeface="Arial"/>
                        </a:rPr>
                        <a:t>North, South, </a:t>
                      </a:r>
                      <a:r>
                        <a:rPr b="1" lang="en-US" sz="1200"/>
                        <a:t>East, West,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43350">
                <a:tc vMerge="1"/>
                <a:tc>
                  <a:txBody>
                    <a:bodyPr/>
                    <a:lstStyle/>
                    <a:p>
                      <a:pPr indent="0" lvl="0" marL="0" marR="0" rtl="0" algn="l">
                        <a:spcBef>
                          <a:spcPts val="0"/>
                        </a:spcBef>
                        <a:spcAft>
                          <a:spcPts val="0"/>
                        </a:spcAft>
                        <a:buNone/>
                      </a:pPr>
                      <a:r>
                        <a:rPr b="1" lang="en-US" sz="1200"/>
                        <a:t>Living Style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200"/>
                        <a:t>Urban, Suburban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43350">
                <a:tc vMerge="1"/>
                <a:tc>
                  <a:txBody>
                    <a:bodyPr/>
                    <a:lstStyle/>
                    <a:p>
                      <a:pPr indent="0" lvl="0" marL="0" marR="0" rtl="0" algn="l">
                        <a:spcBef>
                          <a:spcPts val="0"/>
                        </a:spcBef>
                        <a:spcAft>
                          <a:spcPts val="0"/>
                        </a:spcAft>
                        <a:buNone/>
                      </a:pPr>
                      <a:r>
                        <a:rPr b="1" lang="en-US" sz="1200"/>
                        <a:t>Climate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200"/>
                        <a:t>Hot, Cold, Tropical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43350">
                <a:tc rowSpan="8">
                  <a:txBody>
                    <a:bodyPr/>
                    <a:lstStyle/>
                    <a:p>
                      <a:pPr indent="0" lvl="0" marL="0" marR="0" rtl="0" algn="l">
                        <a:spcBef>
                          <a:spcPts val="0"/>
                        </a:spcBef>
                        <a:spcAft>
                          <a:spcPts val="0"/>
                        </a:spcAft>
                        <a:buNone/>
                      </a:pPr>
                      <a:r>
                        <a:rPr b="1" lang="en-US" sz="1200"/>
                        <a:t>Demographic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200"/>
                        <a:t>Age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200"/>
                        <a:t>More than 12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43350">
                <a:tc vMerge="1"/>
                <a:tc>
                  <a:txBody>
                    <a:bodyPr/>
                    <a:lstStyle/>
                    <a:p>
                      <a:pPr indent="0" lvl="0" marL="0" marR="0" rtl="0" algn="l">
                        <a:spcBef>
                          <a:spcPts val="0"/>
                        </a:spcBef>
                        <a:spcAft>
                          <a:spcPts val="0"/>
                        </a:spcAft>
                        <a:buNone/>
                      </a:pPr>
                      <a:r>
                        <a:rPr b="1" lang="en-US" sz="1200"/>
                        <a:t>Gender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200"/>
                        <a:t>Male, Female, Transgender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43350">
                <a:tc vMerge="1"/>
                <a:tc>
                  <a:txBody>
                    <a:bodyPr/>
                    <a:lstStyle/>
                    <a:p>
                      <a:pPr indent="0" lvl="0" marL="0" marR="0" rtl="0" algn="l">
                        <a:spcBef>
                          <a:spcPts val="0"/>
                        </a:spcBef>
                        <a:spcAft>
                          <a:spcPts val="0"/>
                        </a:spcAft>
                        <a:buNone/>
                      </a:pPr>
                      <a:r>
                        <a:rPr b="1" lang="en-US" sz="1200"/>
                        <a:t>Income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200"/>
                        <a:t>20-30K, More than 30 K</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43350">
                <a:tc vMerge="1"/>
                <a:tc>
                  <a:txBody>
                    <a:bodyPr/>
                    <a:lstStyle/>
                    <a:p>
                      <a:pPr indent="0" lvl="0" marL="0" marR="0" rtl="0" algn="l">
                        <a:spcBef>
                          <a:spcPts val="0"/>
                        </a:spcBef>
                        <a:spcAft>
                          <a:spcPts val="0"/>
                        </a:spcAft>
                        <a:buNone/>
                      </a:pPr>
                      <a:r>
                        <a:rPr b="1" lang="en-US" sz="1200"/>
                        <a:t>Occupation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200"/>
                        <a:t>Executive, Businessman, Govt Employee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43350">
                <a:tc vMerge="1"/>
                <a:tc>
                  <a:txBody>
                    <a:bodyPr/>
                    <a:lstStyle/>
                    <a:p>
                      <a:pPr indent="0" lvl="0" marL="0" marR="0" rtl="0" algn="l">
                        <a:spcBef>
                          <a:spcPts val="0"/>
                        </a:spcBef>
                        <a:spcAft>
                          <a:spcPts val="0"/>
                        </a:spcAft>
                        <a:buNone/>
                      </a:pPr>
                      <a:r>
                        <a:rPr b="1" lang="en-US" sz="1200"/>
                        <a:t>Education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200"/>
                        <a:t>School, Graduate, Post-Graduate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43350">
                <a:tc vMerge="1"/>
                <a:tc>
                  <a:txBody>
                    <a:bodyPr/>
                    <a:lstStyle/>
                    <a:p>
                      <a:pPr indent="0" lvl="0" marL="0" marR="0" rtl="0" algn="l">
                        <a:spcBef>
                          <a:spcPts val="0"/>
                        </a:spcBef>
                        <a:spcAft>
                          <a:spcPts val="0"/>
                        </a:spcAft>
                        <a:buNone/>
                      </a:pPr>
                      <a:r>
                        <a:rPr b="1" lang="en-US" sz="1200"/>
                        <a:t>Generation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200"/>
                        <a:t>Generation X, Millennials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43350">
                <a:tc vMerge="1"/>
                <a:tc>
                  <a:txBody>
                    <a:bodyPr/>
                    <a:lstStyle/>
                    <a:p>
                      <a:pPr indent="0" lvl="0" marL="0" marR="0" rtl="0" algn="l">
                        <a:spcBef>
                          <a:spcPts val="0"/>
                        </a:spcBef>
                        <a:spcAft>
                          <a:spcPts val="0"/>
                        </a:spcAft>
                        <a:buNone/>
                      </a:pPr>
                      <a:r>
                        <a:rPr b="1" lang="en-US" sz="1200"/>
                        <a:t>Nationality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200"/>
                        <a:t>United States, Canada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43350">
                <a:tc vMerge="1"/>
                <a:tc>
                  <a:txBody>
                    <a:bodyPr/>
                    <a:lstStyle/>
                    <a:p>
                      <a:pPr indent="0" lvl="0" marL="0" marR="0" rtl="0" algn="l">
                        <a:spcBef>
                          <a:spcPts val="0"/>
                        </a:spcBef>
                        <a:spcAft>
                          <a:spcPts val="0"/>
                        </a:spcAft>
                        <a:buNone/>
                      </a:pPr>
                      <a:r>
                        <a:rPr b="1" lang="en-US" sz="1200"/>
                        <a:t>Social Class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200"/>
                        <a:t>Middle, Upper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565" name="Google Shape;565;p13"/>
          <p:cNvGraphicFramePr/>
          <p:nvPr/>
        </p:nvGraphicFramePr>
        <p:xfrm>
          <a:off x="6198353" y="2644084"/>
          <a:ext cx="3000000" cy="3000000"/>
        </p:xfrm>
        <a:graphic>
          <a:graphicData uri="http://schemas.openxmlformats.org/drawingml/2006/table">
            <a:tbl>
              <a:tblPr bandRow="1" firstRow="1">
                <a:noFill/>
                <a:tableStyleId>{E1F56A9D-E996-4275-B600-325D92CEB3B8}</a:tableStyleId>
              </a:tblPr>
              <a:tblGrid>
                <a:gridCol w="1353225"/>
                <a:gridCol w="1222300"/>
                <a:gridCol w="3069775"/>
              </a:tblGrid>
              <a:tr h="471075">
                <a:tc>
                  <a:txBody>
                    <a:bodyPr/>
                    <a:lstStyle/>
                    <a:p>
                      <a:pPr indent="0" lvl="0" marL="0" marR="0" rtl="0" algn="ctr">
                        <a:spcBef>
                          <a:spcPts val="0"/>
                        </a:spcBef>
                        <a:spcAft>
                          <a:spcPts val="0"/>
                        </a:spcAft>
                        <a:buNone/>
                      </a:pPr>
                      <a:r>
                        <a:rPr lang="en-US" sz="1200"/>
                        <a:t>Segmentation Type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4B081"/>
                    </a:solidFill>
                  </a:tcPr>
                </a:tc>
                <a:tc>
                  <a:txBody>
                    <a:bodyPr/>
                    <a:lstStyle/>
                    <a:p>
                      <a:pPr indent="0" lvl="0" marL="0" marR="0" rtl="0" algn="ctr">
                        <a:spcBef>
                          <a:spcPts val="0"/>
                        </a:spcBef>
                        <a:spcAft>
                          <a:spcPts val="0"/>
                        </a:spcAft>
                        <a:buNone/>
                      </a:pPr>
                      <a:r>
                        <a:rPr lang="en-US" sz="1200"/>
                        <a:t>Parameter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4B081"/>
                    </a:solidFill>
                  </a:tcPr>
                </a:tc>
                <a:tc>
                  <a:txBody>
                    <a:bodyPr/>
                    <a:lstStyle/>
                    <a:p>
                      <a:pPr indent="0" lvl="0" marL="0" marR="0" rtl="0" algn="ctr">
                        <a:spcBef>
                          <a:spcPts val="0"/>
                        </a:spcBef>
                        <a:spcAft>
                          <a:spcPts val="0"/>
                        </a:spcAft>
                        <a:buNone/>
                      </a:pPr>
                      <a:r>
                        <a:rPr lang="en-US" sz="1200"/>
                        <a:t>Example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4B081"/>
                    </a:solidFill>
                  </a:tcPr>
                </a:tc>
              </a:tr>
              <a:tr h="471075">
                <a:tc rowSpan="2">
                  <a:txBody>
                    <a:bodyPr/>
                    <a:lstStyle/>
                    <a:p>
                      <a:pPr indent="0" lvl="0" marL="0" marR="0" rtl="0" algn="l">
                        <a:spcBef>
                          <a:spcPts val="0"/>
                        </a:spcBef>
                        <a:spcAft>
                          <a:spcPts val="0"/>
                        </a:spcAft>
                        <a:buNone/>
                      </a:pPr>
                      <a:r>
                        <a:rPr b="1" lang="en-US" sz="1200"/>
                        <a:t>Psychographic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200"/>
                        <a:t>Lifestyle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200"/>
                        <a:t>Culture oriented, Technology oriented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175">
                <a:tc vMerge="1"/>
                <a:tc>
                  <a:txBody>
                    <a:bodyPr/>
                    <a:lstStyle/>
                    <a:p>
                      <a:pPr indent="0" lvl="0" marL="0" marR="0" rtl="0" algn="l">
                        <a:spcBef>
                          <a:spcPts val="0"/>
                        </a:spcBef>
                        <a:spcAft>
                          <a:spcPts val="0"/>
                        </a:spcAft>
                        <a:buNone/>
                      </a:pPr>
                      <a:r>
                        <a:rPr b="1" lang="en-US" sz="1200"/>
                        <a:t>Personality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200"/>
                        <a:buFont typeface="Arial"/>
                        <a:buNone/>
                      </a:pPr>
                      <a:r>
                        <a:rPr b="1" i="0" lang="en-US" sz="1200" u="none" strike="noStrike">
                          <a:latin typeface="Arial"/>
                          <a:ea typeface="Arial"/>
                          <a:cs typeface="Arial"/>
                          <a:sym typeface="Arial"/>
                        </a:rPr>
                        <a:t>Ambitious, Enthusiastic, </a:t>
                      </a:r>
                      <a:r>
                        <a:rPr b="1" lang="en-US" sz="1200"/>
                        <a:t>Compulsive, Gregarious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5725">
                <a:tc rowSpan="6">
                  <a:txBody>
                    <a:bodyPr/>
                    <a:lstStyle/>
                    <a:p>
                      <a:pPr indent="0" lvl="0" marL="0" marR="0" rtl="0" algn="l">
                        <a:spcBef>
                          <a:spcPts val="0"/>
                        </a:spcBef>
                        <a:spcAft>
                          <a:spcPts val="0"/>
                        </a:spcAft>
                        <a:buNone/>
                      </a:pPr>
                      <a:r>
                        <a:rPr b="1" lang="en-US" sz="1200"/>
                        <a:t>Behavioural</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200"/>
                        <a:t>Occasions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200"/>
                        <a:t>Regular Occasion, Special Occasion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5725">
                <a:tc vMerge="1"/>
                <a:tc>
                  <a:txBody>
                    <a:bodyPr/>
                    <a:lstStyle/>
                    <a:p>
                      <a:pPr indent="0" lvl="0" marL="0" marR="0" rtl="0" algn="l">
                        <a:spcBef>
                          <a:spcPts val="0"/>
                        </a:spcBef>
                        <a:spcAft>
                          <a:spcPts val="0"/>
                        </a:spcAft>
                        <a:buNone/>
                      </a:pPr>
                      <a:r>
                        <a:rPr b="1" lang="en-US" sz="1200"/>
                        <a:t>Benefits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200"/>
                        <a:buFont typeface="Arial"/>
                        <a:buNone/>
                      </a:pPr>
                      <a:r>
                        <a:rPr b="1" i="0" lang="en-US" sz="1200" u="none" strike="noStrike">
                          <a:latin typeface="Arial"/>
                          <a:ea typeface="Arial"/>
                          <a:cs typeface="Arial"/>
                          <a:sym typeface="Arial"/>
                        </a:rPr>
                        <a:t>Speed, </a:t>
                      </a:r>
                      <a:r>
                        <a:rPr b="1" lang="en-US" sz="1200"/>
                        <a:t>Quality, Service, Economy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2725">
                <a:tc vMerge="1"/>
                <a:tc>
                  <a:txBody>
                    <a:bodyPr/>
                    <a:lstStyle/>
                    <a:p>
                      <a:pPr indent="0" lvl="0" marL="0" marR="0" rtl="0" algn="l">
                        <a:spcBef>
                          <a:spcPts val="0"/>
                        </a:spcBef>
                        <a:spcAft>
                          <a:spcPts val="0"/>
                        </a:spcAft>
                        <a:buNone/>
                      </a:pPr>
                      <a:r>
                        <a:rPr b="1" lang="en-US" sz="1200"/>
                        <a:t>User Status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200"/>
                        <a:buFont typeface="Arial"/>
                        <a:buNone/>
                      </a:pPr>
                      <a:r>
                        <a:rPr b="1" i="0" lang="en-US" sz="1200" u="none" strike="noStrike">
                          <a:latin typeface="Arial"/>
                          <a:ea typeface="Arial"/>
                          <a:cs typeface="Arial"/>
                          <a:sym typeface="Arial"/>
                        </a:rPr>
                        <a:t>Potential user,</a:t>
                      </a:r>
                      <a:r>
                        <a:rPr b="1" lang="en-US" sz="1200"/>
                        <a:t> Existing user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2725">
                <a:tc vMerge="1"/>
                <a:tc>
                  <a:txBody>
                    <a:bodyPr/>
                    <a:lstStyle/>
                    <a:p>
                      <a:pPr indent="0" lvl="0" marL="0" marR="0" rtl="0" algn="l">
                        <a:spcBef>
                          <a:spcPts val="0"/>
                        </a:spcBef>
                        <a:spcAft>
                          <a:spcPts val="0"/>
                        </a:spcAft>
                        <a:buNone/>
                      </a:pPr>
                      <a:r>
                        <a:rPr b="1" lang="en-US" sz="1200"/>
                        <a:t>Loyalty status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200"/>
                        <a:t>Medium, Strong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3725">
                <a:tc vMerge="1"/>
                <a:tc>
                  <a:txBody>
                    <a:bodyPr/>
                    <a:lstStyle/>
                    <a:p>
                      <a:pPr indent="0" lvl="0" marL="0" marR="0" rtl="0" algn="l">
                        <a:spcBef>
                          <a:spcPts val="0"/>
                        </a:spcBef>
                        <a:spcAft>
                          <a:spcPts val="0"/>
                        </a:spcAft>
                        <a:buNone/>
                      </a:pPr>
                      <a:r>
                        <a:rPr b="1" lang="en-US" sz="1200"/>
                        <a:t>Readiness stage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200"/>
                        <a:t>Interested, Desirous, Intended to buy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6250">
                <a:tc vMerge="1"/>
                <a:tc>
                  <a:txBody>
                    <a:bodyPr/>
                    <a:lstStyle/>
                    <a:p>
                      <a:pPr indent="0" lvl="0" marL="0" marR="0" rtl="0" algn="l">
                        <a:spcBef>
                          <a:spcPts val="0"/>
                        </a:spcBef>
                        <a:spcAft>
                          <a:spcPts val="0"/>
                        </a:spcAft>
                        <a:buNone/>
                      </a:pPr>
                      <a:r>
                        <a:rPr b="1" lang="en-US" sz="1200"/>
                        <a:t>Attitude toward product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200"/>
                        <a:t>Enthusiastic, Positive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566" name="Google Shape;566;p13"/>
          <p:cNvSpPr txBox="1"/>
          <p:nvPr/>
        </p:nvSpPr>
        <p:spPr>
          <a:xfrm>
            <a:off x="335616" y="1073962"/>
            <a:ext cx="11508040" cy="338554"/>
          </a:xfrm>
          <a:prstGeom prst="rect">
            <a:avLst/>
          </a:prstGeom>
          <a:solidFill>
            <a:srgbClr val="D8D8D8"/>
          </a:solid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0" lvl="0" marL="0" marR="0" rtl="0" algn="just">
              <a:spcBef>
                <a:spcPts val="0"/>
              </a:spcBef>
              <a:spcAft>
                <a:spcPts val="0"/>
              </a:spcAft>
              <a:buClr>
                <a:schemeClr val="dk1"/>
              </a:buClr>
              <a:buSzPts val="1600"/>
              <a:buFont typeface="Noto Sans Symbols"/>
              <a:buNone/>
            </a:pPr>
            <a:r>
              <a:rPr b="1" i="0" lang="en-US" sz="1600" u="none" cap="none" strike="noStrike">
                <a:solidFill>
                  <a:schemeClr val="dk1"/>
                </a:solidFill>
                <a:latin typeface="Arial"/>
                <a:ea typeface="Arial"/>
                <a:cs typeface="Arial"/>
                <a:sym typeface="Arial"/>
              </a:rPr>
              <a:t>Five Key Criteria for Segmentation</a:t>
            </a:r>
            <a:r>
              <a:rPr lang="en-US" sz="1300">
                <a:solidFill>
                  <a:schemeClr val="dk1"/>
                </a:solidFill>
                <a:latin typeface="Arial"/>
                <a:ea typeface="Arial"/>
                <a:cs typeface="Arial"/>
                <a:sym typeface="Arial"/>
              </a:rPr>
              <a:t> </a:t>
            </a:r>
            <a:endParaRPr b="0" i="0" sz="1300" u="none" cap="none" strike="noStrike">
              <a:solidFill>
                <a:srgbClr val="000000"/>
              </a:solidFill>
              <a:latin typeface="Arial"/>
              <a:ea typeface="Arial"/>
              <a:cs typeface="Arial"/>
              <a:sym typeface="Arial"/>
            </a:endParaRPr>
          </a:p>
        </p:txBody>
      </p:sp>
      <p:sp>
        <p:nvSpPr>
          <p:cNvPr id="567" name="Google Shape;567;p13"/>
          <p:cNvSpPr/>
          <p:nvPr/>
        </p:nvSpPr>
        <p:spPr>
          <a:xfrm>
            <a:off x="335615" y="1750221"/>
            <a:ext cx="1828800" cy="46653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1. Measurable</a:t>
            </a:r>
            <a:endParaRPr/>
          </a:p>
        </p:txBody>
      </p:sp>
      <p:sp>
        <p:nvSpPr>
          <p:cNvPr id="568" name="Google Shape;568;p13"/>
          <p:cNvSpPr/>
          <p:nvPr/>
        </p:nvSpPr>
        <p:spPr>
          <a:xfrm>
            <a:off x="2745265" y="1745863"/>
            <a:ext cx="1828800" cy="46653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2. Substantial</a:t>
            </a:r>
            <a:endParaRPr/>
          </a:p>
        </p:txBody>
      </p:sp>
      <p:sp>
        <p:nvSpPr>
          <p:cNvPr id="569" name="Google Shape;569;p13"/>
          <p:cNvSpPr/>
          <p:nvPr/>
        </p:nvSpPr>
        <p:spPr>
          <a:xfrm>
            <a:off x="5079248" y="1748606"/>
            <a:ext cx="1828800" cy="46653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3. Accessible</a:t>
            </a:r>
            <a:endParaRPr/>
          </a:p>
        </p:txBody>
      </p:sp>
      <p:sp>
        <p:nvSpPr>
          <p:cNvPr id="570" name="Google Shape;570;p13"/>
          <p:cNvSpPr/>
          <p:nvPr/>
        </p:nvSpPr>
        <p:spPr>
          <a:xfrm>
            <a:off x="7584887" y="1745863"/>
            <a:ext cx="1828800" cy="46653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4. Differential</a:t>
            </a:r>
            <a:endParaRPr/>
          </a:p>
        </p:txBody>
      </p:sp>
      <p:sp>
        <p:nvSpPr>
          <p:cNvPr id="571" name="Google Shape;571;p13"/>
          <p:cNvSpPr/>
          <p:nvPr/>
        </p:nvSpPr>
        <p:spPr>
          <a:xfrm>
            <a:off x="10014856" y="1750786"/>
            <a:ext cx="1828800" cy="46653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5. Actionable</a:t>
            </a:r>
            <a:endParaRPr/>
          </a:p>
        </p:txBody>
      </p:sp>
      <p:cxnSp>
        <p:nvCxnSpPr>
          <p:cNvPr id="572" name="Google Shape;572;p13"/>
          <p:cNvCxnSpPr/>
          <p:nvPr/>
        </p:nvCxnSpPr>
        <p:spPr>
          <a:xfrm>
            <a:off x="359657" y="2567761"/>
            <a:ext cx="11484000" cy="0"/>
          </a:xfrm>
          <a:prstGeom prst="straightConnector1">
            <a:avLst/>
          </a:prstGeom>
          <a:noFill/>
          <a:ln cap="flat" cmpd="sng" w="9525">
            <a:solidFill>
              <a:srgbClr val="C00000"/>
            </a:solidFill>
            <a:prstDash val="dash"/>
            <a:miter lim="800000"/>
            <a:headEnd len="sm" w="sm" type="none"/>
            <a:tailEnd len="sm" w="sm" type="none"/>
          </a:ln>
        </p:spPr>
      </p:cxnSp>
      <p:sp>
        <p:nvSpPr>
          <p:cNvPr id="573" name="Google Shape;573;p13"/>
          <p:cNvSpPr/>
          <p:nvPr/>
        </p:nvSpPr>
        <p:spPr>
          <a:xfrm>
            <a:off x="414312" y="291777"/>
            <a:ext cx="386865" cy="57938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Arial"/>
                <a:ea typeface="Arial"/>
                <a:cs typeface="Arial"/>
                <a:sym typeface="Arial"/>
              </a:rPr>
              <a:t>ii</a:t>
            </a:r>
            <a:endParaRPr/>
          </a:p>
        </p:txBody>
      </p:sp>
      <p:sp>
        <p:nvSpPr>
          <p:cNvPr id="574" name="Google Shape;574;p13"/>
          <p:cNvSpPr txBox="1"/>
          <p:nvPr>
            <p:ph idx="12" type="sldNum"/>
          </p:nvPr>
        </p:nvSpPr>
        <p:spPr>
          <a:xfrm>
            <a:off x="7931331" y="6225718"/>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578" name="Shape 578"/>
        <p:cNvGrpSpPr/>
        <p:nvPr/>
      </p:nvGrpSpPr>
      <p:grpSpPr>
        <a:xfrm>
          <a:off x="0" y="0"/>
          <a:ext cx="0" cy="0"/>
          <a:chOff x="0" y="0"/>
          <a:chExt cx="0" cy="0"/>
        </a:xfrm>
      </p:grpSpPr>
      <p:sp>
        <p:nvSpPr>
          <p:cNvPr id="579" name="Google Shape;579;p14"/>
          <p:cNvSpPr txBox="1"/>
          <p:nvPr/>
        </p:nvSpPr>
        <p:spPr>
          <a:xfrm>
            <a:off x="398009" y="380349"/>
            <a:ext cx="11341145" cy="416204"/>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2000">
                <a:solidFill>
                  <a:schemeClr val="lt1"/>
                </a:solidFill>
                <a:latin typeface="Arial"/>
                <a:ea typeface="Arial"/>
                <a:cs typeface="Arial"/>
                <a:sym typeface="Arial"/>
              </a:rPr>
              <a:t>      Value proposition Structural Format</a:t>
            </a:r>
            <a:endParaRPr b="1" sz="2000">
              <a:solidFill>
                <a:schemeClr val="lt1"/>
              </a:solidFill>
              <a:latin typeface="Arial"/>
              <a:ea typeface="Arial"/>
              <a:cs typeface="Arial"/>
              <a:sym typeface="Arial"/>
            </a:endParaRPr>
          </a:p>
        </p:txBody>
      </p:sp>
      <p:graphicFrame>
        <p:nvGraphicFramePr>
          <p:cNvPr id="580" name="Google Shape;580;p14"/>
          <p:cNvGraphicFramePr/>
          <p:nvPr/>
        </p:nvGraphicFramePr>
        <p:xfrm>
          <a:off x="604911" y="2157225"/>
          <a:ext cx="3000000" cy="3000000"/>
        </p:xfrm>
        <a:graphic>
          <a:graphicData uri="http://schemas.openxmlformats.org/drawingml/2006/table">
            <a:tbl>
              <a:tblPr>
                <a:noFill/>
                <a:tableStyleId>{B835DB1D-0C91-44B8-A035-1F2BC122278A}</a:tableStyleId>
              </a:tblPr>
              <a:tblGrid>
                <a:gridCol w="2321000"/>
                <a:gridCol w="8510650"/>
              </a:tblGrid>
              <a:tr h="790075">
                <a:tc>
                  <a:txBody>
                    <a:bodyPr/>
                    <a:lstStyle/>
                    <a:p>
                      <a:pPr indent="0" lvl="0" marL="0" marR="0" rtl="0" algn="ctr">
                        <a:spcBef>
                          <a:spcPts val="0"/>
                        </a:spcBef>
                        <a:spcAft>
                          <a:spcPts val="0"/>
                        </a:spcAft>
                        <a:buNone/>
                      </a:pPr>
                      <a:r>
                        <a:rPr b="1" i="0" lang="en-US" sz="1600" u="none" strike="noStrike">
                          <a:latin typeface="Arial"/>
                          <a:ea typeface="Arial"/>
                          <a:cs typeface="Arial"/>
                          <a:sym typeface="Arial"/>
                        </a:rPr>
                        <a:t>FOR</a:t>
                      </a:r>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D8D8">
                        <a:alpha val="63921"/>
                      </a:srgbClr>
                    </a:solidFill>
                  </a:tcPr>
                </a:tc>
                <a:tc>
                  <a:txBody>
                    <a:bodyPr/>
                    <a:lstStyle/>
                    <a:p>
                      <a:pPr indent="0" lvl="1" marL="457200" marR="0" rtl="0" algn="ctr">
                        <a:spcBef>
                          <a:spcPts val="0"/>
                        </a:spcBef>
                        <a:spcAft>
                          <a:spcPts val="0"/>
                        </a:spcAft>
                        <a:buNone/>
                      </a:pPr>
                      <a:r>
                        <a:rPr b="0" i="0" lang="en-US" sz="1600" u="none" cap="none" strike="noStrike">
                          <a:latin typeface="Arial"/>
                          <a:ea typeface="Arial"/>
                          <a:cs typeface="Arial"/>
                          <a:sym typeface="Arial"/>
                        </a:rPr>
                        <a:t>Young, Tech Savvy users</a:t>
                      </a:r>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0075">
                <a:tc>
                  <a:txBody>
                    <a:bodyPr/>
                    <a:lstStyle/>
                    <a:p>
                      <a:pPr indent="0" lvl="0" marL="0" marR="0" rtl="0" algn="ctr">
                        <a:spcBef>
                          <a:spcPts val="0"/>
                        </a:spcBef>
                        <a:spcAft>
                          <a:spcPts val="0"/>
                        </a:spcAft>
                        <a:buNone/>
                      </a:pPr>
                      <a:r>
                        <a:rPr b="1" i="0" lang="en-US" sz="1600" u="none" strike="noStrike">
                          <a:latin typeface="Arial"/>
                          <a:ea typeface="Arial"/>
                          <a:cs typeface="Arial"/>
                          <a:sym typeface="Arial"/>
                        </a:rPr>
                        <a:t>WHO</a:t>
                      </a:r>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D8D8">
                        <a:alpha val="61960"/>
                      </a:srgbClr>
                    </a:solidFill>
                  </a:tcPr>
                </a:tc>
                <a:tc>
                  <a:txBody>
                    <a:bodyPr/>
                    <a:lstStyle/>
                    <a:p>
                      <a:pPr indent="0" lvl="1" marL="457200" marR="0" rtl="0" algn="ctr">
                        <a:spcBef>
                          <a:spcPts val="0"/>
                        </a:spcBef>
                        <a:spcAft>
                          <a:spcPts val="0"/>
                        </a:spcAft>
                        <a:buNone/>
                      </a:pPr>
                      <a:r>
                        <a:rPr b="0" i="0" lang="en-US" sz="1600" u="none" cap="none" strike="noStrike">
                          <a:latin typeface="Arial"/>
                          <a:ea typeface="Arial"/>
                          <a:cs typeface="Arial"/>
                          <a:sym typeface="Arial"/>
                        </a:rPr>
                        <a:t>want cost-effective, fast and environment friendly delivery</a:t>
                      </a:r>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0075">
                <a:tc>
                  <a:txBody>
                    <a:bodyPr/>
                    <a:lstStyle/>
                    <a:p>
                      <a:pPr indent="0" lvl="0" marL="0" marR="0" rtl="0" algn="ctr">
                        <a:spcBef>
                          <a:spcPts val="0"/>
                        </a:spcBef>
                        <a:spcAft>
                          <a:spcPts val="0"/>
                        </a:spcAft>
                        <a:buNone/>
                      </a:pPr>
                      <a:r>
                        <a:rPr b="1" i="0" lang="en-US" sz="1600" u="none" strike="noStrike">
                          <a:latin typeface="Arial"/>
                          <a:ea typeface="Arial"/>
                          <a:cs typeface="Arial"/>
                          <a:sym typeface="Arial"/>
                        </a:rPr>
                        <a:t>OUR</a:t>
                      </a:r>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D8D8">
                        <a:alpha val="65882"/>
                      </a:srgbClr>
                    </a:solidFill>
                  </a:tcPr>
                </a:tc>
                <a:tc>
                  <a:txBody>
                    <a:bodyPr/>
                    <a:lstStyle/>
                    <a:p>
                      <a:pPr indent="0" lvl="1" marL="457200" marR="0" rtl="0" algn="ctr">
                        <a:spcBef>
                          <a:spcPts val="0"/>
                        </a:spcBef>
                        <a:spcAft>
                          <a:spcPts val="0"/>
                        </a:spcAft>
                        <a:buNone/>
                      </a:pPr>
                      <a:r>
                        <a:rPr b="0" i="0" lang="en-US" sz="1600" u="none" cap="none" strike="noStrike">
                          <a:latin typeface="Arial"/>
                          <a:ea typeface="Arial"/>
                          <a:cs typeface="Arial"/>
                          <a:sym typeface="Arial"/>
                        </a:rPr>
                        <a:t> Drone Delivery App</a:t>
                      </a:r>
                      <a:endParaRPr sz="1800" u="none" cap="none" strike="noStrike"/>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6900">
                <a:tc>
                  <a:txBody>
                    <a:bodyPr/>
                    <a:lstStyle/>
                    <a:p>
                      <a:pPr indent="0" lvl="0" marL="0" marR="0" rtl="0" algn="ctr">
                        <a:spcBef>
                          <a:spcPts val="0"/>
                        </a:spcBef>
                        <a:spcAft>
                          <a:spcPts val="0"/>
                        </a:spcAft>
                        <a:buNone/>
                      </a:pPr>
                      <a:r>
                        <a:rPr b="1" i="0" lang="en-US" sz="1600" u="none" strike="noStrike">
                          <a:latin typeface="Arial"/>
                          <a:ea typeface="Arial"/>
                          <a:cs typeface="Arial"/>
                          <a:sym typeface="Arial"/>
                        </a:rPr>
                        <a:t>PROVIDES</a:t>
                      </a:r>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D8D8">
                        <a:alpha val="65882"/>
                      </a:srgbClr>
                    </a:solidFill>
                  </a:tcPr>
                </a:tc>
                <a:tc>
                  <a:txBody>
                    <a:bodyPr/>
                    <a:lstStyle/>
                    <a:p>
                      <a:pPr indent="0" lvl="1" marL="457200" marR="0" rtl="0" algn="ctr">
                        <a:lnSpc>
                          <a:spcPct val="100000"/>
                        </a:lnSpc>
                        <a:spcBef>
                          <a:spcPts val="0"/>
                        </a:spcBef>
                        <a:spcAft>
                          <a:spcPts val="0"/>
                        </a:spcAft>
                        <a:buClr>
                          <a:schemeClr val="dk1"/>
                        </a:buClr>
                        <a:buSzPts val="1600"/>
                        <a:buFont typeface="Arial"/>
                        <a:buNone/>
                      </a:pPr>
                      <a:r>
                        <a:rPr b="0" i="0" lang="en-US" sz="1600" u="none" cap="none" strike="noStrike">
                          <a:latin typeface="Arial"/>
                          <a:ea typeface="Arial"/>
                          <a:cs typeface="Arial"/>
                          <a:sym typeface="Arial"/>
                        </a:rPr>
                        <a:t>fast, contactless deliveries to any region</a:t>
                      </a:r>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0075">
                <a:tc>
                  <a:txBody>
                    <a:bodyPr/>
                    <a:lstStyle/>
                    <a:p>
                      <a:pPr indent="0" lvl="0" marL="0" marR="0" rtl="0" algn="ctr">
                        <a:spcBef>
                          <a:spcPts val="0"/>
                        </a:spcBef>
                        <a:spcAft>
                          <a:spcPts val="0"/>
                        </a:spcAft>
                        <a:buNone/>
                      </a:pPr>
                      <a:r>
                        <a:rPr b="1" i="0" lang="en-US" sz="1600" u="none" strike="noStrike">
                          <a:latin typeface="Arial"/>
                          <a:ea typeface="Arial"/>
                          <a:cs typeface="Arial"/>
                          <a:sym typeface="Arial"/>
                        </a:rPr>
                        <a:t>WITH (Our brand)</a:t>
                      </a:r>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D8D8">
                        <a:alpha val="75686"/>
                      </a:srgbClr>
                    </a:solidFill>
                  </a:tcPr>
                </a:tc>
                <a:tc>
                  <a:txBody>
                    <a:bodyPr/>
                    <a:lstStyle/>
                    <a:p>
                      <a:pPr indent="0" lvl="1" marL="457200" marR="0" rtl="0" algn="ctr">
                        <a:spcBef>
                          <a:spcPts val="0"/>
                        </a:spcBef>
                        <a:spcAft>
                          <a:spcPts val="0"/>
                        </a:spcAft>
                        <a:buNone/>
                      </a:pPr>
                      <a:r>
                        <a:rPr b="0" i="0" lang="en-US" sz="1600" u="none" cap="none" strike="noStrike">
                          <a:latin typeface="Arial"/>
                          <a:ea typeface="Arial"/>
                          <a:cs typeface="Arial"/>
                          <a:sym typeface="Arial"/>
                        </a:rPr>
                        <a:t>this App, just buys things and high-speed drones deliver the groceries at doorstep, keep track of it on cell phone and pay easily through our app.</a:t>
                      </a:r>
                      <a:endParaRPr b="0" i="0" sz="1600" u="none" cap="none" strike="noStrike">
                        <a:latin typeface="Arial"/>
                        <a:ea typeface="Arial"/>
                        <a:cs typeface="Arial"/>
                        <a:sym typeface="Arial"/>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581" name="Google Shape;581;p14"/>
          <p:cNvSpPr/>
          <p:nvPr/>
        </p:nvSpPr>
        <p:spPr>
          <a:xfrm>
            <a:off x="604911" y="1011760"/>
            <a:ext cx="10819042" cy="815926"/>
          </a:xfrm>
          <a:prstGeom prst="rect">
            <a:avLst/>
          </a:prstGeom>
          <a:solidFill>
            <a:srgbClr val="D9D9D9">
              <a:alpha val="57647"/>
            </a:srgbClr>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Arial"/>
                <a:ea typeface="Arial"/>
                <a:cs typeface="Arial"/>
                <a:sym typeface="Arial"/>
              </a:rPr>
              <a:t>Describe the Transition phase (Past to Present) – Flashbacks   </a:t>
            </a:r>
            <a:endParaRPr sz="20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15"/>
          <p:cNvSpPr txBox="1"/>
          <p:nvPr>
            <p:ph idx="12" type="sldNum"/>
          </p:nvPr>
        </p:nvSpPr>
        <p:spPr>
          <a:xfrm>
            <a:off x="11268061" y="6315968"/>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587" name="Google Shape;587;p15"/>
          <p:cNvSpPr txBox="1"/>
          <p:nvPr/>
        </p:nvSpPr>
        <p:spPr>
          <a:xfrm>
            <a:off x="961437" y="1036696"/>
            <a:ext cx="107771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Defining one unit as "</a:t>
            </a:r>
            <a:r>
              <a:rPr b="1" lang="en-US" sz="1800">
                <a:solidFill>
                  <a:schemeClr val="dk1"/>
                </a:solidFill>
                <a:latin typeface="Arial"/>
                <a:ea typeface="Arial"/>
                <a:cs typeface="Arial"/>
                <a:sym typeface="Arial"/>
              </a:rPr>
              <a:t>One Customer</a:t>
            </a:r>
            <a:r>
              <a:rPr lang="en-US" sz="1800">
                <a:solidFill>
                  <a:schemeClr val="dk1"/>
                </a:solidFill>
                <a:latin typeface="Arial"/>
                <a:ea typeface="Arial"/>
                <a:cs typeface="Arial"/>
                <a:sym typeface="Arial"/>
              </a:rPr>
              <a:t>".</a:t>
            </a:r>
            <a:endParaRPr/>
          </a:p>
        </p:txBody>
      </p:sp>
      <p:sp>
        <p:nvSpPr>
          <p:cNvPr id="588" name="Google Shape;588;p15"/>
          <p:cNvSpPr txBox="1"/>
          <p:nvPr/>
        </p:nvSpPr>
        <p:spPr>
          <a:xfrm>
            <a:off x="963201" y="389349"/>
            <a:ext cx="1077712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UNIT ECONOMICS</a:t>
            </a:r>
            <a:endParaRPr/>
          </a:p>
        </p:txBody>
      </p:sp>
      <p:sp>
        <p:nvSpPr>
          <p:cNvPr id="589" name="Google Shape;589;p15"/>
          <p:cNvSpPr txBox="1"/>
          <p:nvPr/>
        </p:nvSpPr>
        <p:spPr>
          <a:xfrm>
            <a:off x="961437" y="2570103"/>
            <a:ext cx="101562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Customer lifetime value (</a:t>
            </a:r>
            <a:r>
              <a:rPr b="1" lang="en-US" sz="1800">
                <a:solidFill>
                  <a:schemeClr val="dk1"/>
                </a:solidFill>
                <a:latin typeface="Arial"/>
                <a:ea typeface="Arial"/>
                <a:cs typeface="Arial"/>
                <a:sym typeface="Arial"/>
              </a:rPr>
              <a:t>LTV</a:t>
            </a:r>
            <a:r>
              <a:rPr lang="en-US" sz="1800">
                <a:solidFill>
                  <a:schemeClr val="dk1"/>
                </a:solidFill>
                <a:latin typeface="Arial"/>
                <a:ea typeface="Arial"/>
                <a:cs typeface="Arial"/>
                <a:sym typeface="Arial"/>
              </a:rPr>
              <a:t>) = (T x AOV x AGM x ALT) / number of customers for a given period</a:t>
            </a:r>
            <a:endParaRPr sz="1800">
              <a:solidFill>
                <a:schemeClr val="dk1"/>
              </a:solidFill>
              <a:latin typeface="Arial"/>
              <a:ea typeface="Arial"/>
              <a:cs typeface="Arial"/>
              <a:sym typeface="Arial"/>
            </a:endParaRPr>
          </a:p>
        </p:txBody>
      </p:sp>
      <p:sp>
        <p:nvSpPr>
          <p:cNvPr id="590" name="Google Shape;590;p15"/>
          <p:cNvSpPr txBox="1"/>
          <p:nvPr/>
        </p:nvSpPr>
        <p:spPr>
          <a:xfrm>
            <a:off x="963201" y="1527645"/>
            <a:ext cx="108335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Unit Economics(UE) = Customer lifetime value (LTV) / Customer acquisition cost (CAC)</a:t>
            </a:r>
            <a:endParaRPr b="1" sz="1800">
              <a:solidFill>
                <a:schemeClr val="dk1"/>
              </a:solidFill>
              <a:latin typeface="Arial"/>
              <a:ea typeface="Arial"/>
              <a:cs typeface="Arial"/>
              <a:sym typeface="Arial"/>
            </a:endParaRPr>
          </a:p>
        </p:txBody>
      </p:sp>
      <p:sp>
        <p:nvSpPr>
          <p:cNvPr id="591" name="Google Shape;591;p15"/>
          <p:cNvSpPr txBox="1"/>
          <p:nvPr/>
        </p:nvSpPr>
        <p:spPr>
          <a:xfrm>
            <a:off x="955557" y="4172890"/>
            <a:ext cx="10391422"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T = average number of transactions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AOV  = average value of an order</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AGM = average gross margin</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ALT = average lifetime of a customer (churn rate)</a:t>
            </a:r>
            <a:endParaRPr sz="1600">
              <a:solidFill>
                <a:schemeClr val="dk1"/>
              </a:solidFill>
              <a:latin typeface="Arial"/>
              <a:ea typeface="Arial"/>
              <a:cs typeface="Arial"/>
              <a:sym typeface="Arial"/>
            </a:endParaRPr>
          </a:p>
        </p:txBody>
      </p:sp>
      <p:sp>
        <p:nvSpPr>
          <p:cNvPr id="592" name="Google Shape;592;p15"/>
          <p:cNvSpPr txBox="1"/>
          <p:nvPr/>
        </p:nvSpPr>
        <p:spPr>
          <a:xfrm>
            <a:off x="957322" y="3177470"/>
            <a:ext cx="97423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Customer acquisition cost(</a:t>
            </a:r>
            <a:r>
              <a:rPr b="1" lang="en-US" sz="1800">
                <a:solidFill>
                  <a:schemeClr val="dk1"/>
                </a:solidFill>
                <a:latin typeface="Arial"/>
                <a:ea typeface="Arial"/>
                <a:cs typeface="Arial"/>
                <a:sym typeface="Arial"/>
              </a:rPr>
              <a:t>CAC</a:t>
            </a:r>
            <a:r>
              <a:rPr lang="en-US" sz="1800">
                <a:solidFill>
                  <a:schemeClr val="dk1"/>
                </a:solidFill>
                <a:latin typeface="Arial"/>
                <a:ea typeface="Arial"/>
                <a:cs typeface="Arial"/>
                <a:sym typeface="Arial"/>
              </a:rPr>
              <a:t>) = sales and marketing costs / number of acquired customers</a:t>
            </a:r>
            <a:endParaRPr sz="1800">
              <a:solidFill>
                <a:schemeClr val="dk1"/>
              </a:solidFill>
              <a:latin typeface="Arial"/>
              <a:ea typeface="Arial"/>
              <a:cs typeface="Arial"/>
              <a:sym typeface="Arial"/>
            </a:endParaRPr>
          </a:p>
        </p:txBody>
      </p:sp>
      <p:sp>
        <p:nvSpPr>
          <p:cNvPr id="593" name="Google Shape;593;p15"/>
          <p:cNvSpPr txBox="1"/>
          <p:nvPr/>
        </p:nvSpPr>
        <p:spPr>
          <a:xfrm>
            <a:off x="952030" y="5392326"/>
            <a:ext cx="843468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Total Revenue = $ 1500 millions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Total users = 9.6 millions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16"/>
          <p:cNvSpPr txBox="1"/>
          <p:nvPr>
            <p:ph idx="12" type="sldNum"/>
          </p:nvPr>
        </p:nvSpPr>
        <p:spPr>
          <a:xfrm>
            <a:off x="11268061" y="6315968"/>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599" name="Google Shape;599;p16"/>
          <p:cNvSpPr txBox="1"/>
          <p:nvPr/>
        </p:nvSpPr>
        <p:spPr>
          <a:xfrm>
            <a:off x="923807" y="406400"/>
            <a:ext cx="27432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Calculations</a:t>
            </a:r>
            <a:endParaRPr/>
          </a:p>
        </p:txBody>
      </p:sp>
      <p:sp>
        <p:nvSpPr>
          <p:cNvPr id="600" name="Google Shape;600;p16"/>
          <p:cNvSpPr txBox="1"/>
          <p:nvPr/>
        </p:nvSpPr>
        <p:spPr>
          <a:xfrm>
            <a:off x="434622" y="1130772"/>
            <a:ext cx="64591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T(Avg. No. of transactions) = 9,600,000 * 1.50 = 14,400,000 </a:t>
            </a:r>
            <a:endParaRPr sz="1800">
              <a:solidFill>
                <a:schemeClr val="dk1"/>
              </a:solidFill>
              <a:latin typeface="Arial"/>
              <a:ea typeface="Arial"/>
              <a:cs typeface="Arial"/>
              <a:sym typeface="Arial"/>
            </a:endParaRPr>
          </a:p>
        </p:txBody>
      </p:sp>
      <p:sp>
        <p:nvSpPr>
          <p:cNvPr id="601" name="Google Shape;601;p16"/>
          <p:cNvSpPr txBox="1"/>
          <p:nvPr/>
        </p:nvSpPr>
        <p:spPr>
          <a:xfrm>
            <a:off x="453437" y="1497659"/>
            <a:ext cx="68824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AOV (Avg. value of an order) = 1500,000,000 / 14,400,000 = 104</a:t>
            </a:r>
            <a:endParaRPr sz="1800">
              <a:solidFill>
                <a:schemeClr val="dk1"/>
              </a:solidFill>
              <a:latin typeface="Arial"/>
              <a:ea typeface="Arial"/>
              <a:cs typeface="Arial"/>
              <a:sym typeface="Arial"/>
            </a:endParaRPr>
          </a:p>
        </p:txBody>
      </p:sp>
      <p:sp>
        <p:nvSpPr>
          <p:cNvPr id="602" name="Google Shape;602;p16"/>
          <p:cNvSpPr txBox="1"/>
          <p:nvPr/>
        </p:nvSpPr>
        <p:spPr>
          <a:xfrm>
            <a:off x="434623" y="2617141"/>
            <a:ext cx="76632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Customer lifetime value (LTV) = 43.24</a:t>
            </a:r>
            <a:endParaRPr sz="1800">
              <a:solidFill>
                <a:schemeClr val="dk1"/>
              </a:solidFill>
              <a:latin typeface="Arial"/>
              <a:ea typeface="Arial"/>
              <a:cs typeface="Arial"/>
              <a:sym typeface="Arial"/>
            </a:endParaRPr>
          </a:p>
        </p:txBody>
      </p:sp>
      <p:sp>
        <p:nvSpPr>
          <p:cNvPr id="603" name="Google Shape;603;p16"/>
          <p:cNvSpPr txBox="1"/>
          <p:nvPr/>
        </p:nvSpPr>
        <p:spPr>
          <a:xfrm>
            <a:off x="455201" y="1866312"/>
            <a:ext cx="76632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AGM (Avg. gross margin) = (1000,000,000 / 1500,000,000)  = 0.66</a:t>
            </a:r>
            <a:endParaRPr sz="1800">
              <a:solidFill>
                <a:schemeClr val="dk1"/>
              </a:solidFill>
              <a:latin typeface="Arial"/>
              <a:ea typeface="Arial"/>
              <a:cs typeface="Arial"/>
              <a:sym typeface="Arial"/>
            </a:endParaRPr>
          </a:p>
        </p:txBody>
      </p:sp>
      <p:sp>
        <p:nvSpPr>
          <p:cNvPr id="604" name="Google Shape;604;p16"/>
          <p:cNvSpPr txBox="1"/>
          <p:nvPr/>
        </p:nvSpPr>
        <p:spPr>
          <a:xfrm>
            <a:off x="438150" y="2244373"/>
            <a:ext cx="7362236" cy="3787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ALT (Avg. lifetime of a customer (churn rate)) = (9.6 - 5.5) / 9.6 = 0.42</a:t>
            </a:r>
            <a:endParaRPr sz="1800">
              <a:solidFill>
                <a:schemeClr val="dk1"/>
              </a:solidFill>
              <a:latin typeface="Arial"/>
              <a:ea typeface="Arial"/>
              <a:cs typeface="Arial"/>
              <a:sym typeface="Arial"/>
            </a:endParaRPr>
          </a:p>
        </p:txBody>
      </p:sp>
      <p:sp>
        <p:nvSpPr>
          <p:cNvPr id="605" name="Google Shape;605;p16"/>
          <p:cNvSpPr txBox="1"/>
          <p:nvPr/>
        </p:nvSpPr>
        <p:spPr>
          <a:xfrm>
            <a:off x="7866475" y="1130771"/>
            <a:ext cx="390030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Guesstimates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1. Cost = $ 500 millions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2. Marketing cost = $ 250 millions   </a:t>
            </a:r>
            <a:endParaRPr sz="1800">
              <a:solidFill>
                <a:schemeClr val="dk1"/>
              </a:solidFill>
              <a:latin typeface="Arial"/>
              <a:ea typeface="Arial"/>
              <a:cs typeface="Arial"/>
              <a:sym typeface="Arial"/>
            </a:endParaRPr>
          </a:p>
        </p:txBody>
      </p:sp>
      <p:sp>
        <p:nvSpPr>
          <p:cNvPr id="606" name="Google Shape;606;p16"/>
          <p:cNvSpPr txBox="1"/>
          <p:nvPr/>
        </p:nvSpPr>
        <p:spPr>
          <a:xfrm>
            <a:off x="434622" y="2984030"/>
            <a:ext cx="92154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Customer acquisition cost</a:t>
            </a:r>
            <a:r>
              <a:rPr lang="en-US" sz="1800">
                <a:solidFill>
                  <a:schemeClr val="dk1"/>
                </a:solidFill>
                <a:latin typeface="Arial"/>
                <a:ea typeface="Arial"/>
                <a:cs typeface="Arial"/>
                <a:sym typeface="Arial"/>
              </a:rPr>
              <a:t>(</a:t>
            </a:r>
            <a:r>
              <a:rPr b="1" lang="en-US" sz="1800">
                <a:solidFill>
                  <a:schemeClr val="dk1"/>
                </a:solidFill>
                <a:latin typeface="Arial"/>
                <a:ea typeface="Arial"/>
                <a:cs typeface="Arial"/>
                <a:sym typeface="Arial"/>
              </a:rPr>
              <a:t>CAC</a:t>
            </a:r>
            <a:r>
              <a:rPr lang="en-US" sz="1800">
                <a:solidFill>
                  <a:schemeClr val="dk1"/>
                </a:solidFill>
                <a:latin typeface="Arial"/>
                <a:ea typeface="Arial"/>
                <a:cs typeface="Arial"/>
                <a:sym typeface="Arial"/>
              </a:rPr>
              <a:t>) = 250,000,000 / 9,600,000 </a:t>
            </a:r>
            <a:r>
              <a:rPr b="1" lang="en-US" sz="1800">
                <a:solidFill>
                  <a:schemeClr val="dk1"/>
                </a:solidFill>
                <a:latin typeface="Arial"/>
                <a:ea typeface="Arial"/>
                <a:cs typeface="Arial"/>
                <a:sym typeface="Arial"/>
              </a:rPr>
              <a:t>= 26.04</a:t>
            </a:r>
            <a:endParaRPr b="1" sz="1800">
              <a:solidFill>
                <a:schemeClr val="dk1"/>
              </a:solidFill>
              <a:latin typeface="Arial"/>
              <a:ea typeface="Arial"/>
              <a:cs typeface="Arial"/>
              <a:sym typeface="Arial"/>
            </a:endParaRPr>
          </a:p>
        </p:txBody>
      </p:sp>
      <p:sp>
        <p:nvSpPr>
          <p:cNvPr id="607" name="Google Shape;607;p16"/>
          <p:cNvSpPr txBox="1"/>
          <p:nvPr/>
        </p:nvSpPr>
        <p:spPr>
          <a:xfrm>
            <a:off x="434623" y="4357510"/>
            <a:ext cx="601697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u="sng">
                <a:solidFill>
                  <a:schemeClr val="dk1"/>
                </a:solidFill>
                <a:latin typeface="Arial"/>
                <a:ea typeface="Arial"/>
                <a:cs typeface="Arial"/>
                <a:sym typeface="Arial"/>
              </a:rPr>
              <a:t>ANALYSIS</a:t>
            </a:r>
            <a:endParaRPr/>
          </a:p>
        </p:txBody>
      </p:sp>
      <p:sp>
        <p:nvSpPr>
          <p:cNvPr id="608" name="Google Shape;608;p16"/>
          <p:cNvSpPr txBox="1"/>
          <p:nvPr/>
        </p:nvSpPr>
        <p:spPr>
          <a:xfrm>
            <a:off x="455201" y="3644311"/>
            <a:ext cx="98363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UNIT ECONOMICS (UE)</a:t>
            </a:r>
            <a:r>
              <a:rPr lang="en-US" sz="1800">
                <a:solidFill>
                  <a:schemeClr val="dk1"/>
                </a:solidFill>
                <a:latin typeface="Arial"/>
                <a:ea typeface="Arial"/>
                <a:cs typeface="Arial"/>
                <a:sym typeface="Arial"/>
              </a:rPr>
              <a:t>= 43.24 / 26.04 = </a:t>
            </a:r>
            <a:r>
              <a:rPr b="1" lang="en-US" sz="1800">
                <a:solidFill>
                  <a:schemeClr val="dk1"/>
                </a:solidFill>
                <a:latin typeface="Arial"/>
                <a:ea typeface="Arial"/>
                <a:cs typeface="Arial"/>
                <a:sym typeface="Arial"/>
              </a:rPr>
              <a:t>1.66</a:t>
            </a:r>
            <a:endParaRPr/>
          </a:p>
        </p:txBody>
      </p:sp>
      <p:sp>
        <p:nvSpPr>
          <p:cNvPr id="609" name="Google Shape;609;p16"/>
          <p:cNvSpPr txBox="1"/>
          <p:nvPr/>
        </p:nvSpPr>
        <p:spPr>
          <a:xfrm>
            <a:off x="353483" y="4897261"/>
            <a:ext cx="10908829"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LTV is greater than CAC, it indicates that our business is strong.</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17"/>
          <p:cNvSpPr txBox="1"/>
          <p:nvPr>
            <p:ph idx="12" type="sldNum"/>
          </p:nvPr>
        </p:nvSpPr>
        <p:spPr>
          <a:xfrm>
            <a:off x="11268061" y="6315968"/>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615" name="Google Shape;615;p17"/>
          <p:cNvSpPr txBox="1"/>
          <p:nvPr/>
        </p:nvSpPr>
        <p:spPr>
          <a:xfrm>
            <a:off x="834189" y="393031"/>
            <a:ext cx="42371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Platforms and Technology Used </a:t>
            </a:r>
            <a:endParaRPr b="1" sz="2000">
              <a:solidFill>
                <a:schemeClr val="dk1"/>
              </a:solidFill>
              <a:latin typeface="Arial"/>
              <a:ea typeface="Arial"/>
              <a:cs typeface="Arial"/>
              <a:sym typeface="Arial"/>
            </a:endParaRPr>
          </a:p>
        </p:txBody>
      </p:sp>
      <p:grpSp>
        <p:nvGrpSpPr>
          <p:cNvPr id="616" name="Google Shape;616;p17"/>
          <p:cNvGrpSpPr/>
          <p:nvPr/>
        </p:nvGrpSpPr>
        <p:grpSpPr>
          <a:xfrm>
            <a:off x="640013" y="2673016"/>
            <a:ext cx="10913976" cy="3657600"/>
            <a:chOff x="333" y="0"/>
            <a:chExt cx="10913976" cy="3657600"/>
          </a:xfrm>
        </p:grpSpPr>
        <p:sp>
          <p:nvSpPr>
            <p:cNvPr id="617" name="Google Shape;617;p17"/>
            <p:cNvSpPr/>
            <p:nvPr/>
          </p:nvSpPr>
          <p:spPr>
            <a:xfrm>
              <a:off x="818598" y="0"/>
              <a:ext cx="9277446" cy="3657600"/>
            </a:xfrm>
            <a:prstGeom prst="rightArrow">
              <a:avLst>
                <a:gd fmla="val 50000" name="adj1"/>
                <a:gd fmla="val 50000" name="adj2"/>
              </a:avLst>
            </a:prstGeom>
            <a:gradFill>
              <a:gsLst>
                <a:gs pos="0">
                  <a:srgbClr val="F8DCD4"/>
                </a:gs>
                <a:gs pos="50000">
                  <a:srgbClr val="F9D3C8"/>
                </a:gs>
                <a:gs pos="100000">
                  <a:srgbClr val="DFB8AD"/>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7"/>
            <p:cNvSpPr/>
            <p:nvPr/>
          </p:nvSpPr>
          <p:spPr>
            <a:xfrm>
              <a:off x="333" y="1097279"/>
              <a:ext cx="2474680" cy="1463040"/>
            </a:xfrm>
            <a:prstGeom prst="roundRect">
              <a:avLst>
                <a:gd fmla="val 16667" name="adj"/>
              </a:avLst>
            </a:prstGeom>
            <a:gradFill>
              <a:gsLst>
                <a:gs pos="0">
                  <a:srgbClr val="F08B54"/>
                </a:gs>
                <a:gs pos="50000">
                  <a:srgbClr val="F67A26"/>
                </a:gs>
                <a:gs pos="100000">
                  <a:srgbClr val="E36A1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7"/>
            <p:cNvSpPr txBox="1"/>
            <p:nvPr/>
          </p:nvSpPr>
          <p:spPr>
            <a:xfrm>
              <a:off x="71753" y="1168699"/>
              <a:ext cx="2331840" cy="1320200"/>
            </a:xfrm>
            <a:prstGeom prst="rect">
              <a:avLst/>
            </a:prstGeom>
            <a:noFill/>
            <a:ln>
              <a:noFill/>
            </a:ln>
          </p:spPr>
          <p:txBody>
            <a:bodyPr anchorCtr="0" anchor="ctr" bIns="152400" lIns="152400" spcFirstLastPara="1" rIns="152400" wrap="square" tIns="152400">
              <a:noAutofit/>
            </a:bodyPr>
            <a:lstStyle/>
            <a:p>
              <a:pPr indent="0" lvl="0" marL="0" marR="0" rtl="0" algn="ctr">
                <a:lnSpc>
                  <a:spcPct val="90000"/>
                </a:lnSpc>
                <a:spcBef>
                  <a:spcPts val="0"/>
                </a:spcBef>
                <a:spcAft>
                  <a:spcPts val="0"/>
                </a:spcAft>
                <a:buClr>
                  <a:schemeClr val="lt1"/>
                </a:buClr>
                <a:buSzPts val="4000"/>
                <a:buFont typeface="Arial"/>
                <a:buNone/>
              </a:pPr>
              <a:r>
                <a:rPr lang="en-US" sz="4000">
                  <a:solidFill>
                    <a:schemeClr val="lt1"/>
                  </a:solidFill>
                  <a:latin typeface="Arial"/>
                  <a:ea typeface="Arial"/>
                  <a:cs typeface="Arial"/>
                  <a:sym typeface="Arial"/>
                </a:rPr>
                <a:t> Ordered</a:t>
              </a:r>
              <a:endParaRPr sz="4000">
                <a:solidFill>
                  <a:schemeClr val="lt1"/>
                </a:solidFill>
                <a:latin typeface="Arial"/>
                <a:ea typeface="Arial"/>
                <a:cs typeface="Arial"/>
                <a:sym typeface="Arial"/>
              </a:endParaRPr>
            </a:p>
          </p:txBody>
        </p:sp>
        <p:sp>
          <p:nvSpPr>
            <p:cNvPr id="620" name="Google Shape;620;p17"/>
            <p:cNvSpPr/>
            <p:nvPr/>
          </p:nvSpPr>
          <p:spPr>
            <a:xfrm>
              <a:off x="2813431" y="1097279"/>
              <a:ext cx="2474680" cy="1463040"/>
            </a:xfrm>
            <a:prstGeom prst="roundRect">
              <a:avLst>
                <a:gd fmla="val 16667" name="adj"/>
              </a:avLst>
            </a:prstGeom>
            <a:gradFill>
              <a:gsLst>
                <a:gs pos="0">
                  <a:srgbClr val="F08B54"/>
                </a:gs>
                <a:gs pos="50000">
                  <a:srgbClr val="F67A26"/>
                </a:gs>
                <a:gs pos="100000">
                  <a:srgbClr val="E36A1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7"/>
            <p:cNvSpPr txBox="1"/>
            <p:nvPr/>
          </p:nvSpPr>
          <p:spPr>
            <a:xfrm>
              <a:off x="2884851" y="1168699"/>
              <a:ext cx="2331840" cy="1320200"/>
            </a:xfrm>
            <a:prstGeom prst="rect">
              <a:avLst/>
            </a:prstGeom>
            <a:noFill/>
            <a:ln>
              <a:noFill/>
            </a:ln>
          </p:spPr>
          <p:txBody>
            <a:bodyPr anchorCtr="0" anchor="ctr" bIns="152400" lIns="152400" spcFirstLastPara="1" rIns="152400" wrap="square" tIns="152400">
              <a:noAutofit/>
            </a:bodyPr>
            <a:lstStyle/>
            <a:p>
              <a:pPr indent="0" lvl="0" marL="0" marR="0" rtl="0" algn="ctr">
                <a:lnSpc>
                  <a:spcPct val="90000"/>
                </a:lnSpc>
                <a:spcBef>
                  <a:spcPts val="0"/>
                </a:spcBef>
                <a:spcAft>
                  <a:spcPts val="0"/>
                </a:spcAft>
                <a:buClr>
                  <a:schemeClr val="lt1"/>
                </a:buClr>
                <a:buSzPts val="4000"/>
                <a:buFont typeface="Arial"/>
                <a:buNone/>
              </a:pPr>
              <a:r>
                <a:rPr lang="en-US" sz="4000">
                  <a:solidFill>
                    <a:schemeClr val="lt1"/>
                  </a:solidFill>
                  <a:latin typeface="Arial"/>
                  <a:ea typeface="Arial"/>
                  <a:cs typeface="Arial"/>
                  <a:sym typeface="Arial"/>
                </a:rPr>
                <a:t> Packed</a:t>
              </a:r>
              <a:endParaRPr/>
            </a:p>
          </p:txBody>
        </p:sp>
        <p:sp>
          <p:nvSpPr>
            <p:cNvPr id="622" name="Google Shape;622;p17"/>
            <p:cNvSpPr/>
            <p:nvPr/>
          </p:nvSpPr>
          <p:spPr>
            <a:xfrm>
              <a:off x="5626530" y="1097279"/>
              <a:ext cx="2474680" cy="1463040"/>
            </a:xfrm>
            <a:prstGeom prst="roundRect">
              <a:avLst>
                <a:gd fmla="val 16667" name="adj"/>
              </a:avLst>
            </a:prstGeom>
            <a:gradFill>
              <a:gsLst>
                <a:gs pos="0">
                  <a:srgbClr val="F08B54"/>
                </a:gs>
                <a:gs pos="50000">
                  <a:srgbClr val="F67A26"/>
                </a:gs>
                <a:gs pos="100000">
                  <a:srgbClr val="E36A1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7"/>
            <p:cNvSpPr txBox="1"/>
            <p:nvPr/>
          </p:nvSpPr>
          <p:spPr>
            <a:xfrm>
              <a:off x="5697950" y="1168699"/>
              <a:ext cx="2331840" cy="1320200"/>
            </a:xfrm>
            <a:prstGeom prst="rect">
              <a:avLst/>
            </a:prstGeom>
            <a:noFill/>
            <a:ln>
              <a:noFill/>
            </a:ln>
          </p:spPr>
          <p:txBody>
            <a:bodyPr anchorCtr="0" anchor="ctr" bIns="152400" lIns="152400" spcFirstLastPara="1" rIns="152400" wrap="square" tIns="152400">
              <a:noAutofit/>
            </a:bodyPr>
            <a:lstStyle/>
            <a:p>
              <a:pPr indent="0" lvl="0" marL="0" marR="0" rtl="0" algn="ctr">
                <a:lnSpc>
                  <a:spcPct val="90000"/>
                </a:lnSpc>
                <a:spcBef>
                  <a:spcPts val="0"/>
                </a:spcBef>
                <a:spcAft>
                  <a:spcPts val="0"/>
                </a:spcAft>
                <a:buClr>
                  <a:schemeClr val="lt1"/>
                </a:buClr>
                <a:buSzPts val="4000"/>
                <a:buFont typeface="Arial"/>
                <a:buNone/>
              </a:pPr>
              <a:r>
                <a:rPr lang="en-US" sz="4000">
                  <a:solidFill>
                    <a:schemeClr val="lt1"/>
                  </a:solidFill>
                  <a:latin typeface="Arial"/>
                  <a:ea typeface="Arial"/>
                  <a:cs typeface="Arial"/>
                  <a:sym typeface="Arial"/>
                </a:rPr>
                <a:t> Shipped</a:t>
              </a:r>
              <a:endParaRPr sz="4000">
                <a:solidFill>
                  <a:schemeClr val="lt1"/>
                </a:solidFill>
                <a:latin typeface="Arial"/>
                <a:ea typeface="Arial"/>
                <a:cs typeface="Arial"/>
                <a:sym typeface="Arial"/>
              </a:endParaRPr>
            </a:p>
          </p:txBody>
        </p:sp>
        <p:sp>
          <p:nvSpPr>
            <p:cNvPr id="624" name="Google Shape;624;p17"/>
            <p:cNvSpPr/>
            <p:nvPr/>
          </p:nvSpPr>
          <p:spPr>
            <a:xfrm>
              <a:off x="8439629" y="1097279"/>
              <a:ext cx="2474680" cy="1463040"/>
            </a:xfrm>
            <a:prstGeom prst="roundRect">
              <a:avLst>
                <a:gd fmla="val 16667" name="adj"/>
              </a:avLst>
            </a:prstGeom>
            <a:gradFill>
              <a:gsLst>
                <a:gs pos="0">
                  <a:srgbClr val="F08B54"/>
                </a:gs>
                <a:gs pos="50000">
                  <a:srgbClr val="F67A26"/>
                </a:gs>
                <a:gs pos="100000">
                  <a:srgbClr val="E36A1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7"/>
            <p:cNvSpPr txBox="1"/>
            <p:nvPr/>
          </p:nvSpPr>
          <p:spPr>
            <a:xfrm>
              <a:off x="8511049" y="1168699"/>
              <a:ext cx="2331840" cy="1320200"/>
            </a:xfrm>
            <a:prstGeom prst="rect">
              <a:avLst/>
            </a:prstGeom>
            <a:noFill/>
            <a:ln>
              <a:noFill/>
            </a:ln>
          </p:spPr>
          <p:txBody>
            <a:bodyPr anchorCtr="0" anchor="ctr" bIns="152400" lIns="152400" spcFirstLastPara="1" rIns="152400" wrap="square" tIns="152400">
              <a:noAutofit/>
            </a:bodyPr>
            <a:lstStyle/>
            <a:p>
              <a:pPr indent="0" lvl="0" marL="0" marR="0" rtl="0" algn="ctr">
                <a:lnSpc>
                  <a:spcPct val="90000"/>
                </a:lnSpc>
                <a:spcBef>
                  <a:spcPts val="0"/>
                </a:spcBef>
                <a:spcAft>
                  <a:spcPts val="0"/>
                </a:spcAft>
                <a:buClr>
                  <a:schemeClr val="lt1"/>
                </a:buClr>
                <a:buSzPts val="4000"/>
                <a:buFont typeface="Arial"/>
                <a:buNone/>
              </a:pPr>
              <a:r>
                <a:rPr b="1" lang="en-US" sz="4000" u="sng">
                  <a:solidFill>
                    <a:schemeClr val="lt1"/>
                  </a:solidFill>
                  <a:latin typeface="Arial"/>
                  <a:ea typeface="Arial"/>
                  <a:cs typeface="Arial"/>
                  <a:sym typeface="Arial"/>
                </a:rPr>
                <a:t>Delivery</a:t>
              </a:r>
              <a:endParaRPr/>
            </a:p>
          </p:txBody>
        </p:sp>
      </p:grpSp>
      <p:sp>
        <p:nvSpPr>
          <p:cNvPr id="626" name="Google Shape;626;p17"/>
          <p:cNvSpPr txBox="1"/>
          <p:nvPr/>
        </p:nvSpPr>
        <p:spPr>
          <a:xfrm>
            <a:off x="345407" y="1127459"/>
            <a:ext cx="11486146"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Last mile of delivery is the most expensive part of the supply chain as it leaves a shipping containers and it enters the smallest vehicle with only a few items.</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Autonomous drones and UAVs could turn out to be a solution being cost &amp; time efficient with  technically viable.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0" name="Shape 630"/>
        <p:cNvGrpSpPr/>
        <p:nvPr/>
      </p:nvGrpSpPr>
      <p:grpSpPr>
        <a:xfrm>
          <a:off x="0" y="0"/>
          <a:ext cx="0" cy="0"/>
          <a:chOff x="0" y="0"/>
          <a:chExt cx="0" cy="0"/>
        </a:xfrm>
      </p:grpSpPr>
      <p:sp>
        <p:nvSpPr>
          <p:cNvPr id="631" name="Google Shape;631;p18"/>
          <p:cNvSpPr txBox="1"/>
          <p:nvPr>
            <p:ph idx="12" type="sldNum"/>
          </p:nvPr>
        </p:nvSpPr>
        <p:spPr>
          <a:xfrm>
            <a:off x="11268061" y="6315968"/>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grpSp>
        <p:nvGrpSpPr>
          <p:cNvPr id="632" name="Google Shape;632;p18"/>
          <p:cNvGrpSpPr/>
          <p:nvPr/>
        </p:nvGrpSpPr>
        <p:grpSpPr>
          <a:xfrm>
            <a:off x="1564105" y="1391468"/>
            <a:ext cx="9164052" cy="4516222"/>
            <a:chOff x="0" y="242451"/>
            <a:chExt cx="9164052" cy="4516222"/>
          </a:xfrm>
        </p:grpSpPr>
        <p:sp>
          <p:nvSpPr>
            <p:cNvPr id="633" name="Google Shape;633;p18"/>
            <p:cNvSpPr/>
            <p:nvPr/>
          </p:nvSpPr>
          <p:spPr>
            <a:xfrm>
              <a:off x="0" y="581931"/>
              <a:ext cx="9164052" cy="2753100"/>
            </a:xfrm>
            <a:prstGeom prst="rect">
              <a:avLst/>
            </a:prstGeom>
            <a:solidFill>
              <a:schemeClr val="lt1">
                <a:alpha val="89803"/>
              </a:schemeClr>
            </a:solid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8"/>
            <p:cNvSpPr txBox="1"/>
            <p:nvPr/>
          </p:nvSpPr>
          <p:spPr>
            <a:xfrm>
              <a:off x="0" y="581931"/>
              <a:ext cx="9164052" cy="2753100"/>
            </a:xfrm>
            <a:prstGeom prst="rect">
              <a:avLst/>
            </a:prstGeom>
            <a:noFill/>
            <a:ln>
              <a:noFill/>
            </a:ln>
          </p:spPr>
          <p:txBody>
            <a:bodyPr anchorCtr="0" anchor="t" bIns="163575" lIns="711225" spcFirstLastPara="1" rIns="711225" wrap="square" tIns="479025">
              <a:noAutofit/>
            </a:bodyPr>
            <a:lstStyle/>
            <a:p>
              <a:pPr indent="-228600" lvl="1" marL="228600" marR="0" rtl="0" algn="l">
                <a:lnSpc>
                  <a:spcPct val="90000"/>
                </a:lnSpc>
                <a:spcBef>
                  <a:spcPts val="0"/>
                </a:spcBef>
                <a:spcAft>
                  <a:spcPts val="0"/>
                </a:spcAft>
                <a:buClr>
                  <a:schemeClr val="dk1"/>
                </a:buClr>
                <a:buSzPts val="2300"/>
                <a:buFont typeface="Arial"/>
                <a:buChar char="•"/>
              </a:pPr>
              <a:r>
                <a:rPr b="0" i="0" lang="en-US" sz="2300" u="none" cap="none" strike="noStrike">
                  <a:solidFill>
                    <a:schemeClr val="dk1"/>
                  </a:solidFill>
                  <a:latin typeface="Arial"/>
                  <a:ea typeface="Arial"/>
                  <a:cs typeface="Arial"/>
                  <a:sym typeface="Arial"/>
                </a:rPr>
                <a:t>Fast &amp; autonomous systems for drones</a:t>
              </a:r>
              <a:endParaRPr/>
            </a:p>
            <a:p>
              <a:pPr indent="-228600" lvl="1" marL="228600" marR="0" rtl="0" algn="l">
                <a:lnSpc>
                  <a:spcPct val="90000"/>
                </a:lnSpc>
                <a:spcBef>
                  <a:spcPts val="345"/>
                </a:spcBef>
                <a:spcAft>
                  <a:spcPts val="0"/>
                </a:spcAft>
                <a:buClr>
                  <a:schemeClr val="dk1"/>
                </a:buClr>
                <a:buSzPts val="2300"/>
                <a:buFont typeface="Arial"/>
                <a:buChar char="•"/>
              </a:pPr>
              <a:r>
                <a:rPr b="0" i="0" lang="en-US" sz="2300" u="none" cap="none" strike="noStrike">
                  <a:solidFill>
                    <a:schemeClr val="dk1"/>
                  </a:solidFill>
                  <a:latin typeface="Arial"/>
                  <a:ea typeface="Arial"/>
                  <a:cs typeface="Arial"/>
                  <a:sym typeface="Arial"/>
                </a:rPr>
                <a:t>Efficient sensors for real time flight data collection</a:t>
              </a:r>
              <a:endParaRPr/>
            </a:p>
            <a:p>
              <a:pPr indent="-228600" lvl="1" marL="228600" marR="0" rtl="0" algn="l">
                <a:lnSpc>
                  <a:spcPct val="90000"/>
                </a:lnSpc>
                <a:spcBef>
                  <a:spcPts val="345"/>
                </a:spcBef>
                <a:spcAft>
                  <a:spcPts val="0"/>
                </a:spcAft>
                <a:buClr>
                  <a:schemeClr val="dk1"/>
                </a:buClr>
                <a:buSzPts val="2300"/>
                <a:buFont typeface="Arial"/>
                <a:buChar char="•"/>
              </a:pPr>
              <a:r>
                <a:rPr b="0" i="0" lang="en-US" sz="2300" u="none" cap="none" strike="noStrike">
                  <a:solidFill>
                    <a:schemeClr val="dk1"/>
                  </a:solidFill>
                  <a:latin typeface="Arial"/>
                  <a:ea typeface="Arial"/>
                  <a:cs typeface="Arial"/>
                  <a:sym typeface="Arial"/>
                </a:rPr>
                <a:t>ML &amp; AI for the better conditional awareness of the drones</a:t>
              </a:r>
              <a:endParaRPr/>
            </a:p>
            <a:p>
              <a:pPr indent="-228600" lvl="1" marL="228600" marR="0" rtl="0" algn="l">
                <a:lnSpc>
                  <a:spcPct val="90000"/>
                </a:lnSpc>
                <a:spcBef>
                  <a:spcPts val="345"/>
                </a:spcBef>
                <a:spcAft>
                  <a:spcPts val="0"/>
                </a:spcAft>
                <a:buClr>
                  <a:schemeClr val="dk1"/>
                </a:buClr>
                <a:buSzPts val="2300"/>
                <a:buFont typeface="Arial"/>
                <a:buChar char="•"/>
              </a:pPr>
              <a:r>
                <a:rPr b="0" i="0" lang="en-US" sz="2300" u="none" cap="none" strike="noStrike">
                  <a:solidFill>
                    <a:schemeClr val="dk1"/>
                  </a:solidFill>
                  <a:latin typeface="Arial"/>
                  <a:ea typeface="Arial"/>
                  <a:cs typeface="Arial"/>
                  <a:sym typeface="Arial"/>
                </a:rPr>
                <a:t>Data analysis</a:t>
              </a:r>
              <a:endParaRPr/>
            </a:p>
            <a:p>
              <a:pPr indent="-228600" lvl="1" marL="228600" marR="0" rtl="0" algn="l">
                <a:lnSpc>
                  <a:spcPct val="90000"/>
                </a:lnSpc>
                <a:spcBef>
                  <a:spcPts val="345"/>
                </a:spcBef>
                <a:spcAft>
                  <a:spcPts val="0"/>
                </a:spcAft>
                <a:buClr>
                  <a:schemeClr val="dk1"/>
                </a:buClr>
                <a:buSzPts val="2300"/>
                <a:buFont typeface="Arial"/>
                <a:buChar char="•"/>
              </a:pPr>
              <a:r>
                <a:rPr b="0" i="0" lang="en-US" sz="2300" u="none" cap="none" strike="noStrike">
                  <a:solidFill>
                    <a:schemeClr val="dk1"/>
                  </a:solidFill>
                  <a:latin typeface="Arial"/>
                  <a:ea typeface="Arial"/>
                  <a:cs typeface="Arial"/>
                  <a:sym typeface="Arial"/>
                </a:rPr>
                <a:t>High performance battery </a:t>
              </a:r>
              <a:endParaRPr/>
            </a:p>
            <a:p>
              <a:pPr indent="-228600" lvl="1" marL="228600" marR="0" rtl="0" algn="l">
                <a:lnSpc>
                  <a:spcPct val="90000"/>
                </a:lnSpc>
                <a:spcBef>
                  <a:spcPts val="345"/>
                </a:spcBef>
                <a:spcAft>
                  <a:spcPts val="0"/>
                </a:spcAft>
                <a:buClr>
                  <a:schemeClr val="dk1"/>
                </a:buClr>
                <a:buSzPts val="2300"/>
                <a:buFont typeface="Arial"/>
                <a:buChar char="•"/>
              </a:pPr>
              <a:r>
                <a:rPr b="0" i="0" lang="en-US" sz="2300" u="none" cap="none" strike="noStrike">
                  <a:solidFill>
                    <a:schemeClr val="dk1"/>
                  </a:solidFill>
                  <a:latin typeface="Arial"/>
                  <a:ea typeface="Arial"/>
                  <a:cs typeface="Arial"/>
                  <a:sym typeface="Arial"/>
                </a:rPr>
                <a:t>High payload capacity drones</a:t>
              </a:r>
              <a:endParaRPr/>
            </a:p>
          </p:txBody>
        </p:sp>
        <p:sp>
          <p:nvSpPr>
            <p:cNvPr id="635" name="Google Shape;635;p18"/>
            <p:cNvSpPr/>
            <p:nvPr/>
          </p:nvSpPr>
          <p:spPr>
            <a:xfrm>
              <a:off x="458202" y="242451"/>
              <a:ext cx="6414836" cy="678960"/>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8"/>
            <p:cNvSpPr txBox="1"/>
            <p:nvPr/>
          </p:nvSpPr>
          <p:spPr>
            <a:xfrm>
              <a:off x="491346" y="275595"/>
              <a:ext cx="6348548" cy="612672"/>
            </a:xfrm>
            <a:prstGeom prst="rect">
              <a:avLst/>
            </a:prstGeom>
            <a:noFill/>
            <a:ln>
              <a:noFill/>
            </a:ln>
          </p:spPr>
          <p:txBody>
            <a:bodyPr anchorCtr="0" anchor="ctr" bIns="0" lIns="242450" spcFirstLastPara="1" rIns="242450" wrap="square" tIns="0">
              <a:noAutofit/>
            </a:bodyPr>
            <a:lstStyle/>
            <a:p>
              <a:pPr indent="0" lvl="0" marL="0" marR="0" rtl="0" algn="l">
                <a:lnSpc>
                  <a:spcPct val="90000"/>
                </a:lnSpc>
                <a:spcBef>
                  <a:spcPts val="0"/>
                </a:spcBef>
                <a:spcAft>
                  <a:spcPts val="0"/>
                </a:spcAft>
                <a:buClr>
                  <a:schemeClr val="lt1"/>
                </a:buClr>
                <a:buSzPts val="2300"/>
                <a:buFont typeface="Arial"/>
                <a:buNone/>
              </a:pPr>
              <a:r>
                <a:rPr lang="en-US" sz="2300">
                  <a:solidFill>
                    <a:schemeClr val="lt1"/>
                  </a:solidFill>
                  <a:latin typeface="Arial"/>
                  <a:ea typeface="Arial"/>
                  <a:cs typeface="Arial"/>
                  <a:sym typeface="Arial"/>
                </a:rPr>
                <a:t> Company's End</a:t>
              </a:r>
              <a:endParaRPr sz="2300">
                <a:solidFill>
                  <a:schemeClr val="lt1"/>
                </a:solidFill>
                <a:latin typeface="Arial"/>
                <a:ea typeface="Arial"/>
                <a:cs typeface="Arial"/>
                <a:sym typeface="Arial"/>
              </a:endParaRPr>
            </a:p>
          </p:txBody>
        </p:sp>
        <p:sp>
          <p:nvSpPr>
            <p:cNvPr id="637" name="Google Shape;637;p18"/>
            <p:cNvSpPr/>
            <p:nvPr/>
          </p:nvSpPr>
          <p:spPr>
            <a:xfrm>
              <a:off x="0" y="3798711"/>
              <a:ext cx="9164052" cy="959962"/>
            </a:xfrm>
            <a:prstGeom prst="rect">
              <a:avLst/>
            </a:prstGeom>
            <a:solidFill>
              <a:schemeClr val="lt1">
                <a:alpha val="89803"/>
              </a:schemeClr>
            </a:solid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8"/>
            <p:cNvSpPr txBox="1"/>
            <p:nvPr/>
          </p:nvSpPr>
          <p:spPr>
            <a:xfrm>
              <a:off x="0" y="3798711"/>
              <a:ext cx="9164052" cy="959962"/>
            </a:xfrm>
            <a:prstGeom prst="rect">
              <a:avLst/>
            </a:prstGeom>
            <a:noFill/>
            <a:ln>
              <a:noFill/>
            </a:ln>
          </p:spPr>
          <p:txBody>
            <a:bodyPr anchorCtr="0" anchor="t" bIns="163575" lIns="711225" spcFirstLastPara="1" rIns="711225" wrap="square" tIns="479025">
              <a:noAutofit/>
            </a:bodyPr>
            <a:lstStyle/>
            <a:p>
              <a:pPr indent="-228600" lvl="1" marL="228600" marR="0" rtl="0" algn="l">
                <a:lnSpc>
                  <a:spcPct val="90000"/>
                </a:lnSpc>
                <a:spcBef>
                  <a:spcPts val="0"/>
                </a:spcBef>
                <a:spcAft>
                  <a:spcPts val="0"/>
                </a:spcAft>
                <a:buClr>
                  <a:schemeClr val="dk1"/>
                </a:buClr>
                <a:buSzPts val="2300"/>
                <a:buFont typeface="Arial"/>
                <a:buChar char="•"/>
              </a:pPr>
              <a:r>
                <a:rPr b="0" i="0" lang="en-US" sz="2300" u="none" cap="none" strike="noStrike">
                  <a:solidFill>
                    <a:schemeClr val="dk1"/>
                  </a:solidFill>
                  <a:latin typeface="Arial"/>
                  <a:ea typeface="Arial"/>
                  <a:cs typeface="Arial"/>
                  <a:sym typeface="Arial"/>
                </a:rPr>
                <a:t>QR code printed landing sites for drones</a:t>
              </a:r>
              <a:endParaRPr/>
            </a:p>
          </p:txBody>
        </p:sp>
        <p:sp>
          <p:nvSpPr>
            <p:cNvPr id="639" name="Google Shape;639;p18"/>
            <p:cNvSpPr/>
            <p:nvPr/>
          </p:nvSpPr>
          <p:spPr>
            <a:xfrm>
              <a:off x="458202" y="3459231"/>
              <a:ext cx="6414836" cy="678960"/>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8"/>
            <p:cNvSpPr txBox="1"/>
            <p:nvPr/>
          </p:nvSpPr>
          <p:spPr>
            <a:xfrm>
              <a:off x="491346" y="3492375"/>
              <a:ext cx="6348548" cy="612672"/>
            </a:xfrm>
            <a:prstGeom prst="rect">
              <a:avLst/>
            </a:prstGeom>
            <a:noFill/>
            <a:ln>
              <a:noFill/>
            </a:ln>
          </p:spPr>
          <p:txBody>
            <a:bodyPr anchorCtr="0" anchor="ctr" bIns="0" lIns="242450" spcFirstLastPara="1" rIns="242450" wrap="square" tIns="0">
              <a:noAutofit/>
            </a:bodyPr>
            <a:lstStyle/>
            <a:p>
              <a:pPr indent="0" lvl="0" marL="0" marR="0" rtl="0" algn="l">
                <a:lnSpc>
                  <a:spcPct val="90000"/>
                </a:lnSpc>
                <a:spcBef>
                  <a:spcPts val="0"/>
                </a:spcBef>
                <a:spcAft>
                  <a:spcPts val="0"/>
                </a:spcAft>
                <a:buClr>
                  <a:schemeClr val="lt1"/>
                </a:buClr>
                <a:buSzPts val="2300"/>
                <a:buFont typeface="Arial"/>
                <a:buNone/>
              </a:pPr>
              <a:r>
                <a:rPr lang="en-US" sz="2300">
                  <a:solidFill>
                    <a:schemeClr val="lt1"/>
                  </a:solidFill>
                  <a:latin typeface="Arial"/>
                  <a:ea typeface="Arial"/>
                  <a:cs typeface="Arial"/>
                  <a:sym typeface="Arial"/>
                </a:rPr>
                <a:t> Customer's End</a:t>
              </a:r>
              <a:endParaRPr sz="2300">
                <a:solidFill>
                  <a:schemeClr val="lt1"/>
                </a:solidFill>
                <a:latin typeface="Arial"/>
                <a:ea typeface="Arial"/>
                <a:cs typeface="Arial"/>
                <a:sym typeface="Arial"/>
              </a:endParaRPr>
            </a:p>
          </p:txBody>
        </p:sp>
      </p:grpSp>
      <p:sp>
        <p:nvSpPr>
          <p:cNvPr id="641" name="Google Shape;641;p18"/>
          <p:cNvSpPr txBox="1"/>
          <p:nvPr/>
        </p:nvSpPr>
        <p:spPr>
          <a:xfrm>
            <a:off x="896854" y="405564"/>
            <a:ext cx="345506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Technology Needed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9"/>
          <p:cNvSpPr txBox="1"/>
          <p:nvPr>
            <p:ph idx="12" type="sldNum"/>
          </p:nvPr>
        </p:nvSpPr>
        <p:spPr>
          <a:xfrm>
            <a:off x="11268061" y="6315968"/>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647" name="Google Shape;647;p19"/>
          <p:cNvSpPr txBox="1"/>
          <p:nvPr/>
        </p:nvSpPr>
        <p:spPr>
          <a:xfrm>
            <a:off x="505828" y="3022433"/>
            <a:ext cx="48888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 Increasing demand for faster delivery.</a:t>
            </a:r>
            <a:endParaRPr/>
          </a:p>
        </p:txBody>
      </p:sp>
      <p:sp>
        <p:nvSpPr>
          <p:cNvPr id="648" name="Google Shape;648;p19"/>
          <p:cNvSpPr txBox="1"/>
          <p:nvPr/>
        </p:nvSpPr>
        <p:spPr>
          <a:xfrm>
            <a:off x="879308" y="377991"/>
            <a:ext cx="27432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Growth Drivers</a:t>
            </a:r>
            <a:endParaRPr/>
          </a:p>
        </p:txBody>
      </p:sp>
      <p:sp>
        <p:nvSpPr>
          <p:cNvPr id="649" name="Google Shape;649;p19"/>
          <p:cNvSpPr txBox="1"/>
          <p:nvPr/>
        </p:nvSpPr>
        <p:spPr>
          <a:xfrm>
            <a:off x="455696" y="1157538"/>
            <a:ext cx="45379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 Drones can reach all types of terrains.</a:t>
            </a:r>
            <a:endParaRPr/>
          </a:p>
        </p:txBody>
      </p:sp>
      <p:sp>
        <p:nvSpPr>
          <p:cNvPr id="650" name="Google Shape;650;p19"/>
          <p:cNvSpPr txBox="1"/>
          <p:nvPr/>
        </p:nvSpPr>
        <p:spPr>
          <a:xfrm>
            <a:off x="498307" y="1531018"/>
            <a:ext cx="30640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 Advancement in sensors.</a:t>
            </a:r>
            <a:endParaRPr sz="1800">
              <a:solidFill>
                <a:schemeClr val="dk1"/>
              </a:solidFill>
              <a:latin typeface="Arial"/>
              <a:ea typeface="Arial"/>
              <a:cs typeface="Arial"/>
              <a:sym typeface="Arial"/>
            </a:endParaRPr>
          </a:p>
        </p:txBody>
      </p:sp>
      <p:sp>
        <p:nvSpPr>
          <p:cNvPr id="651" name="Google Shape;651;p19"/>
          <p:cNvSpPr txBox="1"/>
          <p:nvPr/>
        </p:nvSpPr>
        <p:spPr>
          <a:xfrm>
            <a:off x="500814" y="1904499"/>
            <a:ext cx="38460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 Emergence of low-cost drones.</a:t>
            </a:r>
            <a:endParaRPr/>
          </a:p>
        </p:txBody>
      </p:sp>
      <p:sp>
        <p:nvSpPr>
          <p:cNvPr id="652" name="Google Shape;652;p19"/>
          <p:cNvSpPr txBox="1"/>
          <p:nvPr/>
        </p:nvSpPr>
        <p:spPr>
          <a:xfrm>
            <a:off x="503321" y="2277979"/>
            <a:ext cx="538012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 Increased funding offered by venture capitalists.</a:t>
            </a:r>
            <a:endParaRPr/>
          </a:p>
        </p:txBody>
      </p:sp>
      <p:sp>
        <p:nvSpPr>
          <p:cNvPr id="653" name="Google Shape;653;p19"/>
          <p:cNvSpPr txBox="1"/>
          <p:nvPr/>
        </p:nvSpPr>
        <p:spPr>
          <a:xfrm>
            <a:off x="505828" y="2651459"/>
            <a:ext cx="58112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 Emerging e-commerce and retail sectors worldwide.</a:t>
            </a:r>
            <a:endParaRPr/>
          </a:p>
        </p:txBody>
      </p:sp>
      <p:sp>
        <p:nvSpPr>
          <p:cNvPr id="654" name="Google Shape;654;p19"/>
          <p:cNvSpPr txBox="1"/>
          <p:nvPr/>
        </p:nvSpPr>
        <p:spPr>
          <a:xfrm>
            <a:off x="508334" y="3395913"/>
            <a:ext cx="63927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7. Increasing demand for decreasing the carbon emissions.</a:t>
            </a:r>
            <a:endParaRPr/>
          </a:p>
        </p:txBody>
      </p:sp>
      <p:sp>
        <p:nvSpPr>
          <p:cNvPr id="655" name="Google Shape;655;p19"/>
          <p:cNvSpPr txBox="1"/>
          <p:nvPr/>
        </p:nvSpPr>
        <p:spPr>
          <a:xfrm>
            <a:off x="500815" y="3769393"/>
            <a:ext cx="84481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8. Amendments in regulatory frameworks in encouraging drone-package delivery.</a:t>
            </a:r>
            <a:endParaRPr/>
          </a:p>
        </p:txBody>
      </p:sp>
      <p:sp>
        <p:nvSpPr>
          <p:cNvPr id="656" name="Google Shape;656;p19"/>
          <p:cNvSpPr txBox="1"/>
          <p:nvPr/>
        </p:nvSpPr>
        <p:spPr>
          <a:xfrm>
            <a:off x="513347" y="4142874"/>
            <a:ext cx="33648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9. Lower maintenance cost.</a:t>
            </a:r>
            <a:endParaRPr/>
          </a:p>
        </p:txBody>
      </p:sp>
      <p:sp>
        <p:nvSpPr>
          <p:cNvPr id="657" name="Google Shape;657;p19"/>
          <p:cNvSpPr txBox="1"/>
          <p:nvPr/>
        </p:nvSpPr>
        <p:spPr>
          <a:xfrm>
            <a:off x="455696" y="4516353"/>
            <a:ext cx="48988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10. Expansion into new customer segments.</a:t>
            </a:r>
            <a:endParaRPr sz="1800">
              <a:solidFill>
                <a:schemeClr val="dk1"/>
              </a:solidFill>
              <a:latin typeface="Arial"/>
              <a:ea typeface="Arial"/>
              <a:cs typeface="Arial"/>
              <a:sym typeface="Arial"/>
            </a:endParaRPr>
          </a:p>
        </p:txBody>
      </p:sp>
      <p:sp>
        <p:nvSpPr>
          <p:cNvPr id="658" name="Google Shape;658;p19"/>
          <p:cNvSpPr txBox="1"/>
          <p:nvPr/>
        </p:nvSpPr>
        <p:spPr>
          <a:xfrm>
            <a:off x="458203" y="4889834"/>
            <a:ext cx="33247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11. Growth of emerging areas.</a:t>
            </a:r>
            <a:endParaRPr/>
          </a:p>
        </p:txBody>
      </p:sp>
      <p:sp>
        <p:nvSpPr>
          <p:cNvPr id="659" name="Google Shape;659;p19"/>
          <p:cNvSpPr txBox="1"/>
          <p:nvPr/>
        </p:nvSpPr>
        <p:spPr>
          <a:xfrm>
            <a:off x="450683" y="5263315"/>
            <a:ext cx="39363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12. Expanded service offerings.</a:t>
            </a:r>
            <a:endParaRPr/>
          </a:p>
        </p:txBody>
      </p:sp>
      <p:sp>
        <p:nvSpPr>
          <p:cNvPr id="660" name="Google Shape;660;p19"/>
          <p:cNvSpPr txBox="1"/>
          <p:nvPr/>
        </p:nvSpPr>
        <p:spPr>
          <a:xfrm>
            <a:off x="445670" y="5639301"/>
            <a:ext cx="74154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13. Possibility to reach in unsafe environments e.g. natural disasters.</a:t>
            </a:r>
            <a:endParaRPr/>
          </a:p>
        </p:txBody>
      </p:sp>
      <p:sp>
        <p:nvSpPr>
          <p:cNvPr id="661" name="Google Shape;661;p19"/>
          <p:cNvSpPr txBox="1"/>
          <p:nvPr/>
        </p:nvSpPr>
        <p:spPr>
          <a:xfrm>
            <a:off x="458203" y="6012782"/>
            <a:ext cx="54803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14. Reduction of human involvement to save costs.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4" name="Shape 294"/>
        <p:cNvGrpSpPr/>
        <p:nvPr/>
      </p:nvGrpSpPr>
      <p:grpSpPr>
        <a:xfrm>
          <a:off x="0" y="0"/>
          <a:ext cx="0" cy="0"/>
          <a:chOff x="0" y="0"/>
          <a:chExt cx="0" cy="0"/>
        </a:xfrm>
      </p:grpSpPr>
      <p:sp>
        <p:nvSpPr>
          <p:cNvPr id="295" name="Google Shape;295;p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6" name="Google Shape;296;p2"/>
          <p:cNvSpPr txBox="1"/>
          <p:nvPr>
            <p:ph type="title"/>
          </p:nvPr>
        </p:nvSpPr>
        <p:spPr>
          <a:xfrm>
            <a:off x="838201" y="365125"/>
            <a:ext cx="5251316" cy="1807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en-US">
                <a:latin typeface="Arial"/>
                <a:ea typeface="Arial"/>
                <a:cs typeface="Arial"/>
                <a:sym typeface="Arial"/>
              </a:rPr>
              <a:t>Table of Content</a:t>
            </a:r>
            <a:endParaRPr/>
          </a:p>
        </p:txBody>
      </p:sp>
      <p:sp>
        <p:nvSpPr>
          <p:cNvPr id="297" name="Google Shape;297;p2"/>
          <p:cNvSpPr txBox="1"/>
          <p:nvPr>
            <p:ph idx="1" type="body"/>
          </p:nvPr>
        </p:nvSpPr>
        <p:spPr>
          <a:xfrm>
            <a:off x="838200" y="1715071"/>
            <a:ext cx="4864036" cy="4461892"/>
          </a:xfrm>
          <a:prstGeom prst="rect">
            <a:avLst/>
          </a:prstGeom>
          <a:noFill/>
          <a:ln>
            <a:noFill/>
          </a:ln>
        </p:spPr>
        <p:txBody>
          <a:bodyPr anchorCtr="0" anchor="t" bIns="45700" lIns="91425" spcFirstLastPara="1" rIns="91425" wrap="square" tIns="45700">
            <a:normAutofit fontScale="92500" lnSpcReduction="20000"/>
          </a:bodyPr>
          <a:lstStyle/>
          <a:p>
            <a:pPr indent="-219075" lvl="0" marL="228600" rtl="0" algn="l">
              <a:lnSpc>
                <a:spcPct val="90000"/>
              </a:lnSpc>
              <a:spcBef>
                <a:spcPts val="0"/>
              </a:spcBef>
              <a:spcAft>
                <a:spcPts val="0"/>
              </a:spcAft>
              <a:buClr>
                <a:schemeClr val="dk1"/>
              </a:buClr>
              <a:buSzPct val="100000"/>
              <a:buChar char="●"/>
            </a:pPr>
            <a:r>
              <a:rPr lang="en-US" sz="2000">
                <a:latin typeface="Arial"/>
                <a:ea typeface="Arial"/>
                <a:cs typeface="Arial"/>
                <a:sym typeface="Arial"/>
              </a:rPr>
              <a:t>Executive Summary</a:t>
            </a:r>
            <a:endParaRPr/>
          </a:p>
          <a:p>
            <a:pPr indent="-219075" lvl="0" marL="228600" rtl="0" algn="l">
              <a:lnSpc>
                <a:spcPct val="90000"/>
              </a:lnSpc>
              <a:spcBef>
                <a:spcPts val="1000"/>
              </a:spcBef>
              <a:spcAft>
                <a:spcPts val="0"/>
              </a:spcAft>
              <a:buClr>
                <a:schemeClr val="dk1"/>
              </a:buClr>
              <a:buSzPct val="100000"/>
              <a:buChar char="●"/>
            </a:pPr>
            <a:r>
              <a:rPr lang="en-US" sz="2000">
                <a:latin typeface="Arial"/>
                <a:ea typeface="Arial"/>
                <a:cs typeface="Arial"/>
                <a:sym typeface="Arial"/>
              </a:rPr>
              <a:t>Business Idea</a:t>
            </a:r>
            <a:endParaRPr/>
          </a:p>
          <a:p>
            <a:pPr indent="-219075" lvl="0" marL="228600" rtl="0" algn="l">
              <a:lnSpc>
                <a:spcPct val="90000"/>
              </a:lnSpc>
              <a:spcBef>
                <a:spcPts val="1000"/>
              </a:spcBef>
              <a:spcAft>
                <a:spcPts val="0"/>
              </a:spcAft>
              <a:buClr>
                <a:schemeClr val="dk1"/>
              </a:buClr>
              <a:buSzPct val="100000"/>
              <a:buChar char="●"/>
            </a:pPr>
            <a:r>
              <a:rPr lang="en-US" sz="2000">
                <a:latin typeface="Arial"/>
                <a:ea typeface="Arial"/>
                <a:cs typeface="Arial"/>
                <a:sym typeface="Arial"/>
              </a:rPr>
              <a:t>Issue Tree</a:t>
            </a:r>
            <a:endParaRPr/>
          </a:p>
          <a:p>
            <a:pPr indent="-219075" lvl="0" marL="228600" rtl="0" algn="l">
              <a:lnSpc>
                <a:spcPct val="90000"/>
              </a:lnSpc>
              <a:spcBef>
                <a:spcPts val="1000"/>
              </a:spcBef>
              <a:spcAft>
                <a:spcPts val="0"/>
              </a:spcAft>
              <a:buClr>
                <a:schemeClr val="dk1"/>
              </a:buClr>
              <a:buSzPct val="100000"/>
              <a:buChar char="●"/>
            </a:pPr>
            <a:r>
              <a:rPr lang="en-US" sz="2000">
                <a:latin typeface="Arial"/>
                <a:ea typeface="Arial"/>
                <a:cs typeface="Arial"/>
                <a:sym typeface="Arial"/>
              </a:rPr>
              <a:t>Market Landscaping and sizing</a:t>
            </a:r>
            <a:endParaRPr/>
          </a:p>
          <a:p>
            <a:pPr indent="-219075" lvl="0" marL="228600" rtl="0" algn="l">
              <a:lnSpc>
                <a:spcPct val="90000"/>
              </a:lnSpc>
              <a:spcBef>
                <a:spcPts val="1000"/>
              </a:spcBef>
              <a:spcAft>
                <a:spcPts val="0"/>
              </a:spcAft>
              <a:buClr>
                <a:schemeClr val="dk1"/>
              </a:buClr>
              <a:buSzPct val="100000"/>
              <a:buChar char="●"/>
            </a:pPr>
            <a:r>
              <a:rPr lang="en-US" sz="2000">
                <a:latin typeface="Arial"/>
                <a:ea typeface="Arial"/>
                <a:cs typeface="Arial"/>
                <a:sym typeface="Arial"/>
              </a:rPr>
              <a:t>Customer Segmentation and Value proposition</a:t>
            </a:r>
            <a:endParaRPr/>
          </a:p>
          <a:p>
            <a:pPr indent="-219075" lvl="0" marL="228600" rtl="0" algn="l">
              <a:lnSpc>
                <a:spcPct val="90000"/>
              </a:lnSpc>
              <a:spcBef>
                <a:spcPts val="1000"/>
              </a:spcBef>
              <a:spcAft>
                <a:spcPts val="0"/>
              </a:spcAft>
              <a:buClr>
                <a:schemeClr val="dk1"/>
              </a:buClr>
              <a:buSzPct val="100000"/>
              <a:buChar char="●"/>
            </a:pPr>
            <a:r>
              <a:rPr lang="en-US" sz="2000">
                <a:latin typeface="Arial"/>
                <a:ea typeface="Arial"/>
                <a:cs typeface="Arial"/>
                <a:sym typeface="Arial"/>
              </a:rPr>
              <a:t>Unit Economics</a:t>
            </a:r>
            <a:endParaRPr sz="2000"/>
          </a:p>
          <a:p>
            <a:pPr indent="-219075" lvl="0" marL="228600" rtl="0" algn="l">
              <a:lnSpc>
                <a:spcPct val="90000"/>
              </a:lnSpc>
              <a:spcBef>
                <a:spcPts val="1000"/>
              </a:spcBef>
              <a:spcAft>
                <a:spcPts val="0"/>
              </a:spcAft>
              <a:buClr>
                <a:schemeClr val="dk1"/>
              </a:buClr>
              <a:buSzPct val="100000"/>
              <a:buChar char="●"/>
            </a:pPr>
            <a:r>
              <a:rPr lang="en-US" sz="2000">
                <a:latin typeface="Arial"/>
                <a:ea typeface="Arial"/>
                <a:cs typeface="Arial"/>
                <a:sym typeface="Arial"/>
              </a:rPr>
              <a:t>Go to market strategy</a:t>
            </a:r>
            <a:endParaRPr sz="2000"/>
          </a:p>
          <a:p>
            <a:pPr indent="-219075" lvl="0" marL="228600" rtl="0" algn="l">
              <a:lnSpc>
                <a:spcPct val="90000"/>
              </a:lnSpc>
              <a:spcBef>
                <a:spcPts val="1000"/>
              </a:spcBef>
              <a:spcAft>
                <a:spcPts val="0"/>
              </a:spcAft>
              <a:buClr>
                <a:schemeClr val="dk1"/>
              </a:buClr>
              <a:buSzPct val="100000"/>
              <a:buChar char="●"/>
            </a:pPr>
            <a:r>
              <a:rPr lang="en-US" sz="2000">
                <a:latin typeface="Arial"/>
                <a:ea typeface="Arial"/>
                <a:cs typeface="Arial"/>
                <a:sym typeface="Arial"/>
              </a:rPr>
              <a:t>Platform &amp; Technology</a:t>
            </a:r>
            <a:endParaRPr sz="2000"/>
          </a:p>
          <a:p>
            <a:pPr indent="-219075" lvl="0" marL="228600" rtl="0" algn="l">
              <a:lnSpc>
                <a:spcPct val="90000"/>
              </a:lnSpc>
              <a:spcBef>
                <a:spcPts val="1000"/>
              </a:spcBef>
              <a:spcAft>
                <a:spcPts val="0"/>
              </a:spcAft>
              <a:buClr>
                <a:schemeClr val="dk1"/>
              </a:buClr>
              <a:buSzPct val="100000"/>
              <a:buChar char="●"/>
            </a:pPr>
            <a:r>
              <a:rPr lang="en-US" sz="2000">
                <a:latin typeface="Arial"/>
                <a:ea typeface="Arial"/>
                <a:cs typeface="Arial"/>
                <a:sym typeface="Arial"/>
              </a:rPr>
              <a:t>Growth Drivers</a:t>
            </a:r>
            <a:endParaRPr sz="2000"/>
          </a:p>
          <a:p>
            <a:pPr indent="-219075" lvl="0" marL="228600" rtl="0" algn="l">
              <a:lnSpc>
                <a:spcPct val="90000"/>
              </a:lnSpc>
              <a:spcBef>
                <a:spcPts val="1000"/>
              </a:spcBef>
              <a:spcAft>
                <a:spcPts val="0"/>
              </a:spcAft>
              <a:buClr>
                <a:schemeClr val="dk1"/>
              </a:buClr>
              <a:buSzPct val="100000"/>
              <a:buChar char="●"/>
            </a:pPr>
            <a:r>
              <a:rPr lang="en-US" sz="2000">
                <a:latin typeface="Arial"/>
                <a:ea typeface="Arial"/>
                <a:cs typeface="Arial"/>
                <a:sym typeface="Arial"/>
              </a:rPr>
              <a:t>Financials</a:t>
            </a:r>
            <a:endParaRPr sz="2000"/>
          </a:p>
          <a:p>
            <a:pPr indent="-101600" lvl="0" marL="228600" rtl="0" algn="l">
              <a:lnSpc>
                <a:spcPct val="90000"/>
              </a:lnSpc>
              <a:spcBef>
                <a:spcPts val="1000"/>
              </a:spcBef>
              <a:spcAft>
                <a:spcPts val="0"/>
              </a:spcAft>
              <a:buClr>
                <a:schemeClr val="dk1"/>
              </a:buClr>
              <a:buSzPct val="100000"/>
              <a:buNone/>
            </a:pPr>
            <a:r>
              <a:t/>
            </a:r>
            <a:endParaRPr sz="2000"/>
          </a:p>
          <a:p>
            <a:pPr indent="-101600" lvl="0" marL="228600" rtl="0" algn="l">
              <a:lnSpc>
                <a:spcPct val="90000"/>
              </a:lnSpc>
              <a:spcBef>
                <a:spcPts val="1000"/>
              </a:spcBef>
              <a:spcAft>
                <a:spcPts val="0"/>
              </a:spcAft>
              <a:buClr>
                <a:schemeClr val="dk1"/>
              </a:buClr>
              <a:buSzPct val="100000"/>
              <a:buNone/>
            </a:pPr>
            <a:r>
              <a:t/>
            </a:r>
            <a:endParaRPr sz="2000"/>
          </a:p>
          <a:p>
            <a:pPr indent="-101600" lvl="0" marL="228600" rtl="0" algn="l">
              <a:lnSpc>
                <a:spcPct val="90000"/>
              </a:lnSpc>
              <a:spcBef>
                <a:spcPts val="1000"/>
              </a:spcBef>
              <a:spcAft>
                <a:spcPts val="1600"/>
              </a:spcAft>
              <a:buClr>
                <a:schemeClr val="dk1"/>
              </a:buClr>
              <a:buSzPct val="100000"/>
              <a:buNone/>
            </a:pPr>
            <a:r>
              <a:t/>
            </a:r>
            <a:endParaRPr sz="2000"/>
          </a:p>
        </p:txBody>
      </p:sp>
      <p:pic>
        <p:nvPicPr>
          <p:cNvPr descr="Light bulb on yellow background with sketched light beams and cord" id="298" name="Google Shape;298;p2"/>
          <p:cNvPicPr preferRelativeResize="0"/>
          <p:nvPr/>
        </p:nvPicPr>
        <p:blipFill rotWithShape="1">
          <a:blip r:embed="rId3">
            <a:alphaModFix/>
          </a:blip>
          <a:srcRect b="0" l="35128" r="11399" t="0"/>
          <a:stretch/>
        </p:blipFill>
        <p:spPr>
          <a:xfrm>
            <a:off x="6294492" y="0"/>
            <a:ext cx="5962785" cy="685799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ln>
            <a:noFill/>
          </a:ln>
        </p:spPr>
      </p:pic>
      <p:sp>
        <p:nvSpPr>
          <p:cNvPr id="299" name="Google Shape;29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rgbClr val="FFFFFF"/>
                </a:solidFill>
              </a:rPr>
              <a:t>‹#›</a:t>
            </a:fld>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20"/>
          <p:cNvSpPr txBox="1"/>
          <p:nvPr>
            <p:ph idx="12" type="sldNum"/>
          </p:nvPr>
        </p:nvSpPr>
        <p:spPr>
          <a:xfrm>
            <a:off x="11268061" y="6315968"/>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id="667" name="Google Shape;667;p20"/>
          <p:cNvPicPr preferRelativeResize="0"/>
          <p:nvPr/>
        </p:nvPicPr>
        <p:blipFill rotWithShape="1">
          <a:blip r:embed="rId3">
            <a:alphaModFix/>
          </a:blip>
          <a:srcRect b="0" l="0" r="0" t="0"/>
          <a:stretch/>
        </p:blipFill>
        <p:spPr>
          <a:xfrm>
            <a:off x="2006" y="502"/>
            <a:ext cx="12047621" cy="677678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21"/>
          <p:cNvSpPr txBox="1"/>
          <p:nvPr>
            <p:ph idx="12" type="sldNum"/>
          </p:nvPr>
        </p:nvSpPr>
        <p:spPr>
          <a:xfrm>
            <a:off x="11268061" y="6315968"/>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descr="Graphical user interface, text&#10;&#10;Description automatically generated" id="673" name="Google Shape;673;p21"/>
          <p:cNvPicPr preferRelativeResize="0"/>
          <p:nvPr/>
        </p:nvPicPr>
        <p:blipFill rotWithShape="1">
          <a:blip r:embed="rId3">
            <a:alphaModFix/>
          </a:blip>
          <a:srcRect b="0" l="0" r="0" t="0"/>
          <a:stretch/>
        </p:blipFill>
        <p:spPr>
          <a:xfrm>
            <a:off x="2006" y="502"/>
            <a:ext cx="12187988" cy="685442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7" name="Shape 677"/>
        <p:cNvGrpSpPr/>
        <p:nvPr/>
      </p:nvGrpSpPr>
      <p:grpSpPr>
        <a:xfrm>
          <a:off x="0" y="0"/>
          <a:ext cx="0" cy="0"/>
          <a:chOff x="0" y="0"/>
          <a:chExt cx="0" cy="0"/>
        </a:xfrm>
      </p:grpSpPr>
      <p:sp>
        <p:nvSpPr>
          <p:cNvPr id="678" name="Google Shape;678;p22"/>
          <p:cNvSpPr/>
          <p:nvPr/>
        </p:nvSpPr>
        <p:spPr>
          <a:xfrm rot="-5400000">
            <a:off x="800100" y="1491343"/>
            <a:ext cx="3333749" cy="3499103"/>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9" name="Google Shape;679;p22"/>
          <p:cNvSpPr txBox="1"/>
          <p:nvPr/>
        </p:nvSpPr>
        <p:spPr>
          <a:xfrm>
            <a:off x="1028700" y="1967266"/>
            <a:ext cx="2355731" cy="254725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lang="en-US" sz="3600">
                <a:solidFill>
                  <a:srgbClr val="FFFFFF"/>
                </a:solidFill>
                <a:latin typeface="Arial"/>
                <a:ea typeface="Arial"/>
                <a:cs typeface="Arial"/>
                <a:sym typeface="Arial"/>
              </a:rPr>
              <a:t>Cost analysis</a:t>
            </a:r>
            <a:endParaRPr/>
          </a:p>
        </p:txBody>
      </p:sp>
      <p:pic>
        <p:nvPicPr>
          <p:cNvPr descr="Chart, bar chart&#10;&#10;Description automatically generated" id="680" name="Google Shape;680;p22"/>
          <p:cNvPicPr preferRelativeResize="0"/>
          <p:nvPr/>
        </p:nvPicPr>
        <p:blipFill rotWithShape="1">
          <a:blip r:embed="rId3">
            <a:alphaModFix/>
          </a:blip>
          <a:srcRect b="0" l="0" r="0" t="0"/>
          <a:stretch/>
        </p:blipFill>
        <p:spPr>
          <a:xfrm>
            <a:off x="4202222" y="1707657"/>
            <a:ext cx="7341417" cy="3469111"/>
          </a:xfrm>
          <a:prstGeom prst="rect">
            <a:avLst/>
          </a:prstGeom>
          <a:noFill/>
          <a:ln>
            <a:noFill/>
          </a:ln>
        </p:spPr>
      </p:pic>
      <p:sp>
        <p:nvSpPr>
          <p:cNvPr id="681" name="Google Shape;681;p22"/>
          <p:cNvSpPr txBox="1"/>
          <p:nvPr>
            <p:ph idx="12" type="sldNum"/>
          </p:nvPr>
        </p:nvSpPr>
        <p:spPr>
          <a:xfrm>
            <a:off x="11034184" y="6356350"/>
            <a:ext cx="51434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682" name="Google Shape;682;p22"/>
          <p:cNvSpPr txBox="1"/>
          <p:nvPr/>
        </p:nvSpPr>
        <p:spPr>
          <a:xfrm>
            <a:off x="1158816" y="324929"/>
            <a:ext cx="284384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Arial"/>
                <a:ea typeface="Arial"/>
                <a:cs typeface="Arial"/>
                <a:sym typeface="Arial"/>
              </a:rPr>
              <a:t>Finance</a:t>
            </a:r>
            <a:endParaRPr sz="32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686" name="Shape 686"/>
        <p:cNvGrpSpPr/>
        <p:nvPr/>
      </p:nvGrpSpPr>
      <p:grpSpPr>
        <a:xfrm>
          <a:off x="0" y="0"/>
          <a:ext cx="0" cy="0"/>
          <a:chOff x="0" y="0"/>
          <a:chExt cx="0" cy="0"/>
        </a:xfrm>
      </p:grpSpPr>
      <p:sp>
        <p:nvSpPr>
          <p:cNvPr id="687" name="Google Shape;687;p23"/>
          <p:cNvSpPr txBox="1"/>
          <p:nvPr/>
        </p:nvSpPr>
        <p:spPr>
          <a:xfrm>
            <a:off x="814994" y="128831"/>
            <a:ext cx="10295195" cy="6001643"/>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200"/>
              <a:buFont typeface="Noto Sans Symbols"/>
              <a:buChar char="❑"/>
            </a:pPr>
            <a:r>
              <a:rPr lang="en-US" sz="3200">
                <a:solidFill>
                  <a:schemeClr val="dk1"/>
                </a:solidFill>
                <a:latin typeface="Calibri"/>
                <a:ea typeface="Calibri"/>
                <a:cs typeface="Calibri"/>
                <a:sym typeface="Calibri"/>
              </a:rPr>
              <a:t>The coronavirus pandemic, drives the finance of Instacart hit its first profitable month, netting $10 million.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3200"/>
              <a:buFont typeface="Noto Sans Symbols"/>
              <a:buChar char="❑"/>
            </a:pPr>
            <a:r>
              <a:rPr lang="en-US" sz="3200">
                <a:solidFill>
                  <a:schemeClr val="dk1"/>
                </a:solidFill>
                <a:latin typeface="Calibri"/>
                <a:ea typeface="Calibri"/>
                <a:cs typeface="Calibri"/>
                <a:sym typeface="Calibri"/>
              </a:rPr>
              <a:t>"Leave at My Door"  concept made Instacart to reach on large scale of user for varied demographics and according to report 2020 it has an estimated 9.6 million active users along with over 500,000 shoppers who pick up the items with 600 Partners refers to retail and grocery companies that operate on Instacart.</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3200"/>
              <a:buFont typeface="Noto Sans Symbols"/>
              <a:buChar char="❑"/>
            </a:pPr>
            <a:r>
              <a:rPr lang="en-US" sz="3200">
                <a:solidFill>
                  <a:schemeClr val="dk1"/>
                </a:solidFill>
                <a:latin typeface="Calibri"/>
                <a:ea typeface="Calibri"/>
                <a:cs typeface="Calibri"/>
                <a:sym typeface="Calibri"/>
              </a:rPr>
              <a:t>According to Fortune and TechCrunch valuation of</a:t>
            </a:r>
            <a:r>
              <a:rPr i="1" lang="en-US" sz="3200">
                <a:solidFill>
                  <a:schemeClr val="dk1"/>
                </a:solidFill>
                <a:latin typeface="Calibri"/>
                <a:ea typeface="Calibri"/>
                <a:cs typeface="Calibri"/>
                <a:sym typeface="Calibri"/>
              </a:rPr>
              <a:t> </a:t>
            </a:r>
            <a:r>
              <a:rPr lang="en-US" sz="3200">
                <a:solidFill>
                  <a:schemeClr val="dk1"/>
                </a:solidFill>
                <a:latin typeface="Calibri"/>
                <a:ea typeface="Calibri"/>
                <a:cs typeface="Calibri"/>
                <a:sym typeface="Calibri"/>
              </a:rPr>
              <a:t>Instacart in 2021</a:t>
            </a:r>
            <a:r>
              <a:rPr i="1" lang="en-US" sz="3200">
                <a:solidFill>
                  <a:schemeClr val="dk1"/>
                </a:solidFill>
                <a:latin typeface="Calibri"/>
                <a:ea typeface="Calibri"/>
                <a:cs typeface="Calibri"/>
                <a:sym typeface="Calibri"/>
              </a:rPr>
              <a:t> is </a:t>
            </a:r>
            <a:r>
              <a:rPr lang="en-US" sz="3200">
                <a:solidFill>
                  <a:schemeClr val="dk1"/>
                </a:solidFill>
                <a:latin typeface="Calibri"/>
                <a:ea typeface="Calibri"/>
                <a:cs typeface="Calibri"/>
                <a:sym typeface="Calibri"/>
              </a:rPr>
              <a:t>$39 billion which is 3fold then 2020.</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691" name="Shape 691"/>
        <p:cNvGrpSpPr/>
        <p:nvPr/>
      </p:nvGrpSpPr>
      <p:grpSpPr>
        <a:xfrm>
          <a:off x="0" y="0"/>
          <a:ext cx="0" cy="0"/>
          <a:chOff x="0" y="0"/>
          <a:chExt cx="0" cy="0"/>
        </a:xfrm>
      </p:grpSpPr>
      <p:sp>
        <p:nvSpPr>
          <p:cNvPr id="692" name="Google Shape;692;p24"/>
          <p:cNvSpPr txBox="1"/>
          <p:nvPr>
            <p:ph idx="12" type="sldNum"/>
          </p:nvPr>
        </p:nvSpPr>
        <p:spPr>
          <a:xfrm>
            <a:off x="11268061" y="6315968"/>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693" name="Google Shape;693;p24"/>
          <p:cNvSpPr txBox="1"/>
          <p:nvPr/>
        </p:nvSpPr>
        <p:spPr>
          <a:xfrm>
            <a:off x="867080" y="224292"/>
            <a:ext cx="5678863" cy="115003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800"/>
              <a:buFont typeface="Arial"/>
              <a:buNone/>
            </a:pPr>
            <a:r>
              <a:rPr lang="en-US" sz="4800">
                <a:solidFill>
                  <a:schemeClr val="dk1"/>
                </a:solidFill>
                <a:latin typeface="Arial"/>
                <a:ea typeface="Arial"/>
                <a:cs typeface="Arial"/>
                <a:sym typeface="Arial"/>
              </a:rPr>
              <a:t>References</a:t>
            </a:r>
            <a:endParaRPr sz="5400">
              <a:solidFill>
                <a:schemeClr val="dk1"/>
              </a:solidFill>
              <a:latin typeface="Arial"/>
              <a:ea typeface="Arial"/>
              <a:cs typeface="Arial"/>
              <a:sym typeface="Arial"/>
            </a:endParaRPr>
          </a:p>
        </p:txBody>
      </p:sp>
      <p:sp>
        <p:nvSpPr>
          <p:cNvPr id="694" name="Google Shape;694;p24"/>
          <p:cNvSpPr txBox="1"/>
          <p:nvPr/>
        </p:nvSpPr>
        <p:spPr>
          <a:xfrm>
            <a:off x="631417" y="1374326"/>
            <a:ext cx="10544582" cy="418576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u="sng">
                <a:solidFill>
                  <a:schemeClr val="dk1"/>
                </a:solidFill>
                <a:latin typeface="Arial"/>
                <a:ea typeface="Arial"/>
                <a:cs typeface="Arial"/>
                <a:sym typeface="Arial"/>
                <a:hlinkClick r:id="rId4">
                  <a:extLst>
                    <a:ext uri="{A12FA001-AC4F-418D-AE19-62706E023703}">
                      <ahyp:hlinkClr val="tx"/>
                    </a:ext>
                  </a:extLst>
                </a:hlinkClick>
              </a:rPr>
              <a:t>https://www.businessofapps.com/data/instacart-statistics/</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lang="en-US" sz="2000" u="sng">
                <a:solidFill>
                  <a:schemeClr val="dk1"/>
                </a:solidFill>
                <a:latin typeface="Arial"/>
                <a:ea typeface="Arial"/>
                <a:cs typeface="Arial"/>
                <a:sym typeface="Arial"/>
                <a:hlinkClick r:id="rId5">
                  <a:extLst>
                    <a:ext uri="{A12FA001-AC4F-418D-AE19-62706E023703}">
                      <ahyp:hlinkClr val="tx"/>
                    </a:ext>
                  </a:extLst>
                </a:hlinkClick>
              </a:rPr>
              <a:t>https://gigsdoneright.com/amazon-fresh-vs-instacart/</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lang="en-US" sz="2000" u="sng">
                <a:solidFill>
                  <a:schemeClr val="dk1"/>
                </a:solidFill>
                <a:latin typeface="Arial"/>
                <a:ea typeface="Arial"/>
                <a:cs typeface="Arial"/>
                <a:sym typeface="Arial"/>
                <a:hlinkClick r:id="rId6">
                  <a:extLst>
                    <a:ext uri="{A12FA001-AC4F-418D-AE19-62706E023703}">
                      <ahyp:hlinkClr val="tx"/>
                    </a:ext>
                  </a:extLst>
                </a:hlinkClick>
              </a:rPr>
              <a:t>https://www.supermarketnews.com/online-retail/target-launches-enhanced-online-grocery-pickup</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lang="en-US" sz="2000" u="sng">
                <a:solidFill>
                  <a:schemeClr val="dk1"/>
                </a:solidFill>
                <a:latin typeface="Arial"/>
                <a:ea typeface="Arial"/>
                <a:cs typeface="Arial"/>
                <a:sym typeface="Arial"/>
                <a:hlinkClick r:id="rId7">
                  <a:extLst>
                    <a:ext uri="{A12FA001-AC4F-418D-AE19-62706E023703}">
                      <ahyp:hlinkClr val="tx"/>
                    </a:ext>
                  </a:extLst>
                </a:hlinkClick>
              </a:rPr>
              <a:t>https://www.emarketer.com/topics/category/instacart</a:t>
            </a:r>
            <a:endParaRPr sz="2000">
              <a:solidFill>
                <a:schemeClr val="dk1"/>
              </a:solidFill>
              <a:latin typeface="Arial"/>
              <a:ea typeface="Arial"/>
              <a:cs typeface="Arial"/>
              <a:sym typeface="Arial"/>
            </a:endParaRPr>
          </a:p>
          <a:p>
            <a:pPr indent="-342900" lvl="0" marL="342900" marR="0" rtl="0" algn="l">
              <a:spcBef>
                <a:spcPts val="0"/>
              </a:spcBef>
              <a:spcAft>
                <a:spcPts val="0"/>
              </a:spcAft>
              <a:buClr>
                <a:srgbClr val="1155CC"/>
              </a:buClr>
              <a:buSzPts val="2000"/>
              <a:buFont typeface="Arial"/>
              <a:buChar char="•"/>
            </a:pPr>
            <a:r>
              <a:rPr b="0" i="0" lang="en-US" sz="2000" u="sng" strike="noStrike">
                <a:solidFill>
                  <a:srgbClr val="1155CC"/>
                </a:solidFill>
                <a:latin typeface="Arial"/>
                <a:ea typeface="Arial"/>
                <a:cs typeface="Arial"/>
                <a:sym typeface="Arial"/>
                <a:hlinkClick r:id="rId8">
                  <a:extLst>
                    <a:ext uri="{A12FA001-AC4F-418D-AE19-62706E023703}">
                      <ahyp:hlinkClr val="tx"/>
                    </a:ext>
                  </a:extLst>
                </a:hlinkClick>
              </a:rPr>
              <a:t>https://www.entrepreneur.com/article/378694</a:t>
            </a:r>
            <a:endParaRPr b="0" i="0" sz="2400" u="sng" strike="noStrike">
              <a:solidFill>
                <a:srgbClr val="1155CC"/>
              </a:solidFill>
              <a:latin typeface="Arial"/>
              <a:ea typeface="Arial"/>
              <a:cs typeface="Arial"/>
              <a:sym typeface="Arial"/>
            </a:endParaRPr>
          </a:p>
          <a:p>
            <a:pPr indent="-342900" lvl="0" marL="342900" marR="0" rtl="0" algn="l">
              <a:spcBef>
                <a:spcPts val="0"/>
              </a:spcBef>
              <a:spcAft>
                <a:spcPts val="0"/>
              </a:spcAft>
              <a:buClr>
                <a:srgbClr val="1155CC"/>
              </a:buClr>
              <a:buSzPts val="1800"/>
              <a:buFont typeface="Arial"/>
              <a:buChar char="•"/>
            </a:pPr>
            <a:r>
              <a:rPr b="0" i="0" lang="en-US" sz="1800" u="sng" strike="noStrike">
                <a:solidFill>
                  <a:srgbClr val="1155CC"/>
                </a:solidFill>
                <a:latin typeface="Arial"/>
                <a:ea typeface="Arial"/>
                <a:cs typeface="Arial"/>
                <a:sym typeface="Arial"/>
                <a:hlinkClick r:id="rId9">
                  <a:extLst>
                    <a:ext uri="{A12FA001-AC4F-418D-AE19-62706E023703}">
                      <ahyp:hlinkClr val="tx"/>
                    </a:ext>
                  </a:extLst>
                </a:hlinkClick>
              </a:rPr>
              <a:t>https://www.digitalcommerce360.com/2021/07/29/instacart-invests-in-robots-in-bid-to-boost-fulfillment/</a:t>
            </a:r>
            <a:endParaRPr b="0" i="0" sz="1800" u="sng" strike="noStrike">
              <a:solidFill>
                <a:srgbClr val="1155CC"/>
              </a:solidFill>
              <a:latin typeface="Arial"/>
              <a:ea typeface="Arial"/>
              <a:cs typeface="Arial"/>
              <a:sym typeface="Arial"/>
            </a:endParaRPr>
          </a:p>
          <a:p>
            <a:pPr indent="-342900" lvl="0" marL="342900" marR="0" rtl="0" algn="l">
              <a:spcBef>
                <a:spcPts val="0"/>
              </a:spcBef>
              <a:spcAft>
                <a:spcPts val="0"/>
              </a:spcAft>
              <a:buClr>
                <a:srgbClr val="1155CC"/>
              </a:buClr>
              <a:buSzPts val="1800"/>
              <a:buFont typeface="Arial"/>
              <a:buChar char="•"/>
            </a:pPr>
            <a:r>
              <a:rPr b="0" i="0" lang="en-US" sz="1800" u="sng" strike="noStrike">
                <a:solidFill>
                  <a:srgbClr val="1155CC"/>
                </a:solidFill>
                <a:latin typeface="Arial"/>
                <a:ea typeface="Arial"/>
                <a:cs typeface="Arial"/>
                <a:sym typeface="Arial"/>
                <a:hlinkClick r:id="rId10">
                  <a:extLst>
                    <a:ext uri="{A12FA001-AC4F-418D-AE19-62706E023703}">
                      <ahyp:hlinkClr val="tx"/>
                    </a:ext>
                  </a:extLst>
                </a:hlinkClick>
              </a:rPr>
              <a:t>https://nocamels.com/2021/07/instacart-israel-fabric-automated-fulfillment/</a:t>
            </a:r>
            <a:endParaRPr sz="1800" u="sng">
              <a:solidFill>
                <a:srgbClr val="1155CC"/>
              </a:solidFill>
              <a:latin typeface="Arial"/>
              <a:ea typeface="Arial"/>
              <a:cs typeface="Arial"/>
              <a:sym typeface="Arial"/>
            </a:endParaRPr>
          </a:p>
          <a:p>
            <a:pPr indent="-342900" lvl="0" marL="342900" marR="0" rtl="0" algn="l">
              <a:spcBef>
                <a:spcPts val="0"/>
              </a:spcBef>
              <a:spcAft>
                <a:spcPts val="0"/>
              </a:spcAft>
              <a:buClr>
                <a:srgbClr val="1155CC"/>
              </a:buClr>
              <a:buSzPts val="1800"/>
              <a:buFont typeface="Arial"/>
              <a:buChar char="•"/>
            </a:pPr>
            <a:r>
              <a:rPr b="0" i="0" lang="en-US" sz="1800" u="sng" strike="noStrike">
                <a:solidFill>
                  <a:srgbClr val="1155CC"/>
                </a:solidFill>
                <a:latin typeface="Arial"/>
                <a:ea typeface="Arial"/>
                <a:cs typeface="Arial"/>
                <a:sym typeface="Arial"/>
                <a:hlinkClick r:id="rId11">
                  <a:extLst>
                    <a:ext uri="{A12FA001-AC4F-418D-AE19-62706E023703}">
                      <ahyp:hlinkClr val="tx"/>
                    </a:ext>
                  </a:extLst>
                </a:hlinkClick>
              </a:rPr>
              <a:t>https://www.forbes.com/sites/brittainladd/2019/02/11/killing-instacart-why-the-company-is-at-risk-of-crashing-to-the-ground/?sh=31e6c26a36e8</a:t>
            </a:r>
            <a:endParaRPr b="0" i="0" sz="1800" u="sng" strike="noStrike">
              <a:solidFill>
                <a:srgbClr val="1155CC"/>
              </a:solidFill>
              <a:latin typeface="Arial"/>
              <a:ea typeface="Arial"/>
              <a:cs typeface="Arial"/>
              <a:sym typeface="Arial"/>
            </a:endParaRPr>
          </a:p>
          <a:p>
            <a:pPr indent="-342900" lvl="0" marL="342900" marR="0" rtl="0" algn="l">
              <a:spcBef>
                <a:spcPts val="0"/>
              </a:spcBef>
              <a:spcAft>
                <a:spcPts val="0"/>
              </a:spcAft>
              <a:buClr>
                <a:srgbClr val="1155CC"/>
              </a:buClr>
              <a:buSzPts val="1800"/>
              <a:buFont typeface="Arial"/>
              <a:buChar char="•"/>
            </a:pPr>
            <a:r>
              <a:rPr b="0" i="0" lang="en-US" sz="1800" u="sng" strike="noStrike">
                <a:solidFill>
                  <a:srgbClr val="1155CC"/>
                </a:solidFill>
                <a:latin typeface="Arial"/>
                <a:ea typeface="Arial"/>
                <a:cs typeface="Arial"/>
                <a:sym typeface="Arial"/>
                <a:hlinkClick r:id="rId12">
                  <a:extLst>
                    <a:ext uri="{A12FA001-AC4F-418D-AE19-62706E023703}">
                      <ahyp:hlinkClr val="tx"/>
                    </a:ext>
                  </a:extLst>
                </a:hlinkClick>
              </a:rPr>
              <a:t>https://www.digitalcommerce360.com/2020/06/12/why-independent-grocers-should-avoid-instacart-and-similar-services/</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304" name="Shape 304"/>
        <p:cNvGrpSpPr/>
        <p:nvPr/>
      </p:nvGrpSpPr>
      <p:grpSpPr>
        <a:xfrm>
          <a:off x="0" y="0"/>
          <a:ext cx="0" cy="0"/>
          <a:chOff x="0" y="0"/>
          <a:chExt cx="0" cy="0"/>
        </a:xfrm>
      </p:grpSpPr>
      <p:grpSp>
        <p:nvGrpSpPr>
          <p:cNvPr id="305" name="Google Shape;305;p3"/>
          <p:cNvGrpSpPr/>
          <p:nvPr/>
        </p:nvGrpSpPr>
        <p:grpSpPr>
          <a:xfrm>
            <a:off x="376838" y="1105989"/>
            <a:ext cx="11247132" cy="5669534"/>
            <a:chOff x="269966" y="1097281"/>
            <a:chExt cx="11504023" cy="5795324"/>
          </a:xfrm>
        </p:grpSpPr>
        <p:sp>
          <p:nvSpPr>
            <p:cNvPr id="306" name="Google Shape;306;p3"/>
            <p:cNvSpPr/>
            <p:nvPr/>
          </p:nvSpPr>
          <p:spPr>
            <a:xfrm rot="10543193">
              <a:off x="780974" y="1867147"/>
              <a:ext cx="4959087" cy="4847162"/>
            </a:xfrm>
            <a:custGeom>
              <a:rect b="b" l="l" r="r" t="t"/>
              <a:pathLst>
                <a:path extrusionOk="0" h="4382820" w="4248196">
                  <a:moveTo>
                    <a:pt x="2159090" y="137648"/>
                  </a:moveTo>
                  <a:lnTo>
                    <a:pt x="2159090" y="0"/>
                  </a:lnTo>
                  <a:lnTo>
                    <a:pt x="2302198" y="143108"/>
                  </a:lnTo>
                  <a:lnTo>
                    <a:pt x="2302198" y="143108"/>
                  </a:lnTo>
                  <a:lnTo>
                    <a:pt x="2302197" y="143107"/>
                  </a:lnTo>
                  <a:lnTo>
                    <a:pt x="2282618" y="140644"/>
                  </a:lnTo>
                  <a:close/>
                  <a:moveTo>
                    <a:pt x="2159088" y="371419"/>
                  </a:moveTo>
                  <a:lnTo>
                    <a:pt x="2159088" y="263300"/>
                  </a:lnTo>
                  <a:lnTo>
                    <a:pt x="2159089" y="137648"/>
                  </a:lnTo>
                  <a:lnTo>
                    <a:pt x="2159090" y="137648"/>
                  </a:lnTo>
                  <a:lnTo>
                    <a:pt x="2159090" y="137649"/>
                  </a:lnTo>
                  <a:lnTo>
                    <a:pt x="2282619" y="140645"/>
                  </a:lnTo>
                  <a:lnTo>
                    <a:pt x="2302198" y="143108"/>
                  </a:lnTo>
                  <a:lnTo>
                    <a:pt x="2422389" y="263299"/>
                  </a:lnTo>
                  <a:lnTo>
                    <a:pt x="2306496" y="379193"/>
                  </a:lnTo>
                  <a:lnTo>
                    <a:pt x="2265154" y="373991"/>
                  </a:lnTo>
                  <a:close/>
                  <a:moveTo>
                    <a:pt x="2159089" y="526601"/>
                  </a:moveTo>
                  <a:lnTo>
                    <a:pt x="2159088" y="371420"/>
                  </a:lnTo>
                  <a:lnTo>
                    <a:pt x="2265154" y="373992"/>
                  </a:lnTo>
                  <a:lnTo>
                    <a:pt x="2306496" y="379194"/>
                  </a:lnTo>
                  <a:close/>
                  <a:moveTo>
                    <a:pt x="1965578" y="4376798"/>
                  </a:moveTo>
                  <a:cubicBezTo>
                    <a:pt x="795797" y="4289249"/>
                    <a:pt x="-81526" y="3269983"/>
                    <a:pt x="6022" y="2100201"/>
                  </a:cubicBezTo>
                  <a:cubicBezTo>
                    <a:pt x="88098" y="1003531"/>
                    <a:pt x="989068" y="163905"/>
                    <a:pt x="2065238" y="135372"/>
                  </a:cubicBezTo>
                  <a:lnTo>
                    <a:pt x="2159089" y="137649"/>
                  </a:lnTo>
                  <a:lnTo>
                    <a:pt x="2159088" y="263301"/>
                  </a:lnTo>
                  <a:lnTo>
                    <a:pt x="2159088" y="371420"/>
                  </a:lnTo>
                  <a:lnTo>
                    <a:pt x="2071724" y="369301"/>
                  </a:lnTo>
                  <a:cubicBezTo>
                    <a:pt x="1114114" y="394690"/>
                    <a:pt x="312403" y="1141815"/>
                    <a:pt x="239369" y="2117665"/>
                  </a:cubicBezTo>
                  <a:cubicBezTo>
                    <a:pt x="161466" y="3158572"/>
                    <a:pt x="942136" y="4065547"/>
                    <a:pt x="1983043" y="4143450"/>
                  </a:cubicBezTo>
                  <a:cubicBezTo>
                    <a:pt x="3023949" y="4221353"/>
                    <a:pt x="3930924" y="3440684"/>
                    <a:pt x="4008827" y="2399777"/>
                  </a:cubicBezTo>
                  <a:cubicBezTo>
                    <a:pt x="4028303" y="2139550"/>
                    <a:pt x="3994118" y="1887694"/>
                    <a:pt x="3915621" y="1655071"/>
                  </a:cubicBezTo>
                  <a:lnTo>
                    <a:pt x="3906969" y="1633040"/>
                  </a:lnTo>
                  <a:lnTo>
                    <a:pt x="4144386" y="1604882"/>
                  </a:lnTo>
                  <a:lnTo>
                    <a:pt x="4194089" y="1780263"/>
                  </a:lnTo>
                  <a:cubicBezTo>
                    <a:pt x="4241084" y="1983864"/>
                    <a:pt x="4258590" y="2197907"/>
                    <a:pt x="4242175" y="2417241"/>
                  </a:cubicBezTo>
                  <a:cubicBezTo>
                    <a:pt x="4154627" y="3587022"/>
                    <a:pt x="3135360" y="4464346"/>
                    <a:pt x="1965578" y="4376798"/>
                  </a:cubicBezTo>
                  <a:close/>
                </a:path>
              </a:pathLst>
            </a:custGeom>
            <a:solidFill>
              <a:srgbClr val="C55A11"/>
            </a:solid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Arial"/>
                <a:ea typeface="Arial"/>
                <a:cs typeface="Arial"/>
                <a:sym typeface="Arial"/>
              </a:endParaRPr>
            </a:p>
          </p:txBody>
        </p:sp>
        <p:grpSp>
          <p:nvGrpSpPr>
            <p:cNvPr id="307" name="Google Shape;307;p3"/>
            <p:cNvGrpSpPr/>
            <p:nvPr/>
          </p:nvGrpSpPr>
          <p:grpSpPr>
            <a:xfrm>
              <a:off x="269966" y="1097281"/>
              <a:ext cx="11504023" cy="5580818"/>
              <a:chOff x="269966" y="1097281"/>
              <a:chExt cx="11504023" cy="5580818"/>
            </a:xfrm>
          </p:grpSpPr>
          <p:sp>
            <p:nvSpPr>
              <p:cNvPr id="308" name="Google Shape;308;p3"/>
              <p:cNvSpPr/>
              <p:nvPr/>
            </p:nvSpPr>
            <p:spPr>
              <a:xfrm>
                <a:off x="9840875" y="3072126"/>
                <a:ext cx="1933114" cy="1831447"/>
              </a:xfrm>
              <a:prstGeom prst="ellipse">
                <a:avLst/>
              </a:prstGeom>
              <a:solidFill>
                <a:srgbClr val="F7CAAC"/>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Arial"/>
                  <a:ea typeface="Arial"/>
                  <a:cs typeface="Arial"/>
                  <a:sym typeface="Arial"/>
                </a:endParaRPr>
              </a:p>
            </p:txBody>
          </p:sp>
          <p:sp>
            <p:nvSpPr>
              <p:cNvPr id="309" name="Google Shape;309;p3"/>
              <p:cNvSpPr/>
              <p:nvPr/>
            </p:nvSpPr>
            <p:spPr>
              <a:xfrm>
                <a:off x="1253179" y="2345233"/>
                <a:ext cx="3950277" cy="3742521"/>
              </a:xfrm>
              <a:custGeom>
                <a:rect b="b" l="l" r="r" t="t"/>
                <a:pathLst>
                  <a:path extrusionOk="0" h="3384000" w="3384000">
                    <a:moveTo>
                      <a:pt x="1692000" y="0"/>
                    </a:moveTo>
                    <a:cubicBezTo>
                      <a:pt x="2626466" y="0"/>
                      <a:pt x="3384000" y="757534"/>
                      <a:pt x="3384000" y="1692000"/>
                    </a:cubicBezTo>
                    <a:cubicBezTo>
                      <a:pt x="3384000" y="2626466"/>
                      <a:pt x="2626466" y="3384000"/>
                      <a:pt x="1692000" y="3384000"/>
                    </a:cubicBezTo>
                    <a:cubicBezTo>
                      <a:pt x="757534" y="3384000"/>
                      <a:pt x="0" y="2626466"/>
                      <a:pt x="0" y="1692000"/>
                    </a:cubicBezTo>
                    <a:cubicBezTo>
                      <a:pt x="0" y="757534"/>
                      <a:pt x="757534" y="0"/>
                      <a:pt x="1692000" y="0"/>
                    </a:cubicBezTo>
                    <a:close/>
                  </a:path>
                </a:pathLst>
              </a:custGeom>
              <a:solidFill>
                <a:srgbClr val="F7CAAC"/>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Arial"/>
                  <a:ea typeface="Arial"/>
                  <a:cs typeface="Arial"/>
                  <a:sym typeface="Arial"/>
                </a:endParaRPr>
              </a:p>
            </p:txBody>
          </p:sp>
          <p:sp>
            <p:nvSpPr>
              <p:cNvPr id="310" name="Google Shape;310;p3"/>
              <p:cNvSpPr/>
              <p:nvPr/>
            </p:nvSpPr>
            <p:spPr>
              <a:xfrm>
                <a:off x="5603890" y="4630317"/>
                <a:ext cx="4030037" cy="1578831"/>
              </a:xfrm>
              <a:custGeom>
                <a:rect b="b" l="l" r="r" t="t"/>
                <a:pathLst>
                  <a:path extrusionOk="0" h="1427584" w="3452326">
                    <a:moveTo>
                      <a:pt x="3452326" y="0"/>
                    </a:moveTo>
                    <a:cubicBezTo>
                      <a:pt x="3206620" y="103414"/>
                      <a:pt x="2951583" y="206829"/>
                      <a:pt x="2696546" y="326572"/>
                    </a:cubicBezTo>
                    <a:cubicBezTo>
                      <a:pt x="2441509" y="446315"/>
                      <a:pt x="2200469" y="584719"/>
                      <a:pt x="1922106" y="718458"/>
                    </a:cubicBezTo>
                    <a:cubicBezTo>
                      <a:pt x="1643743" y="852197"/>
                      <a:pt x="1346718" y="1010816"/>
                      <a:pt x="1026367" y="1129004"/>
                    </a:cubicBezTo>
                    <a:cubicBezTo>
                      <a:pt x="706016" y="1247192"/>
                      <a:pt x="353008" y="1337388"/>
                      <a:pt x="0" y="1427584"/>
                    </a:cubicBezTo>
                  </a:path>
                </a:pathLst>
              </a:custGeom>
              <a:noFill/>
              <a:ln cap="flat" cmpd="sng" w="762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Arial"/>
                  <a:ea typeface="Arial"/>
                  <a:cs typeface="Arial"/>
                  <a:sym typeface="Arial"/>
                </a:endParaRPr>
              </a:p>
            </p:txBody>
          </p:sp>
          <p:sp>
            <p:nvSpPr>
              <p:cNvPr id="311" name="Google Shape;311;p3"/>
              <p:cNvSpPr/>
              <p:nvPr/>
            </p:nvSpPr>
            <p:spPr>
              <a:xfrm>
                <a:off x="6224733" y="4351701"/>
                <a:ext cx="3224030" cy="887446"/>
              </a:xfrm>
              <a:custGeom>
                <a:rect b="b" l="l" r="r" t="t"/>
                <a:pathLst>
                  <a:path extrusionOk="0" h="802432" w="2761861">
                    <a:moveTo>
                      <a:pt x="2761861" y="0"/>
                    </a:moveTo>
                    <a:cubicBezTo>
                      <a:pt x="2636675" y="37322"/>
                      <a:pt x="2514599" y="74645"/>
                      <a:pt x="2332652" y="139959"/>
                    </a:cubicBezTo>
                    <a:cubicBezTo>
                      <a:pt x="2150705" y="205273"/>
                      <a:pt x="1867677" y="318796"/>
                      <a:pt x="1670179" y="391886"/>
                    </a:cubicBezTo>
                    <a:cubicBezTo>
                      <a:pt x="1472681" y="464976"/>
                      <a:pt x="1354493" y="517848"/>
                      <a:pt x="1147665" y="578497"/>
                    </a:cubicBezTo>
                    <a:cubicBezTo>
                      <a:pt x="940837" y="639146"/>
                      <a:pt x="617375" y="712236"/>
                      <a:pt x="429208" y="755779"/>
                    </a:cubicBezTo>
                    <a:cubicBezTo>
                      <a:pt x="241041" y="799322"/>
                      <a:pt x="115855" y="777550"/>
                      <a:pt x="0" y="802432"/>
                    </a:cubicBezTo>
                  </a:path>
                </a:pathLst>
              </a:custGeom>
              <a:noFill/>
              <a:ln cap="flat" cmpd="sng" w="762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Arial"/>
                  <a:ea typeface="Arial"/>
                  <a:cs typeface="Arial"/>
                  <a:sym typeface="Arial"/>
                </a:endParaRPr>
              </a:p>
            </p:txBody>
          </p:sp>
          <p:sp>
            <p:nvSpPr>
              <p:cNvPr id="312" name="Google Shape;312;p3"/>
              <p:cNvSpPr/>
              <p:nvPr/>
            </p:nvSpPr>
            <p:spPr>
              <a:xfrm>
                <a:off x="6497033" y="4021487"/>
                <a:ext cx="2940838" cy="146245"/>
              </a:xfrm>
              <a:custGeom>
                <a:rect b="b" l="l" r="r" t="t"/>
                <a:pathLst>
                  <a:path extrusionOk="0" h="132235" w="2519265">
                    <a:moveTo>
                      <a:pt x="2519265" y="0"/>
                    </a:moveTo>
                    <a:cubicBezTo>
                      <a:pt x="2285222" y="31880"/>
                      <a:pt x="2051179" y="63760"/>
                      <a:pt x="1819469" y="83976"/>
                    </a:cubicBezTo>
                    <a:cubicBezTo>
                      <a:pt x="1587759" y="104192"/>
                      <a:pt x="1342053" y="113522"/>
                      <a:pt x="1129004" y="121298"/>
                    </a:cubicBezTo>
                    <a:cubicBezTo>
                      <a:pt x="915955" y="129074"/>
                      <a:pt x="729342" y="135294"/>
                      <a:pt x="541175" y="130629"/>
                    </a:cubicBezTo>
                    <a:cubicBezTo>
                      <a:pt x="353008" y="125964"/>
                      <a:pt x="176504" y="109635"/>
                      <a:pt x="0" y="93306"/>
                    </a:cubicBezTo>
                  </a:path>
                </a:pathLst>
              </a:custGeom>
              <a:noFill/>
              <a:ln cap="flat" cmpd="sng" w="762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Arial"/>
                  <a:ea typeface="Arial"/>
                  <a:cs typeface="Arial"/>
                  <a:sym typeface="Arial"/>
                </a:endParaRPr>
              </a:p>
            </p:txBody>
          </p:sp>
          <p:sp>
            <p:nvSpPr>
              <p:cNvPr id="313" name="Google Shape;313;p3"/>
              <p:cNvSpPr/>
              <p:nvPr/>
            </p:nvSpPr>
            <p:spPr>
              <a:xfrm>
                <a:off x="5996001" y="2907019"/>
                <a:ext cx="3441869" cy="789799"/>
              </a:xfrm>
              <a:custGeom>
                <a:rect b="b" l="l" r="r" t="t"/>
                <a:pathLst>
                  <a:path extrusionOk="0" h="714139" w="2948473">
                    <a:moveTo>
                      <a:pt x="2948473" y="709127"/>
                    </a:moveTo>
                    <a:cubicBezTo>
                      <a:pt x="2775856" y="714569"/>
                      <a:pt x="2603240" y="720012"/>
                      <a:pt x="2416628" y="699796"/>
                    </a:cubicBezTo>
                    <a:cubicBezTo>
                      <a:pt x="2230016" y="679580"/>
                      <a:pt x="2043404" y="646923"/>
                      <a:pt x="1828800" y="587829"/>
                    </a:cubicBezTo>
                    <a:cubicBezTo>
                      <a:pt x="1614196" y="528735"/>
                      <a:pt x="1328057" y="418323"/>
                      <a:pt x="1129004" y="345233"/>
                    </a:cubicBezTo>
                    <a:cubicBezTo>
                      <a:pt x="929951" y="272143"/>
                      <a:pt x="822648" y="206829"/>
                      <a:pt x="634481" y="149290"/>
                    </a:cubicBezTo>
                    <a:cubicBezTo>
                      <a:pt x="446314" y="91751"/>
                      <a:pt x="223157" y="50541"/>
                      <a:pt x="0" y="0"/>
                    </a:cubicBezTo>
                  </a:path>
                </a:pathLst>
              </a:custGeom>
              <a:noFill/>
              <a:ln cap="flat" cmpd="sng" w="762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Arial"/>
                  <a:ea typeface="Arial"/>
                  <a:cs typeface="Arial"/>
                  <a:sym typeface="Arial"/>
                </a:endParaRPr>
              </a:p>
            </p:txBody>
          </p:sp>
          <p:sp>
            <p:nvSpPr>
              <p:cNvPr id="314" name="Google Shape;314;p3"/>
              <p:cNvSpPr/>
              <p:nvPr/>
            </p:nvSpPr>
            <p:spPr>
              <a:xfrm>
                <a:off x="1846151" y="1097281"/>
                <a:ext cx="7787775" cy="2212185"/>
              </a:xfrm>
              <a:custGeom>
                <a:rect b="b" l="l" r="r" t="t"/>
                <a:pathLst>
                  <a:path extrusionOk="0" h="2000265" w="6671388">
                    <a:moveTo>
                      <a:pt x="6671388" y="2000265"/>
                    </a:moveTo>
                    <a:lnTo>
                      <a:pt x="6298164" y="1972273"/>
                    </a:lnTo>
                    <a:cubicBezTo>
                      <a:pt x="6119327" y="1930285"/>
                      <a:pt x="5865846" y="1855640"/>
                      <a:pt x="5598368" y="1748338"/>
                    </a:cubicBezTo>
                    <a:cubicBezTo>
                      <a:pt x="5330890" y="1641036"/>
                      <a:pt x="4985657" y="1476196"/>
                      <a:pt x="4693298" y="1328461"/>
                    </a:cubicBezTo>
                    <a:cubicBezTo>
                      <a:pt x="4400939" y="1180726"/>
                      <a:pt x="4083699" y="987893"/>
                      <a:pt x="3844213" y="861930"/>
                    </a:cubicBezTo>
                    <a:cubicBezTo>
                      <a:pt x="3604727" y="735967"/>
                      <a:pt x="3491204" y="681538"/>
                      <a:pt x="3256384" y="572681"/>
                    </a:cubicBezTo>
                    <a:cubicBezTo>
                      <a:pt x="3021563" y="463824"/>
                      <a:pt x="2699657" y="300538"/>
                      <a:pt x="2435290" y="208787"/>
                    </a:cubicBezTo>
                    <a:cubicBezTo>
                      <a:pt x="2170923" y="117036"/>
                      <a:pt x="1886339" y="53277"/>
                      <a:pt x="1670180" y="22175"/>
                    </a:cubicBezTo>
                    <a:cubicBezTo>
                      <a:pt x="1454021" y="-8927"/>
                      <a:pt x="1329612" y="-5817"/>
                      <a:pt x="1138335" y="22175"/>
                    </a:cubicBezTo>
                    <a:cubicBezTo>
                      <a:pt x="947058" y="50167"/>
                      <a:pt x="712237" y="112371"/>
                      <a:pt x="522515" y="190126"/>
                    </a:cubicBezTo>
                    <a:cubicBezTo>
                      <a:pt x="332792" y="267881"/>
                      <a:pt x="185057" y="378293"/>
                      <a:pt x="0" y="488706"/>
                    </a:cubicBezTo>
                  </a:path>
                </a:pathLst>
              </a:custGeom>
              <a:noFill/>
              <a:ln cap="flat" cmpd="sng" w="762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Arial"/>
                  <a:ea typeface="Arial"/>
                  <a:cs typeface="Arial"/>
                  <a:sym typeface="Arial"/>
                </a:endParaRPr>
              </a:p>
            </p:txBody>
          </p:sp>
          <p:sp>
            <p:nvSpPr>
              <p:cNvPr id="315" name="Google Shape;315;p3"/>
              <p:cNvSpPr/>
              <p:nvPr/>
            </p:nvSpPr>
            <p:spPr>
              <a:xfrm>
                <a:off x="269966" y="3220534"/>
                <a:ext cx="1174157" cy="1127553"/>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Arial"/>
                  <a:ea typeface="Arial"/>
                  <a:cs typeface="Arial"/>
                  <a:sym typeface="Arial"/>
                </a:endParaRPr>
              </a:p>
            </p:txBody>
          </p:sp>
          <p:sp>
            <p:nvSpPr>
              <p:cNvPr id="316" name="Google Shape;316;p3"/>
              <p:cNvSpPr/>
              <p:nvPr/>
            </p:nvSpPr>
            <p:spPr>
              <a:xfrm>
                <a:off x="423148" y="4402839"/>
                <a:ext cx="1174157" cy="1127553"/>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Arial"/>
                  <a:ea typeface="Arial"/>
                  <a:cs typeface="Arial"/>
                  <a:sym typeface="Arial"/>
                </a:endParaRPr>
              </a:p>
            </p:txBody>
          </p:sp>
          <p:sp>
            <p:nvSpPr>
              <p:cNvPr id="317" name="Google Shape;317;p3"/>
              <p:cNvSpPr/>
              <p:nvPr/>
            </p:nvSpPr>
            <p:spPr>
              <a:xfrm>
                <a:off x="886428" y="2070083"/>
                <a:ext cx="1174157" cy="1127553"/>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Arial"/>
                  <a:ea typeface="Arial"/>
                  <a:cs typeface="Arial"/>
                  <a:sym typeface="Arial"/>
                </a:endParaRPr>
              </a:p>
            </p:txBody>
          </p:sp>
          <p:sp>
            <p:nvSpPr>
              <p:cNvPr id="318" name="Google Shape;318;p3"/>
              <p:cNvSpPr/>
              <p:nvPr/>
            </p:nvSpPr>
            <p:spPr>
              <a:xfrm>
                <a:off x="2027421" y="1481541"/>
                <a:ext cx="1174157" cy="1114794"/>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Arial"/>
                  <a:ea typeface="Arial"/>
                  <a:cs typeface="Arial"/>
                  <a:sym typeface="Arial"/>
                </a:endParaRPr>
              </a:p>
            </p:txBody>
          </p:sp>
          <p:sp>
            <p:nvSpPr>
              <p:cNvPr id="319" name="Google Shape;319;p3"/>
              <p:cNvSpPr/>
              <p:nvPr/>
            </p:nvSpPr>
            <p:spPr>
              <a:xfrm>
                <a:off x="3346900" y="1493913"/>
                <a:ext cx="1174157" cy="1127553"/>
              </a:xfrm>
              <a:prstGeom prst="ellipse">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Arial"/>
                  <a:ea typeface="Arial"/>
                  <a:cs typeface="Arial"/>
                  <a:sym typeface="Arial"/>
                </a:endParaRPr>
              </a:p>
            </p:txBody>
          </p:sp>
          <p:sp>
            <p:nvSpPr>
              <p:cNvPr id="320" name="Google Shape;320;p3"/>
              <p:cNvSpPr/>
              <p:nvPr/>
            </p:nvSpPr>
            <p:spPr>
              <a:xfrm>
                <a:off x="4397082" y="2249678"/>
                <a:ext cx="1174157" cy="1127553"/>
              </a:xfrm>
              <a:prstGeom prst="ellipse">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Arial"/>
                  <a:ea typeface="Arial"/>
                  <a:cs typeface="Arial"/>
                  <a:sym typeface="Arial"/>
                </a:endParaRPr>
              </a:p>
            </p:txBody>
          </p:sp>
          <p:sp>
            <p:nvSpPr>
              <p:cNvPr id="321" name="Google Shape;321;p3"/>
              <p:cNvSpPr/>
              <p:nvPr/>
            </p:nvSpPr>
            <p:spPr>
              <a:xfrm>
                <a:off x="4943684" y="3385735"/>
                <a:ext cx="1174157" cy="1127553"/>
              </a:xfrm>
              <a:prstGeom prst="ellipse">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Arial"/>
                  <a:ea typeface="Arial"/>
                  <a:cs typeface="Arial"/>
                  <a:sym typeface="Arial"/>
                </a:endParaRPr>
              </a:p>
            </p:txBody>
          </p:sp>
          <p:sp>
            <p:nvSpPr>
              <p:cNvPr id="322" name="Google Shape;322;p3"/>
              <p:cNvSpPr/>
              <p:nvPr/>
            </p:nvSpPr>
            <p:spPr>
              <a:xfrm>
                <a:off x="4627866" y="4609139"/>
                <a:ext cx="1174157" cy="1127553"/>
              </a:xfrm>
              <a:prstGeom prst="ellipse">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Arial"/>
                  <a:ea typeface="Arial"/>
                  <a:cs typeface="Arial"/>
                  <a:sym typeface="Arial"/>
                </a:endParaRPr>
              </a:p>
            </p:txBody>
          </p:sp>
          <p:sp>
            <p:nvSpPr>
              <p:cNvPr id="323" name="Google Shape;323;p3"/>
              <p:cNvSpPr/>
              <p:nvPr/>
            </p:nvSpPr>
            <p:spPr>
              <a:xfrm>
                <a:off x="3720165" y="5550546"/>
                <a:ext cx="1174157" cy="1127553"/>
              </a:xfrm>
              <a:prstGeom prst="ellipse">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Arial"/>
                  <a:ea typeface="Arial"/>
                  <a:cs typeface="Arial"/>
                  <a:sym typeface="Arial"/>
                </a:endParaRPr>
              </a:p>
            </p:txBody>
          </p:sp>
          <p:sp>
            <p:nvSpPr>
              <p:cNvPr id="324" name="Google Shape;324;p3"/>
              <p:cNvSpPr txBox="1"/>
              <p:nvPr/>
            </p:nvSpPr>
            <p:spPr>
              <a:xfrm>
                <a:off x="2027540" y="3668169"/>
                <a:ext cx="2525665" cy="75505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400" u="none" cap="none" strike="noStrike">
                    <a:solidFill>
                      <a:schemeClr val="dk1"/>
                    </a:solidFill>
                    <a:latin typeface="Arial"/>
                    <a:ea typeface="Arial"/>
                    <a:cs typeface="Arial"/>
                    <a:sym typeface="Arial"/>
                  </a:rPr>
                  <a:t>Acquire skillset through comprehensive </a:t>
                </a:r>
                <a:endParaRPr/>
              </a:p>
              <a:p>
                <a:pPr indent="0" lvl="0" marL="0" marR="0" rtl="0" algn="ctr">
                  <a:spcBef>
                    <a:spcPts val="0"/>
                  </a:spcBef>
                  <a:spcAft>
                    <a:spcPts val="0"/>
                  </a:spcAft>
                  <a:buNone/>
                </a:pPr>
                <a:r>
                  <a:rPr b="1" i="0" lang="en-US" sz="1400" u="none" cap="none" strike="noStrike">
                    <a:solidFill>
                      <a:schemeClr val="dk1"/>
                    </a:solidFill>
                    <a:latin typeface="Arial"/>
                    <a:ea typeface="Arial"/>
                    <a:cs typeface="Arial"/>
                    <a:sym typeface="Arial"/>
                  </a:rPr>
                  <a:t>problem-solving Toolkit</a:t>
                </a:r>
                <a:endParaRPr/>
              </a:p>
            </p:txBody>
          </p:sp>
          <p:sp>
            <p:nvSpPr>
              <p:cNvPr id="325" name="Google Shape;325;p3"/>
              <p:cNvSpPr txBox="1"/>
              <p:nvPr/>
            </p:nvSpPr>
            <p:spPr>
              <a:xfrm>
                <a:off x="3935241" y="5919604"/>
                <a:ext cx="1208544" cy="2831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Financials</a:t>
                </a:r>
                <a:endParaRPr sz="1200">
                  <a:solidFill>
                    <a:schemeClr val="dk1"/>
                  </a:solidFill>
                  <a:latin typeface="Arial"/>
                  <a:ea typeface="Arial"/>
                  <a:cs typeface="Arial"/>
                  <a:sym typeface="Arial"/>
                </a:endParaRPr>
              </a:p>
            </p:txBody>
          </p:sp>
          <p:sp>
            <p:nvSpPr>
              <p:cNvPr id="326" name="Google Shape;326;p3"/>
              <p:cNvSpPr txBox="1"/>
              <p:nvPr/>
            </p:nvSpPr>
            <p:spPr>
              <a:xfrm>
                <a:off x="4835576" y="4993436"/>
                <a:ext cx="1021476" cy="4719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Growth Drivers</a:t>
                </a:r>
                <a:endParaRPr/>
              </a:p>
            </p:txBody>
          </p:sp>
          <p:sp>
            <p:nvSpPr>
              <p:cNvPr id="327" name="Google Shape;327;p3"/>
              <p:cNvSpPr txBox="1"/>
              <p:nvPr/>
            </p:nvSpPr>
            <p:spPr>
              <a:xfrm>
                <a:off x="5021029" y="3709291"/>
                <a:ext cx="1208544" cy="4719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Platform &amp; Technology</a:t>
                </a:r>
                <a:endParaRPr/>
              </a:p>
            </p:txBody>
          </p:sp>
          <p:sp>
            <p:nvSpPr>
              <p:cNvPr id="328" name="Google Shape;328;p3"/>
              <p:cNvSpPr txBox="1"/>
              <p:nvPr/>
            </p:nvSpPr>
            <p:spPr>
              <a:xfrm>
                <a:off x="4442478" y="2510481"/>
                <a:ext cx="1208544" cy="4719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Go to Market Strategy</a:t>
                </a:r>
                <a:endParaRPr/>
              </a:p>
            </p:txBody>
          </p:sp>
          <p:sp>
            <p:nvSpPr>
              <p:cNvPr id="329" name="Google Shape;329;p3"/>
              <p:cNvSpPr txBox="1"/>
              <p:nvPr/>
            </p:nvSpPr>
            <p:spPr>
              <a:xfrm>
                <a:off x="3578391" y="1754270"/>
                <a:ext cx="1208544" cy="4719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Unit economics</a:t>
                </a:r>
                <a:endParaRPr sz="1200">
                  <a:solidFill>
                    <a:srgbClr val="000000"/>
                  </a:solidFill>
                  <a:latin typeface="Arial"/>
                  <a:ea typeface="Arial"/>
                  <a:cs typeface="Arial"/>
                  <a:sym typeface="Arial"/>
                </a:endParaRPr>
              </a:p>
            </p:txBody>
          </p:sp>
          <p:sp>
            <p:nvSpPr>
              <p:cNvPr id="330" name="Google Shape;330;p3"/>
              <p:cNvSpPr txBox="1"/>
              <p:nvPr/>
            </p:nvSpPr>
            <p:spPr>
              <a:xfrm>
                <a:off x="2061514" y="1647110"/>
                <a:ext cx="1203410" cy="66067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Value Proposition by Segmentation</a:t>
                </a:r>
                <a:endParaRPr/>
              </a:p>
            </p:txBody>
          </p:sp>
          <p:sp>
            <p:nvSpPr>
              <p:cNvPr id="331" name="Google Shape;331;p3"/>
              <p:cNvSpPr txBox="1"/>
              <p:nvPr/>
            </p:nvSpPr>
            <p:spPr>
              <a:xfrm>
                <a:off x="893923" y="2332438"/>
                <a:ext cx="1273940" cy="4719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Customer Segmentation</a:t>
                </a:r>
                <a:endParaRPr/>
              </a:p>
            </p:txBody>
          </p:sp>
          <p:sp>
            <p:nvSpPr>
              <p:cNvPr id="332" name="Google Shape;332;p3"/>
              <p:cNvSpPr txBox="1"/>
              <p:nvPr/>
            </p:nvSpPr>
            <p:spPr>
              <a:xfrm>
                <a:off x="403562" y="3401042"/>
                <a:ext cx="1176678" cy="84943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Market Landscape and Sizing</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b="1" sz="1200">
                  <a:solidFill>
                    <a:schemeClr val="dk1"/>
                  </a:solidFill>
                  <a:latin typeface="Arial"/>
                  <a:ea typeface="Arial"/>
                  <a:cs typeface="Arial"/>
                  <a:sym typeface="Arial"/>
                </a:endParaRPr>
              </a:p>
            </p:txBody>
          </p:sp>
          <p:sp>
            <p:nvSpPr>
              <p:cNvPr id="333" name="Google Shape;333;p3"/>
              <p:cNvSpPr txBox="1"/>
              <p:nvPr/>
            </p:nvSpPr>
            <p:spPr>
              <a:xfrm>
                <a:off x="540741" y="4696961"/>
                <a:ext cx="946520" cy="4719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Business idea</a:t>
                </a:r>
                <a:endParaRPr/>
              </a:p>
            </p:txBody>
          </p:sp>
          <p:sp>
            <p:nvSpPr>
              <p:cNvPr id="334" name="Google Shape;334;p3"/>
              <p:cNvSpPr txBox="1"/>
              <p:nvPr/>
            </p:nvSpPr>
            <p:spPr>
              <a:xfrm>
                <a:off x="9851655" y="3471833"/>
                <a:ext cx="1780964" cy="11011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Structured &amp; Meaningful   Business Solution Plan</a:t>
                </a:r>
                <a:endParaRPr/>
              </a:p>
            </p:txBody>
          </p:sp>
          <p:sp>
            <p:nvSpPr>
              <p:cNvPr id="335" name="Google Shape;335;p3"/>
              <p:cNvSpPr/>
              <p:nvPr/>
            </p:nvSpPr>
            <p:spPr>
              <a:xfrm>
                <a:off x="1473887" y="4711793"/>
                <a:ext cx="216000" cy="216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chemeClr val="lt1"/>
                    </a:solidFill>
                    <a:latin typeface="Arial"/>
                    <a:ea typeface="Arial"/>
                    <a:cs typeface="Arial"/>
                    <a:sym typeface="Arial"/>
                  </a:rPr>
                  <a:t>1</a:t>
                </a:r>
                <a:endParaRPr/>
              </a:p>
            </p:txBody>
          </p:sp>
          <p:sp>
            <p:nvSpPr>
              <p:cNvPr id="336" name="Google Shape;336;p3"/>
              <p:cNvSpPr/>
              <p:nvPr/>
            </p:nvSpPr>
            <p:spPr>
              <a:xfrm>
                <a:off x="1339195" y="3709291"/>
                <a:ext cx="216000" cy="216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chemeClr val="lt1"/>
                    </a:solidFill>
                    <a:latin typeface="Arial"/>
                    <a:ea typeface="Arial"/>
                    <a:cs typeface="Arial"/>
                    <a:sym typeface="Arial"/>
                  </a:rPr>
                  <a:t>2</a:t>
                </a:r>
                <a:endParaRPr/>
              </a:p>
            </p:txBody>
          </p:sp>
          <p:sp>
            <p:nvSpPr>
              <p:cNvPr id="337" name="Google Shape;337;p3"/>
              <p:cNvSpPr/>
              <p:nvPr/>
            </p:nvSpPr>
            <p:spPr>
              <a:xfrm>
                <a:off x="1805855" y="2934113"/>
                <a:ext cx="216000" cy="216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chemeClr val="lt1"/>
                    </a:solidFill>
                    <a:latin typeface="Arial"/>
                    <a:ea typeface="Arial"/>
                    <a:cs typeface="Arial"/>
                    <a:sym typeface="Arial"/>
                  </a:rPr>
                  <a:t>3</a:t>
                </a:r>
                <a:endParaRPr/>
              </a:p>
            </p:txBody>
          </p:sp>
          <p:sp>
            <p:nvSpPr>
              <p:cNvPr id="338" name="Google Shape;338;p3"/>
              <p:cNvSpPr/>
              <p:nvPr/>
            </p:nvSpPr>
            <p:spPr>
              <a:xfrm>
                <a:off x="2649069" y="2493285"/>
                <a:ext cx="216000" cy="216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chemeClr val="lt1"/>
                    </a:solidFill>
                    <a:latin typeface="Arial"/>
                    <a:ea typeface="Arial"/>
                    <a:cs typeface="Arial"/>
                    <a:sym typeface="Arial"/>
                  </a:rPr>
                  <a:t>4</a:t>
                </a:r>
                <a:endParaRPr/>
              </a:p>
            </p:txBody>
          </p:sp>
          <p:sp>
            <p:nvSpPr>
              <p:cNvPr id="339" name="Google Shape;339;p3"/>
              <p:cNvSpPr/>
              <p:nvPr/>
            </p:nvSpPr>
            <p:spPr>
              <a:xfrm>
                <a:off x="3638617" y="2496781"/>
                <a:ext cx="216000" cy="216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chemeClr val="lt1"/>
                    </a:solidFill>
                    <a:latin typeface="Arial"/>
                    <a:ea typeface="Arial"/>
                    <a:cs typeface="Arial"/>
                    <a:sym typeface="Arial"/>
                  </a:rPr>
                  <a:t>5</a:t>
                </a:r>
                <a:endParaRPr/>
              </a:p>
            </p:txBody>
          </p:sp>
          <p:sp>
            <p:nvSpPr>
              <p:cNvPr id="340" name="Google Shape;340;p3"/>
              <p:cNvSpPr/>
              <p:nvPr/>
            </p:nvSpPr>
            <p:spPr>
              <a:xfrm>
                <a:off x="4423378" y="3058366"/>
                <a:ext cx="216000" cy="216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chemeClr val="lt1"/>
                    </a:solidFill>
                    <a:latin typeface="Arial"/>
                    <a:ea typeface="Arial"/>
                    <a:cs typeface="Arial"/>
                    <a:sym typeface="Arial"/>
                  </a:rPr>
                  <a:t>6</a:t>
                </a:r>
                <a:endParaRPr/>
              </a:p>
            </p:txBody>
          </p:sp>
          <p:sp>
            <p:nvSpPr>
              <p:cNvPr id="341" name="Google Shape;341;p3"/>
              <p:cNvSpPr/>
              <p:nvPr/>
            </p:nvSpPr>
            <p:spPr>
              <a:xfrm>
                <a:off x="4801297" y="3856471"/>
                <a:ext cx="216000" cy="216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chemeClr val="lt1"/>
                    </a:solidFill>
                    <a:latin typeface="Arial"/>
                    <a:ea typeface="Arial"/>
                    <a:cs typeface="Arial"/>
                    <a:sym typeface="Arial"/>
                  </a:rPr>
                  <a:t>7</a:t>
                </a:r>
                <a:endParaRPr/>
              </a:p>
            </p:txBody>
          </p:sp>
          <p:sp>
            <p:nvSpPr>
              <p:cNvPr id="342" name="Google Shape;342;p3"/>
              <p:cNvSpPr/>
              <p:nvPr/>
            </p:nvSpPr>
            <p:spPr>
              <a:xfrm>
                <a:off x="4572837" y="4826592"/>
                <a:ext cx="216000" cy="216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chemeClr val="lt1"/>
                    </a:solidFill>
                    <a:latin typeface="Arial"/>
                    <a:ea typeface="Arial"/>
                    <a:cs typeface="Arial"/>
                    <a:sym typeface="Arial"/>
                  </a:rPr>
                  <a:t>8</a:t>
                </a:r>
                <a:endParaRPr/>
              </a:p>
            </p:txBody>
          </p:sp>
          <p:sp>
            <p:nvSpPr>
              <p:cNvPr id="343" name="Google Shape;343;p3"/>
              <p:cNvSpPr/>
              <p:nvPr/>
            </p:nvSpPr>
            <p:spPr>
              <a:xfrm>
                <a:off x="3917297" y="5553732"/>
                <a:ext cx="216000" cy="216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chemeClr val="lt1"/>
                    </a:solidFill>
                    <a:latin typeface="Arial"/>
                    <a:ea typeface="Arial"/>
                    <a:cs typeface="Arial"/>
                    <a:sym typeface="Arial"/>
                  </a:rPr>
                  <a:t>9</a:t>
                </a:r>
                <a:endParaRPr/>
              </a:p>
            </p:txBody>
          </p:sp>
        </p:grpSp>
      </p:grpSp>
      <p:sp>
        <p:nvSpPr>
          <p:cNvPr id="344" name="Google Shape;344;p3"/>
          <p:cNvSpPr txBox="1"/>
          <p:nvPr/>
        </p:nvSpPr>
        <p:spPr>
          <a:xfrm>
            <a:off x="801189" y="341021"/>
            <a:ext cx="10934902" cy="480901"/>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2400">
                <a:solidFill>
                  <a:schemeClr val="lt1"/>
                </a:solidFill>
                <a:latin typeface="Arial"/>
                <a:ea typeface="Arial"/>
                <a:cs typeface="Arial"/>
                <a:sym typeface="Arial"/>
              </a:rPr>
              <a:t>An approach to formulate solution plan, an iterative process </a:t>
            </a:r>
            <a:endParaRPr b="1" sz="2400">
              <a:solidFill>
                <a:schemeClr val="lt1"/>
              </a:solidFill>
              <a:latin typeface="Arial"/>
              <a:ea typeface="Arial"/>
              <a:cs typeface="Arial"/>
              <a:sym typeface="Arial"/>
            </a:endParaRPr>
          </a:p>
        </p:txBody>
      </p:sp>
      <p:sp>
        <p:nvSpPr>
          <p:cNvPr id="345" name="Google Shape;345;p3"/>
          <p:cNvSpPr/>
          <p:nvPr/>
        </p:nvSpPr>
        <p:spPr>
          <a:xfrm>
            <a:off x="414312" y="291777"/>
            <a:ext cx="386865" cy="57938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Arial"/>
                <a:ea typeface="Arial"/>
                <a:cs typeface="Arial"/>
                <a:sym typeface="Arial"/>
              </a:rPr>
              <a:t>B</a:t>
            </a:r>
            <a:endParaRPr/>
          </a:p>
        </p:txBody>
      </p:sp>
      <p:sp>
        <p:nvSpPr>
          <p:cNvPr id="346" name="Google Shape;346;p3"/>
          <p:cNvSpPr txBox="1"/>
          <p:nvPr>
            <p:ph idx="12" type="sldNum"/>
          </p:nvPr>
        </p:nvSpPr>
        <p:spPr>
          <a:xfrm>
            <a:off x="11268061" y="6315968"/>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350" name="Shape 350"/>
        <p:cNvGrpSpPr/>
        <p:nvPr/>
      </p:nvGrpSpPr>
      <p:grpSpPr>
        <a:xfrm>
          <a:off x="0" y="0"/>
          <a:ext cx="0" cy="0"/>
          <a:chOff x="0" y="0"/>
          <a:chExt cx="0" cy="0"/>
        </a:xfrm>
      </p:grpSpPr>
      <p:sp>
        <p:nvSpPr>
          <p:cNvPr id="351" name="Google Shape;351;p4"/>
          <p:cNvSpPr/>
          <p:nvPr/>
        </p:nvSpPr>
        <p:spPr>
          <a:xfrm>
            <a:off x="801188" y="269966"/>
            <a:ext cx="11051177" cy="63873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600">
              <a:solidFill>
                <a:srgbClr val="FFFFFF"/>
              </a:solidFill>
              <a:latin typeface="Arial"/>
              <a:ea typeface="Arial"/>
              <a:cs typeface="Arial"/>
              <a:sym typeface="Arial"/>
            </a:endParaRPr>
          </a:p>
        </p:txBody>
      </p:sp>
      <p:sp>
        <p:nvSpPr>
          <p:cNvPr id="352" name="Google Shape;352;p4"/>
          <p:cNvSpPr txBox="1"/>
          <p:nvPr>
            <p:ph idx="12" type="sldNum"/>
          </p:nvPr>
        </p:nvSpPr>
        <p:spPr>
          <a:xfrm>
            <a:off x="7931331" y="6225718"/>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53" name="Google Shape;353;p4"/>
          <p:cNvGraphicFramePr/>
          <p:nvPr/>
        </p:nvGraphicFramePr>
        <p:xfrm>
          <a:off x="658115" y="2561502"/>
          <a:ext cx="3000000" cy="3000000"/>
        </p:xfrm>
        <a:graphic>
          <a:graphicData uri="http://schemas.openxmlformats.org/drawingml/2006/table">
            <a:tbl>
              <a:tblPr bandRow="1" firstRow="1">
                <a:noFill/>
                <a:tableStyleId>{E1F56A9D-E996-4275-B600-325D92CEB3B8}</a:tableStyleId>
              </a:tblPr>
              <a:tblGrid>
                <a:gridCol w="564350"/>
                <a:gridCol w="2014525"/>
                <a:gridCol w="1811950"/>
                <a:gridCol w="1468925"/>
                <a:gridCol w="1059975"/>
                <a:gridCol w="2257425"/>
                <a:gridCol w="1800225"/>
              </a:tblGrid>
              <a:tr h="721750">
                <a:tc>
                  <a:txBody>
                    <a:bodyPr/>
                    <a:lstStyle/>
                    <a:p>
                      <a:pPr indent="0" lvl="0" marL="0" marR="0" rtl="0" algn="l">
                        <a:spcBef>
                          <a:spcPts val="0"/>
                        </a:spcBef>
                        <a:spcAft>
                          <a:spcPts val="0"/>
                        </a:spcAft>
                        <a:buNone/>
                      </a:pPr>
                      <a:r>
                        <a:rPr lang="en-US" sz="1600" u="none" cap="none" strike="noStrike"/>
                        <a:t>S No.</a:t>
                      </a:r>
                      <a:endParaRPr/>
                    </a:p>
                  </a:txBody>
                  <a:tcPr marT="45725" marB="45725" marR="91450" marL="91450">
                    <a:solidFill>
                      <a:srgbClr val="595959"/>
                    </a:solidFill>
                  </a:tcPr>
                </a:tc>
                <a:tc>
                  <a:txBody>
                    <a:bodyPr/>
                    <a:lstStyle/>
                    <a:p>
                      <a:pPr indent="0" lvl="0" marL="0" marR="0" rtl="0" algn="l">
                        <a:spcBef>
                          <a:spcPts val="0"/>
                        </a:spcBef>
                        <a:spcAft>
                          <a:spcPts val="0"/>
                        </a:spcAft>
                        <a:buNone/>
                      </a:pPr>
                      <a:r>
                        <a:rPr lang="en-US" sz="1600"/>
                        <a:t>Name</a:t>
                      </a:r>
                      <a:endParaRPr/>
                    </a:p>
                  </a:txBody>
                  <a:tcPr marT="45725" marB="45725" marR="91450" marL="91450">
                    <a:solidFill>
                      <a:srgbClr val="595959"/>
                    </a:solidFill>
                  </a:tcPr>
                </a:tc>
                <a:tc>
                  <a:txBody>
                    <a:bodyPr/>
                    <a:lstStyle/>
                    <a:p>
                      <a:pPr indent="0" lvl="0" marL="0" marR="0" rtl="0" algn="l">
                        <a:spcBef>
                          <a:spcPts val="0"/>
                        </a:spcBef>
                        <a:spcAft>
                          <a:spcPts val="0"/>
                        </a:spcAft>
                        <a:buNone/>
                      </a:pPr>
                      <a:r>
                        <a:rPr lang="en-US" sz="1600"/>
                        <a:t>Intern ID</a:t>
                      </a:r>
                      <a:endParaRPr/>
                    </a:p>
                  </a:txBody>
                  <a:tcPr marT="45725" marB="45725" marR="91450" marL="91450">
                    <a:solidFill>
                      <a:srgbClr val="595959"/>
                    </a:solidFill>
                  </a:tcPr>
                </a:tc>
                <a:tc>
                  <a:txBody>
                    <a:bodyPr/>
                    <a:lstStyle/>
                    <a:p>
                      <a:pPr indent="0" lvl="0" marL="0" marR="0" rtl="0" algn="l">
                        <a:spcBef>
                          <a:spcPts val="0"/>
                        </a:spcBef>
                        <a:spcAft>
                          <a:spcPts val="0"/>
                        </a:spcAft>
                        <a:buNone/>
                      </a:pPr>
                      <a:r>
                        <a:rPr lang="en-US" sz="1600"/>
                        <a:t>College Name</a:t>
                      </a:r>
                      <a:endParaRPr/>
                    </a:p>
                  </a:txBody>
                  <a:tcPr marT="45725" marB="45725" marR="91450" marL="91450">
                    <a:solidFill>
                      <a:srgbClr val="595959"/>
                    </a:solidFill>
                  </a:tcPr>
                </a:tc>
                <a:tc>
                  <a:txBody>
                    <a:bodyPr/>
                    <a:lstStyle/>
                    <a:p>
                      <a:pPr indent="0" lvl="0" marL="0" marR="0" rtl="0" algn="l">
                        <a:spcBef>
                          <a:spcPts val="0"/>
                        </a:spcBef>
                        <a:spcAft>
                          <a:spcPts val="0"/>
                        </a:spcAft>
                        <a:buNone/>
                      </a:pPr>
                      <a:r>
                        <a:rPr lang="en-US" sz="1600"/>
                        <a:t>UG/PG degree</a:t>
                      </a:r>
                      <a:endParaRPr/>
                    </a:p>
                  </a:txBody>
                  <a:tcPr marT="45725" marB="45725" marR="91450" marL="91450">
                    <a:solidFill>
                      <a:srgbClr val="595959"/>
                    </a:solidFill>
                  </a:tcPr>
                </a:tc>
                <a:tc>
                  <a:txBody>
                    <a:bodyPr/>
                    <a:lstStyle/>
                    <a:p>
                      <a:pPr indent="0" lvl="0" marL="0" marR="0" rtl="0" algn="l">
                        <a:spcBef>
                          <a:spcPts val="0"/>
                        </a:spcBef>
                        <a:spcAft>
                          <a:spcPts val="0"/>
                        </a:spcAft>
                        <a:buNone/>
                      </a:pPr>
                      <a:r>
                        <a:rPr lang="en-US" sz="1600"/>
                        <a:t>Email </a:t>
                      </a:r>
                      <a:endParaRPr/>
                    </a:p>
                  </a:txBody>
                  <a:tcPr marT="45725" marB="45725" marR="91450" marL="91450">
                    <a:solidFill>
                      <a:srgbClr val="595959"/>
                    </a:solidFill>
                  </a:tcPr>
                </a:tc>
                <a:tc>
                  <a:txBody>
                    <a:bodyPr/>
                    <a:lstStyle/>
                    <a:p>
                      <a:pPr indent="0" lvl="0" marL="0" marR="0" rtl="0" algn="l">
                        <a:spcBef>
                          <a:spcPts val="0"/>
                        </a:spcBef>
                        <a:spcAft>
                          <a:spcPts val="0"/>
                        </a:spcAft>
                        <a:buNone/>
                      </a:pPr>
                      <a:r>
                        <a:rPr lang="en-US" sz="1600"/>
                        <a:t>Phone No.</a:t>
                      </a:r>
                      <a:endParaRPr/>
                    </a:p>
                  </a:txBody>
                  <a:tcPr marT="45725" marB="45725" marR="91450" marL="91450">
                    <a:solidFill>
                      <a:srgbClr val="595959"/>
                    </a:solidFill>
                  </a:tcPr>
                </a:tc>
              </a:tr>
              <a:tr h="412425">
                <a:tc>
                  <a:txBody>
                    <a:bodyPr/>
                    <a:lstStyle/>
                    <a:p>
                      <a:pPr indent="0" lvl="0" marL="0" marR="0" rtl="0" algn="l">
                        <a:spcBef>
                          <a:spcPts val="0"/>
                        </a:spcBef>
                        <a:spcAft>
                          <a:spcPts val="0"/>
                        </a:spcAft>
                        <a:buNone/>
                      </a:pPr>
                      <a:r>
                        <a:rPr lang="en-US" sz="1800"/>
                        <a:t>1</a:t>
                      </a:r>
                      <a:endParaRPr/>
                    </a:p>
                  </a:txBody>
                  <a:tcPr marT="45725" marB="45725" marR="91450" marL="91450">
                    <a:solidFill>
                      <a:srgbClr val="D8D8D8"/>
                    </a:solidFill>
                  </a:tcPr>
                </a:tc>
                <a:tc>
                  <a:txBody>
                    <a:bodyPr/>
                    <a:lstStyle/>
                    <a:p>
                      <a:pPr indent="0" lvl="0" marL="0" marR="0" rtl="0" algn="l">
                        <a:spcBef>
                          <a:spcPts val="0"/>
                        </a:spcBef>
                        <a:spcAft>
                          <a:spcPts val="0"/>
                        </a:spcAft>
                        <a:buNone/>
                      </a:pPr>
                      <a:r>
                        <a:rPr lang="en-US" sz="1600"/>
                        <a:t>Prajwal Khobre</a:t>
                      </a:r>
                      <a:endParaRPr/>
                    </a:p>
                  </a:txBody>
                  <a:tcPr marT="45725" marB="45725" marR="91450" marL="91450">
                    <a:solidFill>
                      <a:srgbClr val="D8D8D8"/>
                    </a:solidFill>
                  </a:tcPr>
                </a:tc>
                <a:tc>
                  <a:txBody>
                    <a:bodyPr/>
                    <a:lstStyle/>
                    <a:p>
                      <a:pPr indent="0" lvl="0" marL="0" marR="0" rtl="0" algn="l">
                        <a:spcBef>
                          <a:spcPts val="0"/>
                        </a:spcBef>
                        <a:spcAft>
                          <a:spcPts val="0"/>
                        </a:spcAft>
                        <a:buClr>
                          <a:schemeClr val="dk1"/>
                        </a:buClr>
                        <a:buSzPts val="1600"/>
                        <a:buFont typeface="Arial"/>
                        <a:buNone/>
                      </a:pPr>
                      <a:r>
                        <a:rPr b="0" i="0" lang="en-US" sz="1600" u="none" strike="noStrike">
                          <a:latin typeface="Arial"/>
                          <a:ea typeface="Arial"/>
                          <a:cs typeface="Arial"/>
                          <a:sym typeface="Arial"/>
                        </a:rPr>
                        <a:t>57_IIK042_Prajwal</a:t>
                      </a:r>
                      <a:endParaRPr sz="1600"/>
                    </a:p>
                  </a:txBody>
                  <a:tcPr marT="45725" marB="45725" marR="91450" marL="91450">
                    <a:solidFill>
                      <a:srgbClr val="D8D8D8"/>
                    </a:solidFill>
                  </a:tcPr>
                </a:tc>
                <a:tc>
                  <a:txBody>
                    <a:bodyPr/>
                    <a:lstStyle/>
                    <a:p>
                      <a:pPr indent="0" lvl="0" marL="0" marR="0" rtl="0" algn="l">
                        <a:spcBef>
                          <a:spcPts val="0"/>
                        </a:spcBef>
                        <a:spcAft>
                          <a:spcPts val="0"/>
                        </a:spcAft>
                        <a:buNone/>
                      </a:pPr>
                      <a:r>
                        <a:rPr lang="en-US" sz="1600"/>
                        <a:t>IIT Kanpur</a:t>
                      </a:r>
                      <a:endParaRPr/>
                    </a:p>
                  </a:txBody>
                  <a:tcPr marT="45725" marB="45725" marR="91450" marL="91450">
                    <a:solidFill>
                      <a:srgbClr val="D8D8D8"/>
                    </a:solidFill>
                  </a:tcPr>
                </a:tc>
                <a:tc>
                  <a:txBody>
                    <a:bodyPr/>
                    <a:lstStyle/>
                    <a:p>
                      <a:pPr indent="0" lvl="0" marL="0" marR="0" rtl="0" algn="l">
                        <a:spcBef>
                          <a:spcPts val="0"/>
                        </a:spcBef>
                        <a:spcAft>
                          <a:spcPts val="0"/>
                        </a:spcAft>
                        <a:buNone/>
                      </a:pPr>
                      <a:r>
                        <a:rPr lang="en-US" sz="1600"/>
                        <a:t>B.Tech</a:t>
                      </a:r>
                      <a:endParaRPr sz="1600"/>
                    </a:p>
                  </a:txBody>
                  <a:tcPr marT="45725" marB="45725" marR="91450" marL="91450">
                    <a:solidFill>
                      <a:srgbClr val="D8D8D8"/>
                    </a:solidFill>
                  </a:tcPr>
                </a:tc>
                <a:tc>
                  <a:txBody>
                    <a:bodyPr/>
                    <a:lstStyle/>
                    <a:p>
                      <a:pPr indent="0" lvl="0" marL="0" marR="0" rtl="0" algn="l">
                        <a:spcBef>
                          <a:spcPts val="0"/>
                        </a:spcBef>
                        <a:spcAft>
                          <a:spcPts val="0"/>
                        </a:spcAft>
                        <a:buNone/>
                      </a:pPr>
                      <a:r>
                        <a:rPr lang="en-US" sz="1600"/>
                        <a:t>prajwalk@iitk.ac.in</a:t>
                      </a:r>
                      <a:endParaRPr/>
                    </a:p>
                  </a:txBody>
                  <a:tcPr marT="45725" marB="45725" marR="91450" marL="91450">
                    <a:solidFill>
                      <a:srgbClr val="D8D8D8"/>
                    </a:solidFill>
                  </a:tcPr>
                </a:tc>
                <a:tc>
                  <a:txBody>
                    <a:bodyPr/>
                    <a:lstStyle/>
                    <a:p>
                      <a:pPr indent="0" lvl="0" marL="0" marR="0" rtl="0" algn="l">
                        <a:spcBef>
                          <a:spcPts val="0"/>
                        </a:spcBef>
                        <a:spcAft>
                          <a:spcPts val="0"/>
                        </a:spcAft>
                        <a:buNone/>
                      </a:pPr>
                      <a:r>
                        <a:rPr lang="en-US" sz="1600"/>
                        <a:t>8275874691</a:t>
                      </a:r>
                      <a:endParaRPr/>
                    </a:p>
                  </a:txBody>
                  <a:tcPr marT="45725" marB="45725" marR="91450" marL="91450">
                    <a:solidFill>
                      <a:srgbClr val="D8D8D8"/>
                    </a:solidFill>
                  </a:tcPr>
                </a:tc>
              </a:tr>
              <a:tr h="228600">
                <a:tc>
                  <a:txBody>
                    <a:bodyPr/>
                    <a:lstStyle/>
                    <a:p>
                      <a:pPr indent="0" lvl="0" marL="0" marR="0" rtl="0" algn="l">
                        <a:spcBef>
                          <a:spcPts val="0"/>
                        </a:spcBef>
                        <a:spcAft>
                          <a:spcPts val="0"/>
                        </a:spcAft>
                        <a:buNone/>
                      </a:pPr>
                      <a:r>
                        <a:rPr lang="en-US" sz="1800"/>
                        <a:t>2</a:t>
                      </a:r>
                      <a:endParaRPr/>
                    </a:p>
                  </a:txBody>
                  <a:tcPr marT="45725" marB="45725" marR="91450" marL="91450">
                    <a:solidFill>
                      <a:srgbClr val="D8D8D8"/>
                    </a:solidFill>
                  </a:tcPr>
                </a:tc>
                <a:tc>
                  <a:txBody>
                    <a:bodyPr/>
                    <a:lstStyle/>
                    <a:p>
                      <a:pPr indent="0" lvl="0" marL="0" marR="0" rtl="0" algn="l">
                        <a:spcBef>
                          <a:spcPts val="0"/>
                        </a:spcBef>
                        <a:spcAft>
                          <a:spcPts val="0"/>
                        </a:spcAft>
                        <a:buNone/>
                      </a:pPr>
                      <a:r>
                        <a:rPr lang="en-US" sz="1600"/>
                        <a:t>Praveen Prabhat</a:t>
                      </a:r>
                      <a:endParaRPr/>
                    </a:p>
                  </a:txBody>
                  <a:tcPr marT="45725" marB="45725" marR="91450" marL="91450">
                    <a:solidFill>
                      <a:srgbClr val="D8D8D8"/>
                    </a:solidFill>
                  </a:tcPr>
                </a:tc>
                <a:tc>
                  <a:txBody>
                    <a:bodyPr/>
                    <a:lstStyle/>
                    <a:p>
                      <a:pPr indent="0" lvl="0" marL="0" marR="0" rtl="0" algn="ctr">
                        <a:spcBef>
                          <a:spcPts val="0"/>
                        </a:spcBef>
                        <a:spcAft>
                          <a:spcPts val="0"/>
                        </a:spcAft>
                        <a:buNone/>
                      </a:pPr>
                      <a:r>
                        <a:rPr lang="en-US" sz="1600"/>
                        <a:t>57_IITK023_Praveen Prabhat</a:t>
                      </a:r>
                      <a:endParaRPr/>
                    </a:p>
                  </a:txBody>
                  <a:tcPr marT="45725" marB="45725" marR="91450" marL="91450">
                    <a:solidFill>
                      <a:srgbClr val="D8D8D8"/>
                    </a:solidFill>
                  </a:tcPr>
                </a:tc>
                <a:tc>
                  <a:txBody>
                    <a:bodyPr/>
                    <a:lstStyle/>
                    <a:p>
                      <a:pPr indent="0" lvl="0" marL="0" marR="0" rtl="0" algn="l">
                        <a:lnSpc>
                          <a:spcPct val="100000"/>
                        </a:lnSpc>
                        <a:spcBef>
                          <a:spcPts val="0"/>
                        </a:spcBef>
                        <a:spcAft>
                          <a:spcPts val="0"/>
                        </a:spcAft>
                        <a:buClr>
                          <a:schemeClr val="dk1"/>
                        </a:buClr>
                        <a:buSzPts val="1600"/>
                        <a:buFont typeface="Arial"/>
                        <a:buNone/>
                      </a:pPr>
                      <a:r>
                        <a:rPr lang="en-US" sz="1600"/>
                        <a:t>IIT Kanpur</a:t>
                      </a:r>
                      <a:endParaRPr/>
                    </a:p>
                  </a:txBody>
                  <a:tcPr marT="45725" marB="45725" marR="91450" marL="91450">
                    <a:solidFill>
                      <a:srgbClr val="D8D8D8"/>
                    </a:solidFill>
                  </a:tcPr>
                </a:tc>
                <a:tc>
                  <a:txBody>
                    <a:bodyPr/>
                    <a:lstStyle/>
                    <a:p>
                      <a:pPr indent="0" lvl="0" marL="0" marR="0" rtl="0" algn="l">
                        <a:lnSpc>
                          <a:spcPct val="100000"/>
                        </a:lnSpc>
                        <a:spcBef>
                          <a:spcPts val="0"/>
                        </a:spcBef>
                        <a:spcAft>
                          <a:spcPts val="0"/>
                        </a:spcAft>
                        <a:buClr>
                          <a:schemeClr val="dk1"/>
                        </a:buClr>
                        <a:buSzPts val="1600"/>
                        <a:buFont typeface="Arial"/>
                        <a:buNone/>
                      </a:pPr>
                      <a:r>
                        <a:rPr lang="en-US" sz="1600"/>
                        <a:t>B.Tech</a:t>
                      </a:r>
                      <a:endParaRPr sz="1600"/>
                    </a:p>
                  </a:txBody>
                  <a:tcPr marT="45725" marB="45725" marR="91450" marL="91450">
                    <a:solidFill>
                      <a:srgbClr val="D8D8D8"/>
                    </a:solidFill>
                  </a:tcPr>
                </a:tc>
                <a:tc>
                  <a:txBody>
                    <a:bodyPr/>
                    <a:lstStyle/>
                    <a:p>
                      <a:pPr indent="0" lvl="0" marL="0" marR="0" rtl="0" algn="l">
                        <a:spcBef>
                          <a:spcPts val="0"/>
                        </a:spcBef>
                        <a:spcAft>
                          <a:spcPts val="0"/>
                        </a:spcAft>
                        <a:buNone/>
                      </a:pPr>
                      <a:r>
                        <a:rPr lang="en-US" sz="1600"/>
                        <a:t>pravp@iitk.ac.in</a:t>
                      </a:r>
                      <a:endParaRPr/>
                    </a:p>
                  </a:txBody>
                  <a:tcPr marT="45725" marB="45725" marR="91450" marL="91450">
                    <a:solidFill>
                      <a:srgbClr val="D8D8D8"/>
                    </a:solidFill>
                  </a:tcPr>
                </a:tc>
                <a:tc>
                  <a:txBody>
                    <a:bodyPr/>
                    <a:lstStyle/>
                    <a:p>
                      <a:pPr indent="0" lvl="0" marL="0" marR="0" rtl="0" algn="l">
                        <a:spcBef>
                          <a:spcPts val="0"/>
                        </a:spcBef>
                        <a:spcAft>
                          <a:spcPts val="0"/>
                        </a:spcAft>
                        <a:buNone/>
                      </a:pPr>
                      <a:r>
                        <a:rPr lang="en-US" sz="1600"/>
                        <a:t>9608873200</a:t>
                      </a:r>
                      <a:endParaRPr/>
                    </a:p>
                  </a:txBody>
                  <a:tcPr marT="45725" marB="45725" marR="91450" marL="91450">
                    <a:solidFill>
                      <a:srgbClr val="D8D8D8"/>
                    </a:solidFill>
                  </a:tcPr>
                </a:tc>
              </a:tr>
              <a:tr h="412425">
                <a:tc>
                  <a:txBody>
                    <a:bodyPr/>
                    <a:lstStyle/>
                    <a:p>
                      <a:pPr indent="0" lvl="0" marL="0" marR="0" rtl="0" algn="l">
                        <a:spcBef>
                          <a:spcPts val="0"/>
                        </a:spcBef>
                        <a:spcAft>
                          <a:spcPts val="0"/>
                        </a:spcAft>
                        <a:buNone/>
                      </a:pPr>
                      <a:r>
                        <a:rPr lang="en-US" sz="1800"/>
                        <a:t>3</a:t>
                      </a:r>
                      <a:endParaRPr/>
                    </a:p>
                  </a:txBody>
                  <a:tcPr marT="45725" marB="45725" marR="91450" marL="91450">
                    <a:solidFill>
                      <a:srgbClr val="D8D8D8"/>
                    </a:solidFill>
                  </a:tcPr>
                </a:tc>
                <a:tc>
                  <a:txBody>
                    <a:bodyPr/>
                    <a:lstStyle/>
                    <a:p>
                      <a:pPr indent="0" lvl="0" marL="0" marR="0" rtl="0" algn="l">
                        <a:spcBef>
                          <a:spcPts val="0"/>
                        </a:spcBef>
                        <a:spcAft>
                          <a:spcPts val="0"/>
                        </a:spcAft>
                        <a:buNone/>
                      </a:pPr>
                      <a:r>
                        <a:rPr lang="en-US" sz="1600"/>
                        <a:t>Akash Bargat</a:t>
                      </a:r>
                      <a:endParaRPr/>
                    </a:p>
                  </a:txBody>
                  <a:tcPr marT="45725" marB="45725" marR="91450" marL="91450">
                    <a:solidFill>
                      <a:srgbClr val="D8D8D8"/>
                    </a:solidFill>
                  </a:tcPr>
                </a:tc>
                <a:tc>
                  <a:txBody>
                    <a:bodyPr/>
                    <a:lstStyle/>
                    <a:p>
                      <a:pPr indent="0" lvl="0" marL="0" marR="0" rtl="0" algn="l">
                        <a:spcBef>
                          <a:spcPts val="0"/>
                        </a:spcBef>
                        <a:spcAft>
                          <a:spcPts val="0"/>
                        </a:spcAft>
                        <a:buNone/>
                      </a:pPr>
                      <a:r>
                        <a:rPr lang="en-US" sz="1600"/>
                        <a:t>           57_</a:t>
                      </a:r>
                      <a:endParaRPr/>
                    </a:p>
                  </a:txBody>
                  <a:tcPr marT="45725" marB="45725" marR="91450" marL="91450">
                    <a:solidFill>
                      <a:srgbClr val="D8D8D8"/>
                    </a:solidFill>
                  </a:tcPr>
                </a:tc>
                <a:tc>
                  <a:txBody>
                    <a:bodyPr/>
                    <a:lstStyle/>
                    <a:p>
                      <a:pPr indent="0" lvl="0" marL="0" marR="0" rtl="0" algn="l">
                        <a:lnSpc>
                          <a:spcPct val="100000"/>
                        </a:lnSpc>
                        <a:spcBef>
                          <a:spcPts val="0"/>
                        </a:spcBef>
                        <a:spcAft>
                          <a:spcPts val="0"/>
                        </a:spcAft>
                        <a:buClr>
                          <a:schemeClr val="dk1"/>
                        </a:buClr>
                        <a:buSzPts val="1600"/>
                        <a:buFont typeface="Arial"/>
                        <a:buNone/>
                      </a:pPr>
                      <a:r>
                        <a:rPr lang="en-US" sz="1600"/>
                        <a:t>IIT Kanpur</a:t>
                      </a:r>
                      <a:endParaRPr sz="1600"/>
                    </a:p>
                  </a:txBody>
                  <a:tcPr marT="45725" marB="45725" marR="91450" marL="91450">
                    <a:solidFill>
                      <a:srgbClr val="D8D8D8"/>
                    </a:solidFill>
                  </a:tcPr>
                </a:tc>
                <a:tc>
                  <a:txBody>
                    <a:bodyPr/>
                    <a:lstStyle/>
                    <a:p>
                      <a:pPr indent="0" lvl="0" marL="0" marR="0" rtl="0" algn="l">
                        <a:lnSpc>
                          <a:spcPct val="100000"/>
                        </a:lnSpc>
                        <a:spcBef>
                          <a:spcPts val="0"/>
                        </a:spcBef>
                        <a:spcAft>
                          <a:spcPts val="0"/>
                        </a:spcAft>
                        <a:buClr>
                          <a:schemeClr val="dk1"/>
                        </a:buClr>
                        <a:buSzPts val="1600"/>
                        <a:buFont typeface="Arial"/>
                        <a:buNone/>
                      </a:pPr>
                      <a:r>
                        <a:rPr lang="en-US" sz="1600"/>
                        <a:t>B.Tech</a:t>
                      </a:r>
                      <a:endParaRPr sz="1600"/>
                    </a:p>
                  </a:txBody>
                  <a:tcPr marT="45725" marB="45725" marR="91450" marL="91450">
                    <a:solidFill>
                      <a:srgbClr val="D8D8D8"/>
                    </a:solidFill>
                  </a:tcPr>
                </a:tc>
                <a:tc>
                  <a:txBody>
                    <a:bodyPr/>
                    <a:lstStyle/>
                    <a:p>
                      <a:pPr indent="0" lvl="0" marL="0" marR="0" rtl="0" algn="l">
                        <a:spcBef>
                          <a:spcPts val="0"/>
                        </a:spcBef>
                        <a:spcAft>
                          <a:spcPts val="0"/>
                        </a:spcAft>
                        <a:buNone/>
                      </a:pPr>
                      <a:r>
                        <a:rPr lang="en-US" sz="1600"/>
                        <a:t>abargat@iitk.ac.in</a:t>
                      </a:r>
                      <a:endParaRPr/>
                    </a:p>
                  </a:txBody>
                  <a:tcPr marT="45725" marB="45725" marR="91450" marL="91450">
                    <a:solidFill>
                      <a:srgbClr val="D8D8D8"/>
                    </a:solidFill>
                  </a:tcPr>
                </a:tc>
                <a:tc>
                  <a:txBody>
                    <a:bodyPr/>
                    <a:lstStyle/>
                    <a:p>
                      <a:pPr indent="0" lvl="0" marL="0" marR="0" rtl="0" algn="l">
                        <a:spcBef>
                          <a:spcPts val="0"/>
                        </a:spcBef>
                        <a:spcAft>
                          <a:spcPts val="0"/>
                        </a:spcAft>
                        <a:buNone/>
                      </a:pPr>
                      <a:r>
                        <a:rPr lang="en-US" sz="1600"/>
                        <a:t>9039950588</a:t>
                      </a:r>
                      <a:endParaRPr/>
                    </a:p>
                  </a:txBody>
                  <a:tcPr marT="45725" marB="45725" marR="91450" marL="91450">
                    <a:solidFill>
                      <a:srgbClr val="D8D8D8"/>
                    </a:solidFill>
                  </a:tcPr>
                </a:tc>
              </a:tr>
              <a:tr h="412425">
                <a:tc>
                  <a:txBody>
                    <a:bodyPr/>
                    <a:lstStyle/>
                    <a:p>
                      <a:pPr indent="0" lvl="0" marL="0" marR="0" rtl="0" algn="l">
                        <a:spcBef>
                          <a:spcPts val="0"/>
                        </a:spcBef>
                        <a:spcAft>
                          <a:spcPts val="0"/>
                        </a:spcAft>
                        <a:buNone/>
                      </a:pPr>
                      <a:r>
                        <a:rPr lang="en-US" sz="1800"/>
                        <a:t>4</a:t>
                      </a:r>
                      <a:endParaRPr/>
                    </a:p>
                  </a:txBody>
                  <a:tcPr marT="45725" marB="45725" marR="91450" marL="91450">
                    <a:solidFill>
                      <a:srgbClr val="D8D8D8"/>
                    </a:solidFill>
                  </a:tcPr>
                </a:tc>
                <a:tc>
                  <a:txBody>
                    <a:bodyPr/>
                    <a:lstStyle/>
                    <a:p>
                      <a:pPr indent="0" lvl="0" marL="0" marR="0" rtl="0" algn="l">
                        <a:lnSpc>
                          <a:spcPct val="100000"/>
                        </a:lnSpc>
                        <a:spcBef>
                          <a:spcPts val="0"/>
                        </a:spcBef>
                        <a:spcAft>
                          <a:spcPts val="0"/>
                        </a:spcAft>
                        <a:buClr>
                          <a:schemeClr val="dk1"/>
                        </a:buClr>
                        <a:buSzPts val="1600"/>
                        <a:buFont typeface="Arial"/>
                        <a:buNone/>
                      </a:pPr>
                      <a:r>
                        <a:rPr lang="en-US" sz="1600"/>
                        <a:t>Subiksha Shree S</a:t>
                      </a:r>
                      <a:endParaRPr/>
                    </a:p>
                  </a:txBody>
                  <a:tcPr marT="45725" marB="45725" marR="91450" marL="91450">
                    <a:solidFill>
                      <a:srgbClr val="D8D8D8"/>
                    </a:solidFill>
                  </a:tcPr>
                </a:tc>
                <a:tc>
                  <a:txBody>
                    <a:bodyPr/>
                    <a:lstStyle/>
                    <a:p>
                      <a:pPr indent="0" lvl="0" marL="0" marR="0" rtl="0" algn="l">
                        <a:spcBef>
                          <a:spcPts val="0"/>
                        </a:spcBef>
                        <a:spcAft>
                          <a:spcPts val="0"/>
                        </a:spcAft>
                        <a:buNone/>
                      </a:pPr>
                      <a:r>
                        <a:rPr lang="en-US" sz="1600"/>
                        <a:t>57_IIK009_Subiksha Shree</a:t>
                      </a:r>
                      <a:endParaRPr/>
                    </a:p>
                  </a:txBody>
                  <a:tcPr marT="45725" marB="45725" marR="91450" marL="91450">
                    <a:solidFill>
                      <a:srgbClr val="D8D8D8"/>
                    </a:solidFill>
                  </a:tcPr>
                </a:tc>
                <a:tc>
                  <a:txBody>
                    <a:bodyPr/>
                    <a:lstStyle/>
                    <a:p>
                      <a:pPr indent="0" lvl="0" marL="0" marR="0" rtl="0" algn="l">
                        <a:lnSpc>
                          <a:spcPct val="100000"/>
                        </a:lnSpc>
                        <a:spcBef>
                          <a:spcPts val="0"/>
                        </a:spcBef>
                        <a:spcAft>
                          <a:spcPts val="0"/>
                        </a:spcAft>
                        <a:buClr>
                          <a:schemeClr val="dk1"/>
                        </a:buClr>
                        <a:buSzPts val="1600"/>
                        <a:buFont typeface="Arial"/>
                        <a:buNone/>
                      </a:pPr>
                      <a:r>
                        <a:rPr lang="en-US" sz="1600"/>
                        <a:t>IIT Kanpur</a:t>
                      </a:r>
                      <a:endParaRPr/>
                    </a:p>
                  </a:txBody>
                  <a:tcPr marT="45725" marB="45725" marR="91450" marL="91450">
                    <a:solidFill>
                      <a:srgbClr val="D8D8D8"/>
                    </a:solidFill>
                  </a:tcPr>
                </a:tc>
                <a:tc>
                  <a:txBody>
                    <a:bodyPr/>
                    <a:lstStyle/>
                    <a:p>
                      <a:pPr indent="0" lvl="0" marL="0" marR="0" rtl="0" algn="l">
                        <a:lnSpc>
                          <a:spcPct val="100000"/>
                        </a:lnSpc>
                        <a:spcBef>
                          <a:spcPts val="0"/>
                        </a:spcBef>
                        <a:spcAft>
                          <a:spcPts val="0"/>
                        </a:spcAft>
                        <a:buClr>
                          <a:schemeClr val="dk1"/>
                        </a:buClr>
                        <a:buSzPts val="1600"/>
                        <a:buFont typeface="Arial"/>
                        <a:buNone/>
                      </a:pPr>
                      <a:r>
                        <a:rPr lang="en-US" sz="1600"/>
                        <a:t>B.Tech</a:t>
                      </a:r>
                      <a:endParaRPr sz="1600"/>
                    </a:p>
                  </a:txBody>
                  <a:tcPr marT="45725" marB="45725" marR="91450" marL="91450">
                    <a:solidFill>
                      <a:srgbClr val="D8D8D8"/>
                    </a:solidFill>
                  </a:tcPr>
                </a:tc>
                <a:tc>
                  <a:txBody>
                    <a:bodyPr/>
                    <a:lstStyle/>
                    <a:p>
                      <a:pPr indent="0" lvl="0" marL="0" marR="0" rtl="0" algn="l">
                        <a:lnSpc>
                          <a:spcPct val="100000"/>
                        </a:lnSpc>
                        <a:spcBef>
                          <a:spcPts val="0"/>
                        </a:spcBef>
                        <a:spcAft>
                          <a:spcPts val="0"/>
                        </a:spcAft>
                        <a:buClr>
                          <a:schemeClr val="dk1"/>
                        </a:buClr>
                        <a:buSzPts val="1600"/>
                        <a:buFont typeface="Arial"/>
                        <a:buNone/>
                      </a:pPr>
                      <a:r>
                        <a:rPr lang="en-US" sz="1600"/>
                        <a:t>subiksha@iitk.ac.in</a:t>
                      </a:r>
                      <a:endParaRPr/>
                    </a:p>
                  </a:txBody>
                  <a:tcPr marT="45725" marB="45725" marR="91450" marL="91450">
                    <a:solidFill>
                      <a:srgbClr val="D8D8D8"/>
                    </a:solidFill>
                  </a:tcPr>
                </a:tc>
                <a:tc>
                  <a:txBody>
                    <a:bodyPr/>
                    <a:lstStyle/>
                    <a:p>
                      <a:pPr indent="0" lvl="0" marL="0" marR="0" rtl="0" algn="l">
                        <a:lnSpc>
                          <a:spcPct val="100000"/>
                        </a:lnSpc>
                        <a:spcBef>
                          <a:spcPts val="0"/>
                        </a:spcBef>
                        <a:spcAft>
                          <a:spcPts val="0"/>
                        </a:spcAft>
                        <a:buClr>
                          <a:schemeClr val="dk1"/>
                        </a:buClr>
                        <a:buSzPts val="1600"/>
                        <a:buFont typeface="Arial"/>
                        <a:buNone/>
                      </a:pPr>
                      <a:r>
                        <a:rPr lang="en-US" sz="1600"/>
                        <a:t>7708983563</a:t>
                      </a:r>
                      <a:endParaRPr/>
                    </a:p>
                  </a:txBody>
                  <a:tcPr marT="45725" marB="45725" marR="91450" marL="91450">
                    <a:solidFill>
                      <a:srgbClr val="D8D8D8"/>
                    </a:solidFill>
                  </a:tcPr>
                </a:tc>
              </a:tr>
              <a:tr h="412425">
                <a:tc>
                  <a:txBody>
                    <a:bodyPr/>
                    <a:lstStyle/>
                    <a:p>
                      <a:pPr indent="0" lvl="0" marL="0" marR="0" rtl="0" algn="l">
                        <a:spcBef>
                          <a:spcPts val="0"/>
                        </a:spcBef>
                        <a:spcAft>
                          <a:spcPts val="0"/>
                        </a:spcAft>
                        <a:buNone/>
                      </a:pPr>
                      <a:r>
                        <a:rPr lang="en-US" sz="1800"/>
                        <a:t>5</a:t>
                      </a:r>
                      <a:endParaRPr/>
                    </a:p>
                  </a:txBody>
                  <a:tcPr marT="45725" marB="45725" marR="91450" marL="91450">
                    <a:solidFill>
                      <a:srgbClr val="D8D8D8"/>
                    </a:solidFill>
                  </a:tcPr>
                </a:tc>
                <a:tc>
                  <a:txBody>
                    <a:bodyPr/>
                    <a:lstStyle/>
                    <a:p>
                      <a:pPr indent="0" lvl="0" marL="0" marR="0" rtl="0" algn="l">
                        <a:spcBef>
                          <a:spcPts val="0"/>
                        </a:spcBef>
                        <a:spcAft>
                          <a:spcPts val="0"/>
                        </a:spcAft>
                        <a:buNone/>
                      </a:pPr>
                      <a:r>
                        <a:rPr lang="en-US" sz="1600"/>
                        <a:t>Utkarsh</a:t>
                      </a:r>
                      <a:endParaRPr/>
                    </a:p>
                  </a:txBody>
                  <a:tcPr marT="45725" marB="45725" marR="91450" marL="91450">
                    <a:solidFill>
                      <a:srgbClr val="D8D8D8"/>
                    </a:solidFill>
                  </a:tcPr>
                </a:tc>
                <a:tc>
                  <a:txBody>
                    <a:bodyPr/>
                    <a:lstStyle/>
                    <a:p>
                      <a:pPr indent="0" lvl="0" marL="0" marR="0" rtl="0" algn="l">
                        <a:spcBef>
                          <a:spcPts val="0"/>
                        </a:spcBef>
                        <a:spcAft>
                          <a:spcPts val="0"/>
                        </a:spcAft>
                        <a:buClr>
                          <a:schemeClr val="dk1"/>
                        </a:buClr>
                        <a:buSzPts val="1600"/>
                        <a:buFont typeface="Arial"/>
                        <a:buNone/>
                      </a:pPr>
                      <a:r>
                        <a:rPr lang="en-US" sz="1600"/>
                        <a:t>57_IIK022_Utkarsh</a:t>
                      </a:r>
                      <a:endParaRPr/>
                    </a:p>
                  </a:txBody>
                  <a:tcPr marT="45725" marB="45725" marR="91450" marL="91450">
                    <a:solidFill>
                      <a:srgbClr val="D8D8D8"/>
                    </a:solidFill>
                  </a:tcPr>
                </a:tc>
                <a:tc>
                  <a:txBody>
                    <a:bodyPr/>
                    <a:lstStyle/>
                    <a:p>
                      <a:pPr indent="0" lvl="0" marL="0" marR="0" rtl="0" algn="l">
                        <a:lnSpc>
                          <a:spcPct val="100000"/>
                        </a:lnSpc>
                        <a:spcBef>
                          <a:spcPts val="0"/>
                        </a:spcBef>
                        <a:spcAft>
                          <a:spcPts val="0"/>
                        </a:spcAft>
                        <a:buClr>
                          <a:schemeClr val="dk1"/>
                        </a:buClr>
                        <a:buSzPts val="1600"/>
                        <a:buFont typeface="Arial"/>
                        <a:buNone/>
                      </a:pPr>
                      <a:r>
                        <a:rPr lang="en-US" sz="1600"/>
                        <a:t>IIT Kanpur</a:t>
                      </a:r>
                      <a:endParaRPr/>
                    </a:p>
                  </a:txBody>
                  <a:tcPr marT="45725" marB="45725" marR="91450" marL="91450">
                    <a:solidFill>
                      <a:srgbClr val="D8D8D8"/>
                    </a:solidFill>
                  </a:tcPr>
                </a:tc>
                <a:tc>
                  <a:txBody>
                    <a:bodyPr/>
                    <a:lstStyle/>
                    <a:p>
                      <a:pPr indent="0" lvl="0" marL="0" marR="0" rtl="0" algn="l">
                        <a:lnSpc>
                          <a:spcPct val="100000"/>
                        </a:lnSpc>
                        <a:spcBef>
                          <a:spcPts val="0"/>
                        </a:spcBef>
                        <a:spcAft>
                          <a:spcPts val="0"/>
                        </a:spcAft>
                        <a:buClr>
                          <a:schemeClr val="dk1"/>
                        </a:buClr>
                        <a:buSzPts val="1600"/>
                        <a:buFont typeface="Arial"/>
                        <a:buNone/>
                      </a:pPr>
                      <a:r>
                        <a:rPr lang="en-US" sz="1600"/>
                        <a:t>B.Tech</a:t>
                      </a:r>
                      <a:endParaRPr sz="1600"/>
                    </a:p>
                  </a:txBody>
                  <a:tcPr marT="45725" marB="45725" marR="91450" marL="91450">
                    <a:solidFill>
                      <a:srgbClr val="D8D8D8"/>
                    </a:solidFill>
                  </a:tcPr>
                </a:tc>
                <a:tc>
                  <a:txBody>
                    <a:bodyPr/>
                    <a:lstStyle/>
                    <a:p>
                      <a:pPr indent="0" lvl="0" marL="0" marR="0" rtl="0" algn="l">
                        <a:spcBef>
                          <a:spcPts val="0"/>
                        </a:spcBef>
                        <a:spcAft>
                          <a:spcPts val="0"/>
                        </a:spcAft>
                        <a:buNone/>
                      </a:pPr>
                      <a:r>
                        <a:rPr lang="en-US" sz="1600"/>
                        <a:t>karshut@iitk.ac.in</a:t>
                      </a:r>
                      <a:endParaRPr/>
                    </a:p>
                  </a:txBody>
                  <a:tcPr marT="45725" marB="45725" marR="91450" marL="91450">
                    <a:solidFill>
                      <a:srgbClr val="D8D8D8"/>
                    </a:solidFill>
                  </a:tcPr>
                </a:tc>
                <a:tc>
                  <a:txBody>
                    <a:bodyPr/>
                    <a:lstStyle/>
                    <a:p>
                      <a:pPr indent="0" lvl="0" marL="0" marR="0" rtl="0" algn="l">
                        <a:spcBef>
                          <a:spcPts val="0"/>
                        </a:spcBef>
                        <a:spcAft>
                          <a:spcPts val="0"/>
                        </a:spcAft>
                        <a:buNone/>
                      </a:pPr>
                      <a:r>
                        <a:rPr lang="en-US" sz="1600"/>
                        <a:t>6393937420</a:t>
                      </a:r>
                      <a:endParaRPr/>
                    </a:p>
                  </a:txBody>
                  <a:tcPr marT="45725" marB="45725" marR="91450" marL="91450">
                    <a:solidFill>
                      <a:srgbClr val="D8D8D8"/>
                    </a:solidFill>
                  </a:tcPr>
                </a:tc>
              </a:tr>
              <a:tr h="412425">
                <a:tc>
                  <a:txBody>
                    <a:bodyPr/>
                    <a:lstStyle/>
                    <a:p>
                      <a:pPr indent="0" lvl="0" marL="0" marR="0" rtl="0" algn="l">
                        <a:spcBef>
                          <a:spcPts val="0"/>
                        </a:spcBef>
                        <a:spcAft>
                          <a:spcPts val="0"/>
                        </a:spcAft>
                        <a:buClr>
                          <a:schemeClr val="dk1"/>
                        </a:buClr>
                        <a:buSzPts val="1800"/>
                        <a:buFont typeface="Arial"/>
                        <a:buNone/>
                      </a:pPr>
                      <a:r>
                        <a:rPr lang="en-US" sz="1800"/>
                        <a:t>6</a:t>
                      </a:r>
                      <a:endParaRPr/>
                    </a:p>
                  </a:txBody>
                  <a:tcPr marT="45725" marB="45725" marR="91450" marL="91450">
                    <a:solidFill>
                      <a:srgbClr val="D8D8D8"/>
                    </a:solidFill>
                  </a:tcPr>
                </a:tc>
                <a:tc>
                  <a:txBody>
                    <a:bodyPr/>
                    <a:lstStyle/>
                    <a:p>
                      <a:pPr indent="0" lvl="0" marL="0" marR="0" rtl="0" algn="l">
                        <a:spcBef>
                          <a:spcPts val="0"/>
                        </a:spcBef>
                        <a:spcAft>
                          <a:spcPts val="0"/>
                        </a:spcAft>
                        <a:buClr>
                          <a:schemeClr val="dk1"/>
                        </a:buClr>
                        <a:buSzPts val="1600"/>
                        <a:buFont typeface="Arial"/>
                        <a:buNone/>
                      </a:pPr>
                      <a:r>
                        <a:rPr lang="en-US" sz="1600"/>
                        <a:t>Amitabh Sonkar</a:t>
                      </a:r>
                      <a:endParaRPr/>
                    </a:p>
                  </a:txBody>
                  <a:tcPr marT="45725" marB="45725" marR="91450" marL="91450">
                    <a:solidFill>
                      <a:srgbClr val="D8D8D8"/>
                    </a:solidFill>
                  </a:tcPr>
                </a:tc>
                <a:tc>
                  <a:txBody>
                    <a:bodyPr/>
                    <a:lstStyle/>
                    <a:p>
                      <a:pPr indent="0" lvl="0" marL="0" marR="0" rtl="0" algn="l">
                        <a:spcBef>
                          <a:spcPts val="0"/>
                        </a:spcBef>
                        <a:spcAft>
                          <a:spcPts val="0"/>
                        </a:spcAft>
                        <a:buClr>
                          <a:schemeClr val="dk1"/>
                        </a:buClr>
                        <a:buSzPts val="1600"/>
                        <a:buFont typeface="Arial"/>
                        <a:buNone/>
                      </a:pPr>
                      <a:r>
                        <a:rPr lang="en-US" sz="1600"/>
                        <a:t>57_IIK013_Amitabh</a:t>
                      </a:r>
                      <a:endParaRPr/>
                    </a:p>
                  </a:txBody>
                  <a:tcPr marT="45725" marB="45725" marR="91450" marL="91450">
                    <a:solidFill>
                      <a:srgbClr val="D8D8D8"/>
                    </a:solidFill>
                  </a:tcPr>
                </a:tc>
                <a:tc>
                  <a:txBody>
                    <a:bodyPr/>
                    <a:lstStyle/>
                    <a:p>
                      <a:pPr indent="0" lvl="0" marL="0" marR="0" rtl="0" algn="l">
                        <a:lnSpc>
                          <a:spcPct val="100000"/>
                        </a:lnSpc>
                        <a:spcBef>
                          <a:spcPts val="0"/>
                        </a:spcBef>
                        <a:spcAft>
                          <a:spcPts val="0"/>
                        </a:spcAft>
                        <a:buClr>
                          <a:schemeClr val="dk1"/>
                        </a:buClr>
                        <a:buSzPts val="1600"/>
                        <a:buFont typeface="Arial"/>
                        <a:buNone/>
                      </a:pPr>
                      <a:r>
                        <a:rPr lang="en-US" sz="1600"/>
                        <a:t>IIT Kanpur</a:t>
                      </a:r>
                      <a:endParaRPr/>
                    </a:p>
                  </a:txBody>
                  <a:tcPr marT="45725" marB="45725" marR="91450" marL="91450">
                    <a:solidFill>
                      <a:srgbClr val="D8D8D8"/>
                    </a:solidFill>
                  </a:tcPr>
                </a:tc>
                <a:tc>
                  <a:txBody>
                    <a:bodyPr/>
                    <a:lstStyle/>
                    <a:p>
                      <a:pPr indent="0" lvl="0" marL="0" marR="0" rtl="0" algn="l">
                        <a:lnSpc>
                          <a:spcPct val="100000"/>
                        </a:lnSpc>
                        <a:spcBef>
                          <a:spcPts val="0"/>
                        </a:spcBef>
                        <a:spcAft>
                          <a:spcPts val="0"/>
                        </a:spcAft>
                        <a:buClr>
                          <a:schemeClr val="dk1"/>
                        </a:buClr>
                        <a:buSzPts val="1600"/>
                        <a:buFont typeface="Arial"/>
                        <a:buNone/>
                      </a:pPr>
                      <a:r>
                        <a:rPr lang="en-US" sz="1600"/>
                        <a:t>B.Tech</a:t>
                      </a:r>
                      <a:endParaRPr sz="1600"/>
                    </a:p>
                  </a:txBody>
                  <a:tcPr marT="45725" marB="45725" marR="91450" marL="91450">
                    <a:solidFill>
                      <a:srgbClr val="D8D8D8"/>
                    </a:solidFill>
                  </a:tcPr>
                </a:tc>
                <a:tc>
                  <a:txBody>
                    <a:bodyPr/>
                    <a:lstStyle/>
                    <a:p>
                      <a:pPr indent="0" lvl="0" marL="0" marR="0" rtl="0" algn="l">
                        <a:spcBef>
                          <a:spcPts val="0"/>
                        </a:spcBef>
                        <a:spcAft>
                          <a:spcPts val="0"/>
                        </a:spcAft>
                        <a:buClr>
                          <a:schemeClr val="dk1"/>
                        </a:buClr>
                        <a:buSzPts val="1600"/>
                        <a:buFont typeface="Arial"/>
                        <a:buNone/>
                      </a:pPr>
                      <a:r>
                        <a:rPr lang="en-US" sz="1600"/>
                        <a:t>amitson@iitk.ac.in</a:t>
                      </a:r>
                      <a:endParaRPr/>
                    </a:p>
                  </a:txBody>
                  <a:tcPr marT="45725" marB="45725" marR="91450" marL="91450">
                    <a:solidFill>
                      <a:srgbClr val="D8D8D8"/>
                    </a:solidFill>
                  </a:tcPr>
                </a:tc>
                <a:tc>
                  <a:txBody>
                    <a:bodyPr/>
                    <a:lstStyle/>
                    <a:p>
                      <a:pPr indent="0" lvl="0" marL="0" marR="0" rtl="0" algn="l">
                        <a:spcBef>
                          <a:spcPts val="0"/>
                        </a:spcBef>
                        <a:spcAft>
                          <a:spcPts val="0"/>
                        </a:spcAft>
                        <a:buClr>
                          <a:schemeClr val="dk1"/>
                        </a:buClr>
                        <a:buSzPts val="1600"/>
                        <a:buFont typeface="Arial"/>
                        <a:buNone/>
                      </a:pPr>
                      <a:r>
                        <a:rPr lang="en-US" sz="1600"/>
                        <a:t>9682918512</a:t>
                      </a:r>
                      <a:endParaRPr/>
                    </a:p>
                  </a:txBody>
                  <a:tcPr marT="45725" marB="45725" marR="91450" marL="91450">
                    <a:solidFill>
                      <a:srgbClr val="D8D8D8"/>
                    </a:solidFill>
                  </a:tcPr>
                </a:tc>
              </a:tr>
            </a:tbl>
          </a:graphicData>
        </a:graphic>
      </p:graphicFrame>
      <p:graphicFrame>
        <p:nvGraphicFramePr>
          <p:cNvPr id="354" name="Google Shape;354;p4"/>
          <p:cNvGraphicFramePr/>
          <p:nvPr/>
        </p:nvGraphicFramePr>
        <p:xfrm>
          <a:off x="794864" y="1039656"/>
          <a:ext cx="3000000" cy="3000000"/>
        </p:xfrm>
        <a:graphic>
          <a:graphicData uri="http://schemas.openxmlformats.org/drawingml/2006/table">
            <a:tbl>
              <a:tblPr bandRow="1" firstRow="1">
                <a:noFill/>
                <a:tableStyleId>{E1F56A9D-E996-4275-B600-325D92CEB3B8}</a:tableStyleId>
              </a:tblPr>
              <a:tblGrid>
                <a:gridCol w="5302325"/>
                <a:gridCol w="5302325"/>
              </a:tblGrid>
              <a:tr h="317350">
                <a:tc>
                  <a:txBody>
                    <a:bodyPr/>
                    <a:lstStyle/>
                    <a:p>
                      <a:pPr indent="0" lvl="0" marL="0" marR="0" rtl="0" algn="l">
                        <a:spcBef>
                          <a:spcPts val="0"/>
                        </a:spcBef>
                        <a:spcAft>
                          <a:spcPts val="0"/>
                        </a:spcAft>
                        <a:buNone/>
                      </a:pPr>
                      <a:r>
                        <a:rPr lang="en-US" sz="1600"/>
                        <a:t>Group Code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55A11"/>
                    </a:solidFill>
                  </a:tcPr>
                </a:tc>
                <a:tc>
                  <a:txBody>
                    <a:bodyPr/>
                    <a:lstStyle/>
                    <a:p>
                      <a:pPr indent="0" lvl="0" marL="0" marR="0" rtl="0" algn="l">
                        <a:spcBef>
                          <a:spcPts val="0"/>
                        </a:spcBef>
                        <a:spcAft>
                          <a:spcPts val="0"/>
                        </a:spcAft>
                        <a:buNone/>
                      </a:pPr>
                      <a:r>
                        <a:rPr lang="en-US" sz="1600">
                          <a:solidFill>
                            <a:schemeClr val="dk1"/>
                          </a:solidFill>
                        </a:rPr>
                        <a:t>TKC_220_IITK</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alpha val="0"/>
                      </a:schemeClr>
                    </a:solidFill>
                  </a:tcPr>
                </a:tc>
              </a:tr>
              <a:tr h="411650">
                <a:tc>
                  <a:txBody>
                    <a:bodyPr/>
                    <a:lstStyle/>
                    <a:p>
                      <a:pPr indent="0" lvl="0" marL="0" marR="0" rtl="0" algn="l">
                        <a:spcBef>
                          <a:spcPts val="0"/>
                        </a:spcBef>
                        <a:spcAft>
                          <a:spcPts val="0"/>
                        </a:spcAft>
                        <a:buNone/>
                      </a:pPr>
                      <a:r>
                        <a:rPr b="1" lang="en-US" sz="1600">
                          <a:solidFill>
                            <a:schemeClr val="lt1"/>
                          </a:solidFill>
                          <a:latin typeface="Arial"/>
                          <a:ea typeface="Arial"/>
                          <a:cs typeface="Arial"/>
                          <a:sym typeface="Arial"/>
                        </a:rPr>
                        <a:t>Name of the Project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55A11"/>
                    </a:solidFill>
                  </a:tcPr>
                </a:tc>
                <a:tc>
                  <a:txBody>
                    <a:bodyPr/>
                    <a:lstStyle/>
                    <a:p>
                      <a:pPr indent="0" lvl="0" marL="0" marR="0" rtl="0" algn="l">
                        <a:spcBef>
                          <a:spcPts val="0"/>
                        </a:spcBef>
                        <a:spcAft>
                          <a:spcPts val="0"/>
                        </a:spcAft>
                        <a:buNone/>
                      </a:pPr>
                      <a:r>
                        <a:rPr lang="en-US" sz="1600"/>
                        <a:t>Instacart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alpha val="0"/>
                      </a:schemeClr>
                    </a:solidFill>
                  </a:tcPr>
                </a:tc>
              </a:tr>
              <a:tr h="317350">
                <a:tc>
                  <a:txBody>
                    <a:bodyPr/>
                    <a:lstStyle/>
                    <a:p>
                      <a:pPr indent="0" lvl="0" marL="0" marR="0" rtl="0" algn="l">
                        <a:spcBef>
                          <a:spcPts val="0"/>
                        </a:spcBef>
                        <a:spcAft>
                          <a:spcPts val="0"/>
                        </a:spcAft>
                        <a:buNone/>
                      </a:pPr>
                      <a:r>
                        <a:rPr b="1" lang="en-US" sz="1600">
                          <a:solidFill>
                            <a:schemeClr val="lt1"/>
                          </a:solidFill>
                          <a:latin typeface="Arial"/>
                          <a:ea typeface="Arial"/>
                          <a:cs typeface="Arial"/>
                          <a:sym typeface="Arial"/>
                        </a:rPr>
                        <a:t>Number of group members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55A11"/>
                    </a:solidFill>
                  </a:tcPr>
                </a:tc>
                <a:tc>
                  <a:txBody>
                    <a:bodyPr/>
                    <a:lstStyle/>
                    <a:p>
                      <a:pPr indent="0" lvl="0" marL="0" marR="0" rtl="0" algn="l">
                        <a:spcBef>
                          <a:spcPts val="0"/>
                        </a:spcBef>
                        <a:spcAft>
                          <a:spcPts val="0"/>
                        </a:spcAft>
                        <a:buNone/>
                      </a:pPr>
                      <a:r>
                        <a:rPr lang="en-US" sz="1600"/>
                        <a:t>6</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alpha val="0"/>
                      </a:schemeClr>
                    </a:solidFill>
                  </a:tcPr>
                </a:tc>
              </a:tr>
              <a:tr h="317350">
                <a:tc>
                  <a:txBody>
                    <a:bodyPr/>
                    <a:lstStyle/>
                    <a:p>
                      <a:pPr indent="0" lvl="0" marL="0" marR="0" rtl="0" algn="l">
                        <a:spcBef>
                          <a:spcPts val="0"/>
                        </a:spcBef>
                        <a:spcAft>
                          <a:spcPts val="0"/>
                        </a:spcAft>
                        <a:buNone/>
                      </a:pPr>
                      <a:r>
                        <a:rPr b="1" lang="en-US" sz="1600">
                          <a:solidFill>
                            <a:schemeClr val="lt1"/>
                          </a:solidFill>
                          <a:latin typeface="Arial"/>
                          <a:ea typeface="Arial"/>
                          <a:cs typeface="Arial"/>
                          <a:sym typeface="Arial"/>
                        </a:rPr>
                        <a:t>Group Facilitator/SPOC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55A11"/>
                    </a:solidFill>
                  </a:tcPr>
                </a:tc>
                <a:tc>
                  <a:txBody>
                    <a:bodyPr/>
                    <a:lstStyle/>
                    <a:p>
                      <a:pPr indent="0" lvl="0" marL="0" marR="0" rtl="0" algn="l">
                        <a:spcBef>
                          <a:spcPts val="0"/>
                        </a:spcBef>
                        <a:spcAft>
                          <a:spcPts val="0"/>
                        </a:spcAft>
                        <a:buNone/>
                      </a:pPr>
                      <a:r>
                        <a:rPr lang="en-US" sz="1600"/>
                        <a:t>Subiksha Shree 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alpha val="0"/>
                      </a:schemeClr>
                    </a:solidFill>
                  </a:tcPr>
                </a:tc>
              </a:tr>
            </a:tbl>
          </a:graphicData>
        </a:graphic>
      </p:graphicFrame>
      <p:sp>
        <p:nvSpPr>
          <p:cNvPr id="355" name="Google Shape;355;p4"/>
          <p:cNvSpPr txBox="1"/>
          <p:nvPr/>
        </p:nvSpPr>
        <p:spPr>
          <a:xfrm>
            <a:off x="794864" y="286390"/>
            <a:ext cx="703121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Group Details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359" name="Shape 359"/>
        <p:cNvGrpSpPr/>
        <p:nvPr/>
      </p:nvGrpSpPr>
      <p:grpSpPr>
        <a:xfrm>
          <a:off x="0" y="0"/>
          <a:ext cx="0" cy="0"/>
          <a:chOff x="0" y="0"/>
          <a:chExt cx="0" cy="0"/>
        </a:xfrm>
      </p:grpSpPr>
      <p:sp>
        <p:nvSpPr>
          <p:cNvPr id="360" name="Google Shape;360;p5"/>
          <p:cNvSpPr txBox="1"/>
          <p:nvPr>
            <p:ph type="title"/>
          </p:nvPr>
        </p:nvSpPr>
        <p:spPr>
          <a:xfrm>
            <a:off x="804371" y="239408"/>
            <a:ext cx="10515600" cy="7477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latin typeface="Calibri"/>
                <a:ea typeface="Calibri"/>
                <a:cs typeface="Calibri"/>
                <a:sym typeface="Calibri"/>
              </a:rPr>
              <a:t>Executive Summary</a:t>
            </a:r>
            <a:endParaRPr b="1" sz="2800">
              <a:latin typeface="Calibri"/>
              <a:ea typeface="Calibri"/>
              <a:cs typeface="Calibri"/>
              <a:sym typeface="Calibri"/>
            </a:endParaRPr>
          </a:p>
        </p:txBody>
      </p:sp>
      <p:sp>
        <p:nvSpPr>
          <p:cNvPr id="361" name="Google Shape;361;p5"/>
          <p:cNvSpPr txBox="1"/>
          <p:nvPr/>
        </p:nvSpPr>
        <p:spPr>
          <a:xfrm>
            <a:off x="604433" y="4208027"/>
            <a:ext cx="10983132" cy="2010202"/>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200"/>
              <a:buFont typeface="Arial"/>
              <a:buNone/>
            </a:pPr>
            <a:r>
              <a:t/>
            </a:r>
            <a:endParaRPr b="0" i="0" sz="1200" u="none" cap="none" strike="noStrike">
              <a:solidFill>
                <a:srgbClr val="3F3F3F"/>
              </a:solidFill>
              <a:latin typeface="Quattrocento Sans"/>
              <a:ea typeface="Quattrocento Sans"/>
              <a:cs typeface="Quattrocento Sans"/>
              <a:sym typeface="Quattrocento Sans"/>
            </a:endParaRPr>
          </a:p>
        </p:txBody>
      </p:sp>
      <p:sp>
        <p:nvSpPr>
          <p:cNvPr id="362" name="Google Shape;362;p5"/>
          <p:cNvSpPr txBox="1"/>
          <p:nvPr/>
        </p:nvSpPr>
        <p:spPr>
          <a:xfrm>
            <a:off x="459814" y="365125"/>
            <a:ext cx="34455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B</a:t>
            </a:r>
            <a:endParaRPr b="1" sz="1800">
              <a:solidFill>
                <a:schemeClr val="lt1"/>
              </a:solidFill>
              <a:latin typeface="Arial"/>
              <a:ea typeface="Arial"/>
              <a:cs typeface="Arial"/>
              <a:sym typeface="Arial"/>
            </a:endParaRPr>
          </a:p>
        </p:txBody>
      </p:sp>
      <p:pic>
        <p:nvPicPr>
          <p:cNvPr descr="Chart&#10;&#10;Description automatically generated" id="363" name="Google Shape;363;p5"/>
          <p:cNvPicPr preferRelativeResize="0"/>
          <p:nvPr/>
        </p:nvPicPr>
        <p:blipFill rotWithShape="1">
          <a:blip r:embed="rId4">
            <a:alphaModFix/>
          </a:blip>
          <a:srcRect b="0" l="0" r="0" t="0"/>
          <a:stretch/>
        </p:blipFill>
        <p:spPr>
          <a:xfrm>
            <a:off x="459814" y="1112887"/>
            <a:ext cx="4045925" cy="5248155"/>
          </a:xfrm>
          <a:prstGeom prst="rect">
            <a:avLst/>
          </a:prstGeom>
          <a:noFill/>
          <a:ln>
            <a:noFill/>
          </a:ln>
        </p:spPr>
      </p:pic>
      <p:sp>
        <p:nvSpPr>
          <p:cNvPr id="364" name="Google Shape;364;p5"/>
          <p:cNvSpPr txBox="1"/>
          <p:nvPr/>
        </p:nvSpPr>
        <p:spPr>
          <a:xfrm>
            <a:off x="4746171" y="1349829"/>
            <a:ext cx="6226629" cy="45243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statistics show that there is a steady growth in the ecommerce grocery sector. Instacart has an upper hand in the prevailing situation</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In a way, the pandemic situation has led to the enormous growth of the sector in the previous years.</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fact that the pandemic has not come to an end can help us to expand our target sector</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fear of the contagious disease in the world could be tackled by an innovation using bots for delivery</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This could help us in making the delivery faster and help in decreasing the cost spent on employing huge number of man-force for delivery</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This might turn the attention of consumers towards us as it would be the first delivery service to implement bots/drones for the transportation</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
          <p:cNvSpPr txBox="1"/>
          <p:nvPr>
            <p:ph idx="12" type="sldNum"/>
          </p:nvPr>
        </p:nvSpPr>
        <p:spPr>
          <a:xfrm>
            <a:off x="11268061" y="6315968"/>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descr="A picture containing timeline&#10;&#10;Description automatically generated" id="370" name="Google Shape;370;p6"/>
          <p:cNvPicPr preferRelativeResize="0"/>
          <p:nvPr/>
        </p:nvPicPr>
        <p:blipFill rotWithShape="1">
          <a:blip r:embed="rId3">
            <a:alphaModFix/>
          </a:blip>
          <a:srcRect b="0" l="0" r="0" t="0"/>
          <a:stretch/>
        </p:blipFill>
        <p:spPr>
          <a:xfrm>
            <a:off x="383051" y="947164"/>
            <a:ext cx="4231335" cy="5591748"/>
          </a:xfrm>
          <a:prstGeom prst="rect">
            <a:avLst/>
          </a:prstGeom>
          <a:noFill/>
          <a:ln>
            <a:noFill/>
          </a:ln>
        </p:spPr>
      </p:pic>
      <p:sp>
        <p:nvSpPr>
          <p:cNvPr id="371" name="Google Shape;371;p6"/>
          <p:cNvSpPr txBox="1"/>
          <p:nvPr/>
        </p:nvSpPr>
        <p:spPr>
          <a:xfrm>
            <a:off x="8540245" y="1591247"/>
            <a:ext cx="3479700"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i="1" lang="en-US" sz="1800">
                <a:solidFill>
                  <a:schemeClr val="dk1"/>
                </a:solidFill>
                <a:latin typeface="Arial"/>
                <a:ea typeface="Arial"/>
                <a:cs typeface="Arial"/>
                <a:sym typeface="Arial"/>
              </a:rPr>
              <a:t>Having a large share in the market, Instacart has a potential to become the highest contributor in the sector.</a:t>
            </a:r>
            <a:endParaRPr/>
          </a:p>
          <a:p>
            <a:pPr indent="-285750" lvl="0" marL="285750" marR="0" rtl="0" algn="l">
              <a:spcBef>
                <a:spcPts val="0"/>
              </a:spcBef>
              <a:spcAft>
                <a:spcPts val="0"/>
              </a:spcAft>
              <a:buClr>
                <a:schemeClr val="dk1"/>
              </a:buClr>
              <a:buSzPts val="1800"/>
              <a:buFont typeface="Arial"/>
              <a:buChar char="•"/>
            </a:pPr>
            <a:r>
              <a:rPr i="1" lang="en-US" sz="1800">
                <a:solidFill>
                  <a:schemeClr val="dk1"/>
                </a:solidFill>
                <a:latin typeface="Arial"/>
                <a:ea typeface="Arial"/>
                <a:cs typeface="Arial"/>
                <a:sym typeface="Arial"/>
              </a:rPr>
              <a:t>The constant demand of groceries will support the growth in all dimensions </a:t>
            </a:r>
            <a:endParaRPr/>
          </a:p>
          <a:p>
            <a:pPr indent="-285750" lvl="0" marL="285750" marR="0" rtl="0" algn="l">
              <a:spcBef>
                <a:spcPts val="0"/>
              </a:spcBef>
              <a:spcAft>
                <a:spcPts val="0"/>
              </a:spcAft>
              <a:buClr>
                <a:schemeClr val="dk1"/>
              </a:buClr>
              <a:buSzPts val="1800"/>
              <a:buFont typeface="Arial"/>
              <a:buChar char="•"/>
            </a:pPr>
            <a:r>
              <a:rPr i="1" lang="en-US" sz="1800">
                <a:solidFill>
                  <a:schemeClr val="dk1"/>
                </a:solidFill>
                <a:latin typeface="Arial"/>
                <a:ea typeface="Arial"/>
                <a:cs typeface="Arial"/>
                <a:sym typeface="Arial"/>
              </a:rPr>
              <a:t>Here are a few stats supporting the arguments and facts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Chart, bar chart&#10;&#10;Description automatically generated" id="372" name="Google Shape;372;p6"/>
          <p:cNvPicPr preferRelativeResize="0"/>
          <p:nvPr/>
        </p:nvPicPr>
        <p:blipFill rotWithShape="1">
          <a:blip r:embed="rId4">
            <a:alphaModFix/>
          </a:blip>
          <a:srcRect b="10248" l="0" r="0" t="0"/>
          <a:stretch/>
        </p:blipFill>
        <p:spPr>
          <a:xfrm>
            <a:off x="4618576" y="945695"/>
            <a:ext cx="3921669" cy="5538422"/>
          </a:xfrm>
          <a:prstGeom prst="rect">
            <a:avLst/>
          </a:prstGeom>
          <a:noFill/>
          <a:ln>
            <a:noFill/>
          </a:ln>
        </p:spPr>
      </p:pic>
      <p:sp>
        <p:nvSpPr>
          <p:cNvPr id="373" name="Google Shape;373;p6"/>
          <p:cNvSpPr txBox="1"/>
          <p:nvPr/>
        </p:nvSpPr>
        <p:spPr>
          <a:xfrm>
            <a:off x="794152" y="319088"/>
            <a:ext cx="308637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STATISTICS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378" name="Shape 378"/>
        <p:cNvGrpSpPr/>
        <p:nvPr/>
      </p:nvGrpSpPr>
      <p:grpSpPr>
        <a:xfrm>
          <a:off x="0" y="0"/>
          <a:ext cx="0" cy="0"/>
          <a:chOff x="0" y="0"/>
          <a:chExt cx="0" cy="0"/>
        </a:xfrm>
      </p:grpSpPr>
      <p:sp>
        <p:nvSpPr>
          <p:cNvPr id="379" name="Google Shape;379;p7"/>
          <p:cNvSpPr/>
          <p:nvPr/>
        </p:nvSpPr>
        <p:spPr>
          <a:xfrm>
            <a:off x="7217" y="21671"/>
            <a:ext cx="12191999" cy="742123"/>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0" name="Google Shape;380;p7"/>
          <p:cNvSpPr/>
          <p:nvPr/>
        </p:nvSpPr>
        <p:spPr>
          <a:xfrm>
            <a:off x="42789" y="11654"/>
            <a:ext cx="540307" cy="727337"/>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B</a:t>
            </a:r>
            <a:endParaRPr/>
          </a:p>
        </p:txBody>
      </p:sp>
      <p:graphicFrame>
        <p:nvGraphicFramePr>
          <p:cNvPr id="381" name="Google Shape;381;p7"/>
          <p:cNvGraphicFramePr/>
          <p:nvPr/>
        </p:nvGraphicFramePr>
        <p:xfrm>
          <a:off x="398719" y="3387416"/>
          <a:ext cx="3000000" cy="3000000"/>
        </p:xfrm>
        <a:graphic>
          <a:graphicData uri="http://schemas.openxmlformats.org/drawingml/2006/table">
            <a:tbl>
              <a:tblPr>
                <a:noFill/>
                <a:tableStyleId>{B835DB1D-0C91-44B8-A035-1F2BC122278A}</a:tableStyleId>
              </a:tblPr>
              <a:tblGrid>
                <a:gridCol w="5711275"/>
                <a:gridCol w="166175"/>
                <a:gridCol w="5503550"/>
              </a:tblGrid>
              <a:tr h="291000">
                <a:tc>
                  <a:txBody>
                    <a:bodyPr/>
                    <a:lstStyle/>
                    <a:p>
                      <a:pPr indent="0" lvl="0" marL="0" marR="0" rtl="0" algn="ctr">
                        <a:lnSpc>
                          <a:spcPct val="100000"/>
                        </a:lnSpc>
                        <a:spcBef>
                          <a:spcPts val="0"/>
                        </a:spcBef>
                        <a:spcAft>
                          <a:spcPts val="0"/>
                        </a:spcAft>
                        <a:buNone/>
                      </a:pPr>
                      <a:r>
                        <a:rPr b="1" lang="en-US" sz="1600" u="none" cap="none" strike="noStrike">
                          <a:solidFill>
                            <a:schemeClr val="dk1"/>
                          </a:solidFill>
                          <a:latin typeface="Arial"/>
                          <a:ea typeface="Arial"/>
                          <a:cs typeface="Arial"/>
                          <a:sym typeface="Arial"/>
                        </a:rPr>
                        <a:t>Business Case </a:t>
                      </a:r>
                      <a:endParaRPr b="1" i="1" sz="1600" u="none" cap="none" strike="noStrike">
                        <a:solidFill>
                          <a:schemeClr val="dk1"/>
                        </a:solidFill>
                        <a:latin typeface="Arial"/>
                        <a:ea typeface="Arial"/>
                        <a:cs typeface="Arial"/>
                        <a:sym typeface="Arial"/>
                      </a:endParaRPr>
                    </a:p>
                  </a:txBody>
                  <a:tcPr marT="45725" marB="45725" marR="67500" marL="67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4B081"/>
                    </a:solidFill>
                  </a:tcPr>
                </a:tc>
                <a:tc rowSpan="2">
                  <a:txBody>
                    <a:bodyPr/>
                    <a:lstStyle/>
                    <a:p>
                      <a:pPr indent="-184150" lvl="0" marL="285750" marR="0" rtl="0" algn="l">
                        <a:spcBef>
                          <a:spcPts val="0"/>
                        </a:spcBef>
                        <a:spcAft>
                          <a:spcPts val="0"/>
                        </a:spcAft>
                        <a:buClr>
                          <a:schemeClr val="dk1"/>
                        </a:buClr>
                        <a:buSzPts val="1600"/>
                        <a:buFont typeface="Arial"/>
                        <a:buNone/>
                      </a:pPr>
                      <a:r>
                        <a:t/>
                      </a:r>
                      <a:endParaRPr sz="1600" u="none" cap="none" strike="noStrike">
                        <a:solidFill>
                          <a:schemeClr val="dk1"/>
                        </a:solidFill>
                        <a:latin typeface="Arial"/>
                        <a:ea typeface="Arial"/>
                        <a:cs typeface="Arial"/>
                        <a:sym typeface="Arial"/>
                      </a:endParaRPr>
                    </a:p>
                  </a:txBody>
                  <a:tcPr marT="45725" marB="45725" marR="67500" marL="67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4B081"/>
                    </a:solidFill>
                  </a:tcPr>
                </a:tc>
                <a:tc>
                  <a:txBody>
                    <a:bodyPr/>
                    <a:lstStyle/>
                    <a:p>
                      <a:pPr indent="0" lvl="0" marL="0" marR="0" rtl="0" algn="ctr">
                        <a:lnSpc>
                          <a:spcPct val="100000"/>
                        </a:lnSpc>
                        <a:spcBef>
                          <a:spcPts val="0"/>
                        </a:spcBef>
                        <a:spcAft>
                          <a:spcPts val="0"/>
                        </a:spcAft>
                        <a:buNone/>
                      </a:pPr>
                      <a:r>
                        <a:rPr b="1" lang="en-US" sz="1600" u="none" cap="none" strike="noStrike">
                          <a:solidFill>
                            <a:schemeClr val="dk1"/>
                          </a:solidFill>
                          <a:latin typeface="Arial"/>
                          <a:ea typeface="Arial"/>
                          <a:cs typeface="Arial"/>
                          <a:sym typeface="Arial"/>
                        </a:rPr>
                        <a:t>Scope of the Idea</a:t>
                      </a:r>
                      <a:endParaRPr/>
                    </a:p>
                  </a:txBody>
                  <a:tcPr marT="45725" marB="45725" marR="67500" marL="67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4B081"/>
                    </a:solidFill>
                  </a:tcPr>
                </a:tc>
              </a:tr>
              <a:tr h="868225">
                <a:tc>
                  <a:txBody>
                    <a:bodyPr/>
                    <a:lstStyle/>
                    <a:p>
                      <a:pPr indent="-182245" lvl="0" marL="182245" marR="0" rtl="0" algn="l">
                        <a:lnSpc>
                          <a:spcPct val="100000"/>
                        </a:lnSpc>
                        <a:spcBef>
                          <a:spcPts val="0"/>
                        </a:spcBef>
                        <a:spcAft>
                          <a:spcPts val="0"/>
                        </a:spcAft>
                        <a:buClr>
                          <a:schemeClr val="dk1"/>
                        </a:buClr>
                        <a:buSzPts val="1600"/>
                        <a:buFont typeface="Arial"/>
                        <a:buChar char="•"/>
                      </a:pPr>
                      <a:r>
                        <a:rPr b="0" i="1" lang="en-US" sz="1600" u="none" cap="none" strike="noStrike">
                          <a:solidFill>
                            <a:schemeClr val="dk1"/>
                          </a:solidFill>
                          <a:latin typeface="Arial"/>
                          <a:ea typeface="Arial"/>
                          <a:cs typeface="Arial"/>
                          <a:sym typeface="Arial"/>
                        </a:rPr>
                        <a:t>To provide a solution for no contact delivery in pandemic</a:t>
                      </a:r>
                      <a:endParaRPr/>
                    </a:p>
                    <a:p>
                      <a:pPr indent="-182245" lvl="0" marL="182245" marR="0" rtl="0" algn="l">
                        <a:lnSpc>
                          <a:spcPct val="100000"/>
                        </a:lnSpc>
                        <a:spcBef>
                          <a:spcPts val="0"/>
                        </a:spcBef>
                        <a:spcAft>
                          <a:spcPts val="0"/>
                        </a:spcAft>
                        <a:buClr>
                          <a:schemeClr val="dk1"/>
                        </a:buClr>
                        <a:buSzPts val="1600"/>
                        <a:buFont typeface="Arial"/>
                        <a:buChar char="•"/>
                      </a:pPr>
                      <a:r>
                        <a:rPr b="0" i="1" lang="en-US" sz="1600" u="none" cap="none" strike="noStrike">
                          <a:solidFill>
                            <a:schemeClr val="dk1"/>
                          </a:solidFill>
                          <a:latin typeface="Arial"/>
                          <a:ea typeface="Arial"/>
                          <a:cs typeface="Arial"/>
                          <a:sym typeface="Arial"/>
                        </a:rPr>
                        <a:t>Helps the company by decreasing the expenses and increasing the revenue</a:t>
                      </a:r>
                      <a:endParaRPr/>
                    </a:p>
                    <a:p>
                      <a:pPr indent="-182245" lvl="0" marL="182245" marR="0" rtl="0" algn="l">
                        <a:lnSpc>
                          <a:spcPct val="100000"/>
                        </a:lnSpc>
                        <a:spcBef>
                          <a:spcPts val="0"/>
                        </a:spcBef>
                        <a:spcAft>
                          <a:spcPts val="0"/>
                        </a:spcAft>
                        <a:buClr>
                          <a:schemeClr val="dk1"/>
                        </a:buClr>
                        <a:buSzPts val="1600"/>
                        <a:buFont typeface="Arial"/>
                        <a:buChar char="•"/>
                      </a:pPr>
                      <a:r>
                        <a:rPr b="0" i="1" lang="en-US" sz="1600" u="none" cap="none" strike="noStrike">
                          <a:solidFill>
                            <a:schemeClr val="dk1"/>
                          </a:solidFill>
                          <a:latin typeface="Arial"/>
                          <a:ea typeface="Arial"/>
                          <a:cs typeface="Arial"/>
                          <a:sym typeface="Arial"/>
                        </a:rPr>
                        <a:t>Easy and quicker of delivery </a:t>
                      </a:r>
                      <a:endParaRPr b="0" i="1" sz="1600" u="none" cap="none" strike="noStrike">
                        <a:solidFill>
                          <a:schemeClr val="dk1"/>
                        </a:solidFill>
                        <a:latin typeface="Arial"/>
                        <a:ea typeface="Arial"/>
                        <a:cs typeface="Arial"/>
                        <a:sym typeface="Arial"/>
                      </a:endParaRPr>
                    </a:p>
                  </a:txBody>
                  <a:tcPr marT="45725" marB="45725" marR="67500" marL="67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alpha val="0"/>
                      </a:schemeClr>
                    </a:solidFill>
                  </a:tcPr>
                </a:tc>
                <a:tc vMerge="1"/>
                <a:tc>
                  <a:txBody>
                    <a:bodyPr/>
                    <a:lstStyle/>
                    <a:p>
                      <a:pPr indent="-182245" lvl="0" marL="182245" marR="0" rtl="0" algn="l">
                        <a:spcBef>
                          <a:spcPts val="0"/>
                        </a:spcBef>
                        <a:spcAft>
                          <a:spcPts val="0"/>
                        </a:spcAft>
                        <a:buClr>
                          <a:schemeClr val="dk1"/>
                        </a:buClr>
                        <a:buSzPts val="1600"/>
                        <a:buFont typeface="Arial"/>
                        <a:buChar char="•"/>
                      </a:pPr>
                      <a:r>
                        <a:rPr b="0" i="1" lang="en-US" sz="1600" u="none" cap="none" strike="noStrike">
                          <a:solidFill>
                            <a:schemeClr val="dk1"/>
                          </a:solidFill>
                          <a:latin typeface="Arial"/>
                          <a:ea typeface="Arial"/>
                          <a:cs typeface="Arial"/>
                          <a:sym typeface="Arial"/>
                        </a:rPr>
                        <a:t>This supports all consumers who are situated in the range of delivery</a:t>
                      </a:r>
                      <a:endParaRPr/>
                    </a:p>
                    <a:p>
                      <a:pPr indent="-182245" lvl="0" marL="182245" marR="0" rtl="0" algn="l">
                        <a:spcBef>
                          <a:spcPts val="0"/>
                        </a:spcBef>
                        <a:spcAft>
                          <a:spcPts val="0"/>
                        </a:spcAft>
                        <a:buClr>
                          <a:schemeClr val="dk1"/>
                        </a:buClr>
                        <a:buSzPts val="1600"/>
                        <a:buFont typeface="Arial"/>
                        <a:buChar char="•"/>
                      </a:pPr>
                      <a:r>
                        <a:rPr b="0" i="1" lang="en-US" sz="1600" u="none" cap="none" strike="noStrike">
                          <a:solidFill>
                            <a:schemeClr val="dk1"/>
                          </a:solidFill>
                          <a:latin typeface="Arial"/>
                          <a:ea typeface="Arial"/>
                          <a:cs typeface="Arial"/>
                          <a:sym typeface="Arial"/>
                        </a:rPr>
                        <a:t>This will be essential for old people as they are less immune and would like to have minimal contact during delivery</a:t>
                      </a:r>
                      <a:endParaRPr b="0" sz="1600" u="none" cap="none" strike="noStrike">
                        <a:solidFill>
                          <a:schemeClr val="dk1"/>
                        </a:solidFill>
                        <a:latin typeface="Arial"/>
                        <a:ea typeface="Arial"/>
                        <a:cs typeface="Arial"/>
                        <a:sym typeface="Arial"/>
                      </a:endParaRPr>
                    </a:p>
                  </a:txBody>
                  <a:tcPr marT="45725" marB="45725" marR="67500" marL="67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alpha val="0"/>
                      </a:schemeClr>
                    </a:solidFill>
                  </a:tcPr>
                </a:tc>
              </a:tr>
            </a:tbl>
          </a:graphicData>
        </a:graphic>
      </p:graphicFrame>
      <p:graphicFrame>
        <p:nvGraphicFramePr>
          <p:cNvPr id="382" name="Google Shape;382;p7"/>
          <p:cNvGraphicFramePr/>
          <p:nvPr/>
        </p:nvGraphicFramePr>
        <p:xfrm>
          <a:off x="480808" y="5028750"/>
          <a:ext cx="3000000" cy="3000000"/>
        </p:xfrm>
        <a:graphic>
          <a:graphicData uri="http://schemas.openxmlformats.org/drawingml/2006/table">
            <a:tbl>
              <a:tblPr>
                <a:noFill/>
                <a:tableStyleId>{B835DB1D-0C91-44B8-A035-1F2BC122278A}</a:tableStyleId>
              </a:tblPr>
              <a:tblGrid>
                <a:gridCol w="5634650"/>
                <a:gridCol w="166025"/>
                <a:gridCol w="5429700"/>
              </a:tblGrid>
              <a:tr h="324400">
                <a:tc>
                  <a:txBody>
                    <a:bodyPr/>
                    <a:lstStyle/>
                    <a:p>
                      <a:pPr indent="0" lvl="0" marL="0" marR="0" rtl="0" algn="ctr">
                        <a:lnSpc>
                          <a:spcPct val="100000"/>
                        </a:lnSpc>
                        <a:spcBef>
                          <a:spcPts val="0"/>
                        </a:spcBef>
                        <a:spcAft>
                          <a:spcPts val="0"/>
                        </a:spcAft>
                        <a:buNone/>
                      </a:pPr>
                      <a:r>
                        <a:rPr b="1" lang="en-US" sz="1600" u="none" cap="none" strike="noStrike">
                          <a:solidFill>
                            <a:schemeClr val="dk1"/>
                          </a:solidFill>
                          <a:latin typeface="Arial"/>
                          <a:ea typeface="Arial"/>
                          <a:cs typeface="Arial"/>
                          <a:sym typeface="Arial"/>
                        </a:rPr>
                        <a:t>Critical Success Factors</a:t>
                      </a:r>
                      <a:endParaRPr/>
                    </a:p>
                  </a:txBody>
                  <a:tcPr marT="45725" marB="45725" marR="67500" marL="67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4B081"/>
                    </a:solidFill>
                  </a:tcPr>
                </a:tc>
                <a:tc rowSpan="2">
                  <a:txBody>
                    <a:bodyPr/>
                    <a:lstStyle/>
                    <a:p>
                      <a:pPr indent="-215900" lvl="0" marL="285750" marR="0" rtl="0" algn="l">
                        <a:spcBef>
                          <a:spcPts val="0"/>
                        </a:spcBef>
                        <a:spcAft>
                          <a:spcPts val="0"/>
                        </a:spcAft>
                        <a:buClr>
                          <a:schemeClr val="dk1"/>
                        </a:buClr>
                        <a:buSzPts val="1100"/>
                        <a:buFont typeface="Arial"/>
                        <a:buNone/>
                      </a:pPr>
                      <a:r>
                        <a:t/>
                      </a:r>
                      <a:endParaRPr sz="1100" u="none" cap="none" strike="noStrike">
                        <a:solidFill>
                          <a:schemeClr val="dk1"/>
                        </a:solidFill>
                        <a:latin typeface="Arial"/>
                        <a:ea typeface="Arial"/>
                        <a:cs typeface="Arial"/>
                        <a:sym typeface="Arial"/>
                      </a:endParaRPr>
                    </a:p>
                  </a:txBody>
                  <a:tcPr marT="45725" marB="45725" marR="67500" marL="67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4B081"/>
                    </a:solidFill>
                  </a:tcPr>
                </a:tc>
                <a:tc>
                  <a:txBody>
                    <a:bodyPr/>
                    <a:lstStyle/>
                    <a:p>
                      <a:pPr indent="0" lvl="0" marL="0" marR="0" rtl="0" algn="ctr">
                        <a:lnSpc>
                          <a:spcPct val="100000"/>
                        </a:lnSpc>
                        <a:spcBef>
                          <a:spcPts val="0"/>
                        </a:spcBef>
                        <a:spcAft>
                          <a:spcPts val="0"/>
                        </a:spcAft>
                        <a:buNone/>
                      </a:pPr>
                      <a:r>
                        <a:rPr b="1" lang="en-US" sz="1600" u="none" cap="none" strike="noStrike">
                          <a:solidFill>
                            <a:schemeClr val="dk1"/>
                          </a:solidFill>
                          <a:latin typeface="Arial"/>
                          <a:ea typeface="Arial"/>
                          <a:cs typeface="Arial"/>
                          <a:sym typeface="Arial"/>
                        </a:rPr>
                        <a:t>Value Proposition of the project</a:t>
                      </a:r>
                      <a:endParaRPr/>
                    </a:p>
                  </a:txBody>
                  <a:tcPr marT="45725" marB="45725" marR="67500" marL="67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4B081"/>
                    </a:solidFill>
                  </a:tcPr>
                </a:tc>
              </a:tr>
              <a:tr h="967875">
                <a:tc>
                  <a:txBody>
                    <a:bodyPr/>
                    <a:lstStyle/>
                    <a:p>
                      <a:pPr indent="-182245" lvl="0" marL="182245" marR="0" rtl="0" algn="l">
                        <a:lnSpc>
                          <a:spcPct val="100000"/>
                        </a:lnSpc>
                        <a:spcBef>
                          <a:spcPts val="0"/>
                        </a:spcBef>
                        <a:spcAft>
                          <a:spcPts val="0"/>
                        </a:spcAft>
                        <a:buClr>
                          <a:schemeClr val="dk1"/>
                        </a:buClr>
                        <a:buSzPts val="1600"/>
                        <a:buFont typeface="Arial"/>
                        <a:buChar char="•"/>
                      </a:pPr>
                      <a:r>
                        <a:rPr b="0" i="1" lang="en-US" sz="1600" u="none" cap="none" strike="noStrike">
                          <a:solidFill>
                            <a:schemeClr val="dk1"/>
                          </a:solidFill>
                          <a:latin typeface="Arial"/>
                          <a:ea typeface="Arial"/>
                          <a:cs typeface="Arial"/>
                          <a:sym typeface="Arial"/>
                        </a:rPr>
                        <a:t>Pandemic situation will push people towards opting for the option</a:t>
                      </a:r>
                      <a:endParaRPr/>
                    </a:p>
                    <a:p>
                      <a:pPr indent="-182245" lvl="0" marL="182245" marR="0" rtl="0" algn="l">
                        <a:lnSpc>
                          <a:spcPct val="100000"/>
                        </a:lnSpc>
                        <a:spcBef>
                          <a:spcPts val="0"/>
                        </a:spcBef>
                        <a:spcAft>
                          <a:spcPts val="0"/>
                        </a:spcAft>
                        <a:buClr>
                          <a:schemeClr val="dk1"/>
                        </a:buClr>
                        <a:buSzPts val="1600"/>
                        <a:buFont typeface="Arial"/>
                        <a:buChar char="•"/>
                      </a:pPr>
                      <a:r>
                        <a:rPr b="0" i="1" lang="en-US" sz="1600" u="none" cap="none" strike="noStrike">
                          <a:solidFill>
                            <a:schemeClr val="dk1"/>
                          </a:solidFill>
                          <a:latin typeface="Arial"/>
                          <a:ea typeface="Arial"/>
                          <a:cs typeface="Arial"/>
                          <a:sym typeface="Arial"/>
                        </a:rPr>
                        <a:t>Ease of the plan would make the customers to repeatedly utilize this new technology for delivery</a:t>
                      </a:r>
                      <a:endParaRPr/>
                    </a:p>
                  </a:txBody>
                  <a:tcPr marT="45725" marB="45725" marR="67500" marL="67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alpha val="0"/>
                      </a:schemeClr>
                    </a:solidFill>
                  </a:tcPr>
                </a:tc>
                <a:tc vMerge="1"/>
                <a:tc>
                  <a:txBody>
                    <a:bodyPr/>
                    <a:lstStyle/>
                    <a:p>
                      <a:pPr indent="-182245" lvl="0" marL="182245" marR="0" rtl="0" algn="l">
                        <a:spcBef>
                          <a:spcPts val="0"/>
                        </a:spcBef>
                        <a:spcAft>
                          <a:spcPts val="0"/>
                        </a:spcAft>
                        <a:buClr>
                          <a:schemeClr val="dk1"/>
                        </a:buClr>
                        <a:buSzPts val="1600"/>
                        <a:buFont typeface="Arial"/>
                        <a:buChar char="•"/>
                      </a:pPr>
                      <a:r>
                        <a:rPr b="0" i="1" lang="en-US" sz="1600" u="none" cap="none" strike="noStrike">
                          <a:solidFill>
                            <a:schemeClr val="dk1"/>
                          </a:solidFill>
                          <a:latin typeface="Arial"/>
                          <a:ea typeface="Arial"/>
                          <a:cs typeface="Arial"/>
                          <a:sym typeface="Arial"/>
                        </a:rPr>
                        <a:t>Minimize the contact </a:t>
                      </a:r>
                      <a:endParaRPr b="0" i="1" sz="1600" u="none" cap="none" strike="noStrike">
                        <a:solidFill>
                          <a:schemeClr val="dk1"/>
                        </a:solidFill>
                        <a:latin typeface="Arial"/>
                        <a:ea typeface="Arial"/>
                        <a:cs typeface="Arial"/>
                        <a:sym typeface="Arial"/>
                      </a:endParaRPr>
                    </a:p>
                    <a:p>
                      <a:pPr indent="-182245" lvl="0" marL="182245" marR="0" rtl="0" algn="l">
                        <a:spcBef>
                          <a:spcPts val="0"/>
                        </a:spcBef>
                        <a:spcAft>
                          <a:spcPts val="0"/>
                        </a:spcAft>
                        <a:buClr>
                          <a:schemeClr val="dk1"/>
                        </a:buClr>
                        <a:buSzPts val="1600"/>
                        <a:buFont typeface="Arial"/>
                        <a:buChar char="•"/>
                      </a:pPr>
                      <a:r>
                        <a:rPr b="0" i="1" lang="en-US" sz="1600" u="none" cap="none" strike="noStrike">
                          <a:solidFill>
                            <a:schemeClr val="dk1"/>
                          </a:solidFill>
                          <a:latin typeface="Arial"/>
                          <a:ea typeface="Arial"/>
                          <a:cs typeface="Arial"/>
                          <a:sym typeface="Arial"/>
                        </a:rPr>
                        <a:t>Make customers feel safer and make the avail the offer </a:t>
                      </a:r>
                      <a:endParaRPr b="0" i="1" sz="1600" u="none" cap="none" strike="noStrike">
                        <a:solidFill>
                          <a:schemeClr val="dk1"/>
                        </a:solidFill>
                        <a:latin typeface="Arial"/>
                        <a:ea typeface="Arial"/>
                        <a:cs typeface="Arial"/>
                        <a:sym typeface="Arial"/>
                      </a:endParaRPr>
                    </a:p>
                  </a:txBody>
                  <a:tcPr marT="45725" marB="45725" marR="67500" marL="67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83" name="Google Shape;383;p7"/>
          <p:cNvSpPr txBox="1"/>
          <p:nvPr>
            <p:ph idx="12" type="sldNum"/>
          </p:nvPr>
        </p:nvSpPr>
        <p:spPr>
          <a:xfrm>
            <a:off x="11268061" y="6315968"/>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384" name="Google Shape;384;p7"/>
          <p:cNvSpPr txBox="1"/>
          <p:nvPr/>
        </p:nvSpPr>
        <p:spPr>
          <a:xfrm>
            <a:off x="618668" y="177404"/>
            <a:ext cx="714292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Business Plan</a:t>
            </a:r>
            <a:endParaRPr/>
          </a:p>
        </p:txBody>
      </p:sp>
      <p:sp>
        <p:nvSpPr>
          <p:cNvPr id="385" name="Google Shape;385;p7"/>
          <p:cNvSpPr/>
          <p:nvPr/>
        </p:nvSpPr>
        <p:spPr>
          <a:xfrm>
            <a:off x="398719" y="917046"/>
            <a:ext cx="11216919" cy="39968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6" name="Google Shape;386;p7"/>
          <p:cNvSpPr txBox="1"/>
          <p:nvPr/>
        </p:nvSpPr>
        <p:spPr>
          <a:xfrm>
            <a:off x="391985" y="894724"/>
            <a:ext cx="477078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Overview of the plan</a:t>
            </a:r>
            <a:endParaRPr/>
          </a:p>
        </p:txBody>
      </p:sp>
      <p:sp>
        <p:nvSpPr>
          <p:cNvPr id="387" name="Google Shape;387;p7"/>
          <p:cNvSpPr txBox="1"/>
          <p:nvPr/>
        </p:nvSpPr>
        <p:spPr>
          <a:xfrm>
            <a:off x="576362" y="1328952"/>
            <a:ext cx="11216919"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171616"/>
                </a:solidFill>
                <a:latin typeface="Arial"/>
                <a:ea typeface="Arial"/>
                <a:cs typeface="Arial"/>
                <a:sym typeface="Arial"/>
              </a:rPr>
              <a:t>Providing a zero-contact delivery by drones and automated vehicles.</a:t>
            </a:r>
            <a:endParaRPr/>
          </a:p>
          <a:p>
            <a:pPr indent="0" lvl="0" marL="0" marR="0" rtl="0" algn="l">
              <a:spcBef>
                <a:spcPts val="0"/>
              </a:spcBef>
              <a:spcAft>
                <a:spcPts val="0"/>
              </a:spcAft>
              <a:buNone/>
            </a:pPr>
            <a:r>
              <a:rPr b="0" lang="en-US" sz="2000">
                <a:solidFill>
                  <a:srgbClr val="171616"/>
                </a:solidFill>
                <a:latin typeface="Arial"/>
                <a:ea typeface="Arial"/>
                <a:cs typeface="Arial"/>
                <a:sym typeface="Arial"/>
              </a:rPr>
              <a:t>Autonomous drones have unlimited potential to improve everyday life, and our technology opens the way to safe, secure, environmentally friendly deliveries. Given the pandemic condition, the situation can get worse anytime, providing zero contact delivery of essentials might be a revolution in the existing era. This makes people safer and helps the company in cutting down a range of expenses that are spent in employing many people to assist delivery.</a:t>
            </a:r>
            <a:endParaRPr sz="2000">
              <a:solidFill>
                <a:srgbClr val="171616"/>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391" name="Shape 391"/>
        <p:cNvGrpSpPr/>
        <p:nvPr/>
      </p:nvGrpSpPr>
      <p:grpSpPr>
        <a:xfrm>
          <a:off x="0" y="0"/>
          <a:ext cx="0" cy="0"/>
          <a:chOff x="0" y="0"/>
          <a:chExt cx="0" cy="0"/>
        </a:xfrm>
      </p:grpSpPr>
      <p:sp>
        <p:nvSpPr>
          <p:cNvPr id="392" name="Google Shape;392;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3" name="Google Shape;393;p8"/>
          <p:cNvSpPr/>
          <p:nvPr/>
        </p:nvSpPr>
        <p:spPr>
          <a:xfrm rot="2700000">
            <a:off x="415435"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4" name="Google Shape;394;p8"/>
          <p:cNvSpPr/>
          <p:nvPr/>
        </p:nvSpPr>
        <p:spPr>
          <a:xfrm rot="10800000">
            <a:off x="0"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5" name="Google Shape;395;p8"/>
          <p:cNvSpPr/>
          <p:nvPr/>
        </p:nvSpPr>
        <p:spPr>
          <a:xfrm rot="2700000">
            <a:off x="10739327"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6" name="Google Shape;396;p8"/>
          <p:cNvSpPr/>
          <p:nvPr/>
        </p:nvSpPr>
        <p:spPr>
          <a:xfrm rot="2700000">
            <a:off x="10653800"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7" name="Google Shape;397;p8"/>
          <p:cNvSpPr txBox="1"/>
          <p:nvPr>
            <p:ph idx="12" type="sldNum"/>
          </p:nvPr>
        </p:nvSpPr>
        <p:spPr>
          <a:xfrm>
            <a:off x="8805333"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398" name="Google Shape;398;p8"/>
          <p:cNvSpPr/>
          <p:nvPr/>
        </p:nvSpPr>
        <p:spPr>
          <a:xfrm>
            <a:off x="8115423"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9" name="Google Shape;399;p8"/>
          <p:cNvSpPr/>
          <p:nvPr/>
        </p:nvSpPr>
        <p:spPr>
          <a:xfrm>
            <a:off x="9167297"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0" name="Google Shape;400;p8"/>
          <p:cNvSpPr txBox="1"/>
          <p:nvPr/>
        </p:nvSpPr>
        <p:spPr>
          <a:xfrm>
            <a:off x="874294" y="383005"/>
            <a:ext cx="44577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Issue Tree for Drone Delivery</a:t>
            </a:r>
            <a:endParaRPr sz="2000">
              <a:solidFill>
                <a:schemeClr val="dk1"/>
              </a:solidFill>
              <a:latin typeface="Arial"/>
              <a:ea typeface="Arial"/>
              <a:cs typeface="Arial"/>
              <a:sym typeface="Arial"/>
            </a:endParaRPr>
          </a:p>
        </p:txBody>
      </p:sp>
      <p:grpSp>
        <p:nvGrpSpPr>
          <p:cNvPr id="401" name="Google Shape;401;p8"/>
          <p:cNvGrpSpPr/>
          <p:nvPr/>
        </p:nvGrpSpPr>
        <p:grpSpPr>
          <a:xfrm>
            <a:off x="1571997" y="1129660"/>
            <a:ext cx="9048005" cy="5019784"/>
            <a:chOff x="920285" y="696"/>
            <a:chExt cx="9048005" cy="5019784"/>
          </a:xfrm>
        </p:grpSpPr>
        <p:sp>
          <p:nvSpPr>
            <p:cNvPr id="402" name="Google Shape;402;p8"/>
            <p:cNvSpPr/>
            <p:nvPr/>
          </p:nvSpPr>
          <p:spPr>
            <a:xfrm>
              <a:off x="8542920" y="1500434"/>
              <a:ext cx="185917" cy="1450159"/>
            </a:xfrm>
            <a:custGeom>
              <a:rect b="b" l="l" r="r" t="t"/>
              <a:pathLst>
                <a:path extrusionOk="0" h="120000" w="120000">
                  <a:moveTo>
                    <a:pt x="0" y="0"/>
                  </a:moveTo>
                  <a:lnTo>
                    <a:pt x="0" y="120000"/>
                  </a:lnTo>
                  <a:lnTo>
                    <a:pt x="120000" y="120000"/>
                  </a:lnTo>
                </a:path>
              </a:pathLst>
            </a:custGeom>
            <a:noFill/>
            <a:ln cap="flat" cmpd="sng" w="12700">
              <a:solidFill>
                <a:srgbClr val="D66E29"/>
              </a:solidFill>
              <a:prstDash val="solid"/>
              <a:miter lim="800000"/>
              <a:headEnd len="sm" w="sm" type="none"/>
              <a:tailEnd len="sm" w="sm" type="none"/>
            </a:ln>
          </p:spPr>
        </p:sp>
        <p:sp>
          <p:nvSpPr>
            <p:cNvPr id="403" name="Google Shape;403;p8"/>
            <p:cNvSpPr/>
            <p:nvPr/>
          </p:nvSpPr>
          <p:spPr>
            <a:xfrm>
              <a:off x="8542920" y="1500434"/>
              <a:ext cx="185917" cy="570148"/>
            </a:xfrm>
            <a:custGeom>
              <a:rect b="b" l="l" r="r" t="t"/>
              <a:pathLst>
                <a:path extrusionOk="0" h="120000" w="120000">
                  <a:moveTo>
                    <a:pt x="0" y="0"/>
                  </a:moveTo>
                  <a:lnTo>
                    <a:pt x="0" y="120000"/>
                  </a:lnTo>
                  <a:lnTo>
                    <a:pt x="120000" y="120000"/>
                  </a:lnTo>
                </a:path>
              </a:pathLst>
            </a:custGeom>
            <a:noFill/>
            <a:ln cap="flat" cmpd="sng" w="12700">
              <a:solidFill>
                <a:srgbClr val="D66E29"/>
              </a:solidFill>
              <a:prstDash val="solid"/>
              <a:miter lim="800000"/>
              <a:headEnd len="sm" w="sm" type="none"/>
              <a:tailEnd len="sm" w="sm" type="none"/>
            </a:ln>
          </p:spPr>
        </p:sp>
        <p:sp>
          <p:nvSpPr>
            <p:cNvPr id="404" name="Google Shape;404;p8"/>
            <p:cNvSpPr/>
            <p:nvPr/>
          </p:nvSpPr>
          <p:spPr>
            <a:xfrm>
              <a:off x="5289356" y="620423"/>
              <a:ext cx="3749344" cy="260285"/>
            </a:xfrm>
            <a:custGeom>
              <a:rect b="b" l="l" r="r" t="t"/>
              <a:pathLst>
                <a:path extrusionOk="0" h="120000" w="120000">
                  <a:moveTo>
                    <a:pt x="0" y="0"/>
                  </a:moveTo>
                  <a:lnTo>
                    <a:pt x="0" y="60000"/>
                  </a:lnTo>
                  <a:lnTo>
                    <a:pt x="120000" y="60000"/>
                  </a:lnTo>
                  <a:lnTo>
                    <a:pt x="120000" y="120000"/>
                  </a:lnTo>
                </a:path>
              </a:pathLst>
            </a:custGeom>
            <a:noFill/>
            <a:ln cap="flat" cmpd="sng" w="12700">
              <a:solidFill>
                <a:srgbClr val="BA6124"/>
              </a:solidFill>
              <a:prstDash val="solid"/>
              <a:miter lim="800000"/>
              <a:headEnd len="sm" w="sm" type="none"/>
              <a:tailEnd len="sm" w="sm" type="none"/>
            </a:ln>
          </p:spPr>
        </p:sp>
        <p:sp>
          <p:nvSpPr>
            <p:cNvPr id="405" name="Google Shape;405;p8"/>
            <p:cNvSpPr/>
            <p:nvPr/>
          </p:nvSpPr>
          <p:spPr>
            <a:xfrm>
              <a:off x="7043182" y="1500434"/>
              <a:ext cx="185917" cy="1450159"/>
            </a:xfrm>
            <a:custGeom>
              <a:rect b="b" l="l" r="r" t="t"/>
              <a:pathLst>
                <a:path extrusionOk="0" h="120000" w="120000">
                  <a:moveTo>
                    <a:pt x="0" y="0"/>
                  </a:moveTo>
                  <a:lnTo>
                    <a:pt x="0" y="120000"/>
                  </a:lnTo>
                  <a:lnTo>
                    <a:pt x="120000" y="120000"/>
                  </a:lnTo>
                </a:path>
              </a:pathLst>
            </a:custGeom>
            <a:noFill/>
            <a:ln cap="flat" cmpd="sng" w="12700">
              <a:solidFill>
                <a:srgbClr val="D66E29"/>
              </a:solidFill>
              <a:prstDash val="solid"/>
              <a:miter lim="800000"/>
              <a:headEnd len="sm" w="sm" type="none"/>
              <a:tailEnd len="sm" w="sm" type="none"/>
            </a:ln>
          </p:spPr>
        </p:sp>
        <p:sp>
          <p:nvSpPr>
            <p:cNvPr id="406" name="Google Shape;406;p8"/>
            <p:cNvSpPr/>
            <p:nvPr/>
          </p:nvSpPr>
          <p:spPr>
            <a:xfrm>
              <a:off x="7043182" y="1500434"/>
              <a:ext cx="185917" cy="570148"/>
            </a:xfrm>
            <a:custGeom>
              <a:rect b="b" l="l" r="r" t="t"/>
              <a:pathLst>
                <a:path extrusionOk="0" h="120000" w="120000">
                  <a:moveTo>
                    <a:pt x="0" y="0"/>
                  </a:moveTo>
                  <a:lnTo>
                    <a:pt x="0" y="120000"/>
                  </a:lnTo>
                  <a:lnTo>
                    <a:pt x="120000" y="120000"/>
                  </a:lnTo>
                </a:path>
              </a:pathLst>
            </a:custGeom>
            <a:noFill/>
            <a:ln cap="flat" cmpd="sng" w="12700">
              <a:solidFill>
                <a:srgbClr val="D66E29"/>
              </a:solidFill>
              <a:prstDash val="solid"/>
              <a:miter lim="800000"/>
              <a:headEnd len="sm" w="sm" type="none"/>
              <a:tailEnd len="sm" w="sm" type="none"/>
            </a:ln>
          </p:spPr>
        </p:sp>
        <p:sp>
          <p:nvSpPr>
            <p:cNvPr id="407" name="Google Shape;407;p8"/>
            <p:cNvSpPr/>
            <p:nvPr/>
          </p:nvSpPr>
          <p:spPr>
            <a:xfrm>
              <a:off x="5289356" y="620423"/>
              <a:ext cx="2249606" cy="260285"/>
            </a:xfrm>
            <a:custGeom>
              <a:rect b="b" l="l" r="r" t="t"/>
              <a:pathLst>
                <a:path extrusionOk="0" h="120000" w="120000">
                  <a:moveTo>
                    <a:pt x="0" y="0"/>
                  </a:moveTo>
                  <a:lnTo>
                    <a:pt x="0" y="60000"/>
                  </a:lnTo>
                  <a:lnTo>
                    <a:pt x="120000" y="60000"/>
                  </a:lnTo>
                  <a:lnTo>
                    <a:pt x="120000" y="120000"/>
                  </a:lnTo>
                </a:path>
              </a:pathLst>
            </a:custGeom>
            <a:noFill/>
            <a:ln cap="flat" cmpd="sng" w="12700">
              <a:solidFill>
                <a:srgbClr val="BA6124"/>
              </a:solidFill>
              <a:prstDash val="solid"/>
              <a:miter lim="800000"/>
              <a:headEnd len="sm" w="sm" type="none"/>
              <a:tailEnd len="sm" w="sm" type="none"/>
            </a:ln>
          </p:spPr>
        </p:sp>
        <p:sp>
          <p:nvSpPr>
            <p:cNvPr id="408" name="Google Shape;408;p8"/>
            <p:cNvSpPr/>
            <p:nvPr/>
          </p:nvSpPr>
          <p:spPr>
            <a:xfrm>
              <a:off x="5543444" y="1500434"/>
              <a:ext cx="185917" cy="2330171"/>
            </a:xfrm>
            <a:custGeom>
              <a:rect b="b" l="l" r="r" t="t"/>
              <a:pathLst>
                <a:path extrusionOk="0" h="120000" w="120000">
                  <a:moveTo>
                    <a:pt x="0" y="0"/>
                  </a:moveTo>
                  <a:lnTo>
                    <a:pt x="0" y="120000"/>
                  </a:lnTo>
                  <a:lnTo>
                    <a:pt x="120000" y="120000"/>
                  </a:lnTo>
                </a:path>
              </a:pathLst>
            </a:custGeom>
            <a:noFill/>
            <a:ln cap="flat" cmpd="sng" w="12700">
              <a:solidFill>
                <a:srgbClr val="D66E29"/>
              </a:solidFill>
              <a:prstDash val="solid"/>
              <a:miter lim="800000"/>
              <a:headEnd len="sm" w="sm" type="none"/>
              <a:tailEnd len="sm" w="sm" type="none"/>
            </a:ln>
          </p:spPr>
        </p:sp>
        <p:sp>
          <p:nvSpPr>
            <p:cNvPr id="409" name="Google Shape;409;p8"/>
            <p:cNvSpPr/>
            <p:nvPr/>
          </p:nvSpPr>
          <p:spPr>
            <a:xfrm>
              <a:off x="5543444" y="1500434"/>
              <a:ext cx="185917" cy="1450159"/>
            </a:xfrm>
            <a:custGeom>
              <a:rect b="b" l="l" r="r" t="t"/>
              <a:pathLst>
                <a:path extrusionOk="0" h="120000" w="120000">
                  <a:moveTo>
                    <a:pt x="0" y="0"/>
                  </a:moveTo>
                  <a:lnTo>
                    <a:pt x="0" y="120000"/>
                  </a:lnTo>
                  <a:lnTo>
                    <a:pt x="120000" y="120000"/>
                  </a:lnTo>
                </a:path>
              </a:pathLst>
            </a:custGeom>
            <a:noFill/>
            <a:ln cap="flat" cmpd="sng" w="12700">
              <a:solidFill>
                <a:srgbClr val="D66E29"/>
              </a:solidFill>
              <a:prstDash val="solid"/>
              <a:miter lim="800000"/>
              <a:headEnd len="sm" w="sm" type="none"/>
              <a:tailEnd len="sm" w="sm" type="none"/>
            </a:ln>
          </p:spPr>
        </p:sp>
        <p:sp>
          <p:nvSpPr>
            <p:cNvPr id="410" name="Google Shape;410;p8"/>
            <p:cNvSpPr/>
            <p:nvPr/>
          </p:nvSpPr>
          <p:spPr>
            <a:xfrm>
              <a:off x="5543444" y="1500434"/>
              <a:ext cx="185917" cy="570148"/>
            </a:xfrm>
            <a:custGeom>
              <a:rect b="b" l="l" r="r" t="t"/>
              <a:pathLst>
                <a:path extrusionOk="0" h="120000" w="120000">
                  <a:moveTo>
                    <a:pt x="0" y="0"/>
                  </a:moveTo>
                  <a:lnTo>
                    <a:pt x="0" y="120000"/>
                  </a:lnTo>
                  <a:lnTo>
                    <a:pt x="120000" y="120000"/>
                  </a:lnTo>
                </a:path>
              </a:pathLst>
            </a:custGeom>
            <a:noFill/>
            <a:ln cap="flat" cmpd="sng" w="12700">
              <a:solidFill>
                <a:srgbClr val="D66E29"/>
              </a:solidFill>
              <a:prstDash val="solid"/>
              <a:miter lim="800000"/>
              <a:headEnd len="sm" w="sm" type="none"/>
              <a:tailEnd len="sm" w="sm" type="none"/>
            </a:ln>
          </p:spPr>
        </p:sp>
        <p:sp>
          <p:nvSpPr>
            <p:cNvPr id="411" name="Google Shape;411;p8"/>
            <p:cNvSpPr/>
            <p:nvPr/>
          </p:nvSpPr>
          <p:spPr>
            <a:xfrm>
              <a:off x="5289356" y="620423"/>
              <a:ext cx="749868" cy="260285"/>
            </a:xfrm>
            <a:custGeom>
              <a:rect b="b" l="l" r="r" t="t"/>
              <a:pathLst>
                <a:path extrusionOk="0" h="120000" w="120000">
                  <a:moveTo>
                    <a:pt x="0" y="0"/>
                  </a:moveTo>
                  <a:lnTo>
                    <a:pt x="0" y="60000"/>
                  </a:lnTo>
                  <a:lnTo>
                    <a:pt x="120000" y="60000"/>
                  </a:lnTo>
                  <a:lnTo>
                    <a:pt x="120000" y="120000"/>
                  </a:lnTo>
                </a:path>
              </a:pathLst>
            </a:custGeom>
            <a:noFill/>
            <a:ln cap="flat" cmpd="sng" w="12700">
              <a:solidFill>
                <a:srgbClr val="BA6124"/>
              </a:solidFill>
              <a:prstDash val="solid"/>
              <a:miter lim="800000"/>
              <a:headEnd len="sm" w="sm" type="none"/>
              <a:tailEnd len="sm" w="sm" type="none"/>
            </a:ln>
          </p:spPr>
        </p:sp>
        <p:sp>
          <p:nvSpPr>
            <p:cNvPr id="412" name="Google Shape;412;p8"/>
            <p:cNvSpPr/>
            <p:nvPr/>
          </p:nvSpPr>
          <p:spPr>
            <a:xfrm>
              <a:off x="4043706" y="1500434"/>
              <a:ext cx="185917" cy="2330171"/>
            </a:xfrm>
            <a:custGeom>
              <a:rect b="b" l="l" r="r" t="t"/>
              <a:pathLst>
                <a:path extrusionOk="0" h="120000" w="120000">
                  <a:moveTo>
                    <a:pt x="0" y="0"/>
                  </a:moveTo>
                  <a:lnTo>
                    <a:pt x="0" y="120000"/>
                  </a:lnTo>
                  <a:lnTo>
                    <a:pt x="120000" y="120000"/>
                  </a:lnTo>
                </a:path>
              </a:pathLst>
            </a:custGeom>
            <a:noFill/>
            <a:ln cap="flat" cmpd="sng" w="12700">
              <a:solidFill>
                <a:srgbClr val="D66E29"/>
              </a:solidFill>
              <a:prstDash val="solid"/>
              <a:miter lim="800000"/>
              <a:headEnd len="sm" w="sm" type="none"/>
              <a:tailEnd len="sm" w="sm" type="none"/>
            </a:ln>
          </p:spPr>
        </p:sp>
        <p:sp>
          <p:nvSpPr>
            <p:cNvPr id="413" name="Google Shape;413;p8"/>
            <p:cNvSpPr/>
            <p:nvPr/>
          </p:nvSpPr>
          <p:spPr>
            <a:xfrm>
              <a:off x="4043706" y="1500434"/>
              <a:ext cx="185917" cy="1450159"/>
            </a:xfrm>
            <a:custGeom>
              <a:rect b="b" l="l" r="r" t="t"/>
              <a:pathLst>
                <a:path extrusionOk="0" h="120000" w="120000">
                  <a:moveTo>
                    <a:pt x="0" y="0"/>
                  </a:moveTo>
                  <a:lnTo>
                    <a:pt x="0" y="120000"/>
                  </a:lnTo>
                  <a:lnTo>
                    <a:pt x="120000" y="120000"/>
                  </a:lnTo>
                </a:path>
              </a:pathLst>
            </a:custGeom>
            <a:noFill/>
            <a:ln cap="flat" cmpd="sng" w="12700">
              <a:solidFill>
                <a:srgbClr val="D66E29"/>
              </a:solidFill>
              <a:prstDash val="solid"/>
              <a:miter lim="800000"/>
              <a:headEnd len="sm" w="sm" type="none"/>
              <a:tailEnd len="sm" w="sm" type="none"/>
            </a:ln>
          </p:spPr>
        </p:sp>
        <p:sp>
          <p:nvSpPr>
            <p:cNvPr id="414" name="Google Shape;414;p8"/>
            <p:cNvSpPr/>
            <p:nvPr/>
          </p:nvSpPr>
          <p:spPr>
            <a:xfrm>
              <a:off x="4043706" y="1500434"/>
              <a:ext cx="185917" cy="570148"/>
            </a:xfrm>
            <a:custGeom>
              <a:rect b="b" l="l" r="r" t="t"/>
              <a:pathLst>
                <a:path extrusionOk="0" h="120000" w="120000">
                  <a:moveTo>
                    <a:pt x="0" y="0"/>
                  </a:moveTo>
                  <a:lnTo>
                    <a:pt x="0" y="120000"/>
                  </a:lnTo>
                  <a:lnTo>
                    <a:pt x="120000" y="120000"/>
                  </a:lnTo>
                </a:path>
              </a:pathLst>
            </a:custGeom>
            <a:noFill/>
            <a:ln cap="flat" cmpd="sng" w="12700">
              <a:solidFill>
                <a:srgbClr val="D66E29"/>
              </a:solidFill>
              <a:prstDash val="solid"/>
              <a:miter lim="800000"/>
              <a:headEnd len="sm" w="sm" type="none"/>
              <a:tailEnd len="sm" w="sm" type="none"/>
            </a:ln>
          </p:spPr>
        </p:sp>
        <p:sp>
          <p:nvSpPr>
            <p:cNvPr id="415" name="Google Shape;415;p8"/>
            <p:cNvSpPr/>
            <p:nvPr/>
          </p:nvSpPr>
          <p:spPr>
            <a:xfrm>
              <a:off x="4539487" y="620423"/>
              <a:ext cx="749868" cy="260285"/>
            </a:xfrm>
            <a:custGeom>
              <a:rect b="b" l="l" r="r" t="t"/>
              <a:pathLst>
                <a:path extrusionOk="0" h="120000" w="120000">
                  <a:moveTo>
                    <a:pt x="120000" y="0"/>
                  </a:moveTo>
                  <a:lnTo>
                    <a:pt x="120000" y="60000"/>
                  </a:lnTo>
                  <a:lnTo>
                    <a:pt x="0" y="60000"/>
                  </a:lnTo>
                  <a:lnTo>
                    <a:pt x="0" y="120000"/>
                  </a:lnTo>
                </a:path>
              </a:pathLst>
            </a:custGeom>
            <a:noFill/>
            <a:ln cap="flat" cmpd="sng" w="12700">
              <a:solidFill>
                <a:srgbClr val="BA6124"/>
              </a:solidFill>
              <a:prstDash val="solid"/>
              <a:miter lim="800000"/>
              <a:headEnd len="sm" w="sm" type="none"/>
              <a:tailEnd len="sm" w="sm" type="none"/>
            </a:ln>
          </p:spPr>
        </p:sp>
        <p:sp>
          <p:nvSpPr>
            <p:cNvPr id="416" name="Google Shape;416;p8"/>
            <p:cNvSpPr/>
            <p:nvPr/>
          </p:nvSpPr>
          <p:spPr>
            <a:xfrm>
              <a:off x="2543968" y="1500434"/>
              <a:ext cx="185917" cy="3210182"/>
            </a:xfrm>
            <a:custGeom>
              <a:rect b="b" l="l" r="r" t="t"/>
              <a:pathLst>
                <a:path extrusionOk="0" h="120000" w="120000">
                  <a:moveTo>
                    <a:pt x="0" y="0"/>
                  </a:moveTo>
                  <a:lnTo>
                    <a:pt x="0" y="120000"/>
                  </a:lnTo>
                  <a:lnTo>
                    <a:pt x="120000" y="120000"/>
                  </a:lnTo>
                </a:path>
              </a:pathLst>
            </a:custGeom>
            <a:noFill/>
            <a:ln cap="flat" cmpd="sng" w="12700">
              <a:solidFill>
                <a:srgbClr val="D66E29"/>
              </a:solidFill>
              <a:prstDash val="solid"/>
              <a:miter lim="800000"/>
              <a:headEnd len="sm" w="sm" type="none"/>
              <a:tailEnd len="sm" w="sm" type="none"/>
            </a:ln>
          </p:spPr>
        </p:sp>
        <p:sp>
          <p:nvSpPr>
            <p:cNvPr id="417" name="Google Shape;417;p8"/>
            <p:cNvSpPr/>
            <p:nvPr/>
          </p:nvSpPr>
          <p:spPr>
            <a:xfrm>
              <a:off x="2543968" y="1500434"/>
              <a:ext cx="185917" cy="2330171"/>
            </a:xfrm>
            <a:custGeom>
              <a:rect b="b" l="l" r="r" t="t"/>
              <a:pathLst>
                <a:path extrusionOk="0" h="120000" w="120000">
                  <a:moveTo>
                    <a:pt x="0" y="0"/>
                  </a:moveTo>
                  <a:lnTo>
                    <a:pt x="0" y="120000"/>
                  </a:lnTo>
                  <a:lnTo>
                    <a:pt x="120000" y="120000"/>
                  </a:lnTo>
                </a:path>
              </a:pathLst>
            </a:custGeom>
            <a:noFill/>
            <a:ln cap="flat" cmpd="sng" w="12700">
              <a:solidFill>
                <a:srgbClr val="D66E29"/>
              </a:solidFill>
              <a:prstDash val="solid"/>
              <a:miter lim="800000"/>
              <a:headEnd len="sm" w="sm" type="none"/>
              <a:tailEnd len="sm" w="sm" type="none"/>
            </a:ln>
          </p:spPr>
        </p:sp>
        <p:sp>
          <p:nvSpPr>
            <p:cNvPr id="418" name="Google Shape;418;p8"/>
            <p:cNvSpPr/>
            <p:nvPr/>
          </p:nvSpPr>
          <p:spPr>
            <a:xfrm>
              <a:off x="2543968" y="1500434"/>
              <a:ext cx="185917" cy="1450159"/>
            </a:xfrm>
            <a:custGeom>
              <a:rect b="b" l="l" r="r" t="t"/>
              <a:pathLst>
                <a:path extrusionOk="0" h="120000" w="120000">
                  <a:moveTo>
                    <a:pt x="0" y="0"/>
                  </a:moveTo>
                  <a:lnTo>
                    <a:pt x="0" y="120000"/>
                  </a:lnTo>
                  <a:lnTo>
                    <a:pt x="120000" y="120000"/>
                  </a:lnTo>
                </a:path>
              </a:pathLst>
            </a:custGeom>
            <a:noFill/>
            <a:ln cap="flat" cmpd="sng" w="12700">
              <a:solidFill>
                <a:srgbClr val="D66E29"/>
              </a:solidFill>
              <a:prstDash val="solid"/>
              <a:miter lim="800000"/>
              <a:headEnd len="sm" w="sm" type="none"/>
              <a:tailEnd len="sm" w="sm" type="none"/>
            </a:ln>
          </p:spPr>
        </p:sp>
        <p:sp>
          <p:nvSpPr>
            <p:cNvPr id="419" name="Google Shape;419;p8"/>
            <p:cNvSpPr/>
            <p:nvPr/>
          </p:nvSpPr>
          <p:spPr>
            <a:xfrm>
              <a:off x="2543968" y="1500434"/>
              <a:ext cx="185917" cy="570148"/>
            </a:xfrm>
            <a:custGeom>
              <a:rect b="b" l="l" r="r" t="t"/>
              <a:pathLst>
                <a:path extrusionOk="0" h="120000" w="120000">
                  <a:moveTo>
                    <a:pt x="0" y="0"/>
                  </a:moveTo>
                  <a:lnTo>
                    <a:pt x="0" y="120000"/>
                  </a:lnTo>
                  <a:lnTo>
                    <a:pt x="120000" y="120000"/>
                  </a:lnTo>
                </a:path>
              </a:pathLst>
            </a:custGeom>
            <a:noFill/>
            <a:ln cap="flat" cmpd="sng" w="12700">
              <a:solidFill>
                <a:srgbClr val="D66E29"/>
              </a:solidFill>
              <a:prstDash val="solid"/>
              <a:miter lim="800000"/>
              <a:headEnd len="sm" w="sm" type="none"/>
              <a:tailEnd len="sm" w="sm" type="none"/>
            </a:ln>
          </p:spPr>
        </p:sp>
        <p:sp>
          <p:nvSpPr>
            <p:cNvPr id="420" name="Google Shape;420;p8"/>
            <p:cNvSpPr/>
            <p:nvPr/>
          </p:nvSpPr>
          <p:spPr>
            <a:xfrm>
              <a:off x="3039749" y="620423"/>
              <a:ext cx="2249606" cy="260285"/>
            </a:xfrm>
            <a:custGeom>
              <a:rect b="b" l="l" r="r" t="t"/>
              <a:pathLst>
                <a:path extrusionOk="0" h="120000" w="120000">
                  <a:moveTo>
                    <a:pt x="120000" y="0"/>
                  </a:moveTo>
                  <a:lnTo>
                    <a:pt x="120000" y="60000"/>
                  </a:lnTo>
                  <a:lnTo>
                    <a:pt x="0" y="60000"/>
                  </a:lnTo>
                  <a:lnTo>
                    <a:pt x="0" y="120000"/>
                  </a:lnTo>
                </a:path>
              </a:pathLst>
            </a:custGeom>
            <a:noFill/>
            <a:ln cap="flat" cmpd="sng" w="12700">
              <a:solidFill>
                <a:srgbClr val="BA6124"/>
              </a:solidFill>
              <a:prstDash val="solid"/>
              <a:miter lim="800000"/>
              <a:headEnd len="sm" w="sm" type="none"/>
              <a:tailEnd len="sm" w="sm" type="none"/>
            </a:ln>
          </p:spPr>
        </p:sp>
        <p:sp>
          <p:nvSpPr>
            <p:cNvPr id="421" name="Google Shape;421;p8"/>
            <p:cNvSpPr/>
            <p:nvPr/>
          </p:nvSpPr>
          <p:spPr>
            <a:xfrm>
              <a:off x="1044230" y="1500434"/>
              <a:ext cx="185917" cy="3210182"/>
            </a:xfrm>
            <a:custGeom>
              <a:rect b="b" l="l" r="r" t="t"/>
              <a:pathLst>
                <a:path extrusionOk="0" h="120000" w="120000">
                  <a:moveTo>
                    <a:pt x="0" y="0"/>
                  </a:moveTo>
                  <a:lnTo>
                    <a:pt x="0" y="120000"/>
                  </a:lnTo>
                  <a:lnTo>
                    <a:pt x="120000" y="120000"/>
                  </a:lnTo>
                </a:path>
              </a:pathLst>
            </a:custGeom>
            <a:noFill/>
            <a:ln cap="flat" cmpd="sng" w="12700">
              <a:solidFill>
                <a:srgbClr val="D66E29"/>
              </a:solidFill>
              <a:prstDash val="solid"/>
              <a:miter lim="800000"/>
              <a:headEnd len="sm" w="sm" type="none"/>
              <a:tailEnd len="sm" w="sm" type="none"/>
            </a:ln>
          </p:spPr>
        </p:sp>
        <p:sp>
          <p:nvSpPr>
            <p:cNvPr id="422" name="Google Shape;422;p8"/>
            <p:cNvSpPr/>
            <p:nvPr/>
          </p:nvSpPr>
          <p:spPr>
            <a:xfrm>
              <a:off x="1044230" y="1500434"/>
              <a:ext cx="185917" cy="2330171"/>
            </a:xfrm>
            <a:custGeom>
              <a:rect b="b" l="l" r="r" t="t"/>
              <a:pathLst>
                <a:path extrusionOk="0" h="120000" w="120000">
                  <a:moveTo>
                    <a:pt x="0" y="0"/>
                  </a:moveTo>
                  <a:lnTo>
                    <a:pt x="0" y="120000"/>
                  </a:lnTo>
                  <a:lnTo>
                    <a:pt x="120000" y="120000"/>
                  </a:lnTo>
                </a:path>
              </a:pathLst>
            </a:custGeom>
            <a:noFill/>
            <a:ln cap="flat" cmpd="sng" w="12700">
              <a:solidFill>
                <a:srgbClr val="D66E29"/>
              </a:solidFill>
              <a:prstDash val="solid"/>
              <a:miter lim="800000"/>
              <a:headEnd len="sm" w="sm" type="none"/>
              <a:tailEnd len="sm" w="sm" type="none"/>
            </a:ln>
          </p:spPr>
        </p:sp>
        <p:sp>
          <p:nvSpPr>
            <p:cNvPr id="423" name="Google Shape;423;p8"/>
            <p:cNvSpPr/>
            <p:nvPr/>
          </p:nvSpPr>
          <p:spPr>
            <a:xfrm>
              <a:off x="1044230" y="1500434"/>
              <a:ext cx="185917" cy="1450159"/>
            </a:xfrm>
            <a:custGeom>
              <a:rect b="b" l="l" r="r" t="t"/>
              <a:pathLst>
                <a:path extrusionOk="0" h="120000" w="120000">
                  <a:moveTo>
                    <a:pt x="0" y="0"/>
                  </a:moveTo>
                  <a:lnTo>
                    <a:pt x="0" y="120000"/>
                  </a:lnTo>
                  <a:lnTo>
                    <a:pt x="120000" y="120000"/>
                  </a:lnTo>
                </a:path>
              </a:pathLst>
            </a:custGeom>
            <a:noFill/>
            <a:ln cap="flat" cmpd="sng" w="12700">
              <a:solidFill>
                <a:srgbClr val="D66E29"/>
              </a:solidFill>
              <a:prstDash val="solid"/>
              <a:miter lim="800000"/>
              <a:headEnd len="sm" w="sm" type="none"/>
              <a:tailEnd len="sm" w="sm" type="none"/>
            </a:ln>
          </p:spPr>
        </p:sp>
        <p:sp>
          <p:nvSpPr>
            <p:cNvPr id="424" name="Google Shape;424;p8"/>
            <p:cNvSpPr/>
            <p:nvPr/>
          </p:nvSpPr>
          <p:spPr>
            <a:xfrm>
              <a:off x="1044230" y="1500434"/>
              <a:ext cx="185917" cy="570148"/>
            </a:xfrm>
            <a:custGeom>
              <a:rect b="b" l="l" r="r" t="t"/>
              <a:pathLst>
                <a:path extrusionOk="0" h="120000" w="120000">
                  <a:moveTo>
                    <a:pt x="0" y="0"/>
                  </a:moveTo>
                  <a:lnTo>
                    <a:pt x="0" y="120000"/>
                  </a:lnTo>
                  <a:lnTo>
                    <a:pt x="120000" y="120000"/>
                  </a:lnTo>
                </a:path>
              </a:pathLst>
            </a:custGeom>
            <a:noFill/>
            <a:ln cap="flat" cmpd="sng" w="12700">
              <a:solidFill>
                <a:srgbClr val="D66E29"/>
              </a:solidFill>
              <a:prstDash val="solid"/>
              <a:miter lim="800000"/>
              <a:headEnd len="sm" w="sm" type="none"/>
              <a:tailEnd len="sm" w="sm" type="none"/>
            </a:ln>
          </p:spPr>
        </p:sp>
        <p:sp>
          <p:nvSpPr>
            <p:cNvPr id="425" name="Google Shape;425;p8"/>
            <p:cNvSpPr/>
            <p:nvPr/>
          </p:nvSpPr>
          <p:spPr>
            <a:xfrm>
              <a:off x="1540011" y="620423"/>
              <a:ext cx="3749344" cy="260285"/>
            </a:xfrm>
            <a:custGeom>
              <a:rect b="b" l="l" r="r" t="t"/>
              <a:pathLst>
                <a:path extrusionOk="0" h="120000" w="120000">
                  <a:moveTo>
                    <a:pt x="120000" y="0"/>
                  </a:moveTo>
                  <a:lnTo>
                    <a:pt x="120000" y="60000"/>
                  </a:lnTo>
                  <a:lnTo>
                    <a:pt x="0" y="60000"/>
                  </a:lnTo>
                  <a:lnTo>
                    <a:pt x="0" y="120000"/>
                  </a:lnTo>
                </a:path>
              </a:pathLst>
            </a:custGeom>
            <a:noFill/>
            <a:ln cap="flat" cmpd="sng" w="12700">
              <a:solidFill>
                <a:srgbClr val="BA6124"/>
              </a:solidFill>
              <a:prstDash val="solid"/>
              <a:miter lim="800000"/>
              <a:headEnd len="sm" w="sm" type="none"/>
              <a:tailEnd len="sm" w="sm" type="none"/>
            </a:ln>
          </p:spPr>
        </p:sp>
        <p:sp>
          <p:nvSpPr>
            <p:cNvPr id="426" name="Google Shape;426;p8"/>
            <p:cNvSpPr/>
            <p:nvPr/>
          </p:nvSpPr>
          <p:spPr>
            <a:xfrm>
              <a:off x="4669630" y="696"/>
              <a:ext cx="1239452" cy="619726"/>
            </a:xfrm>
            <a:prstGeom prst="rect">
              <a:avLst/>
            </a:prstGeom>
            <a:gradFill>
              <a:gsLst>
                <a:gs pos="0">
                  <a:srgbClr val="F08B54"/>
                </a:gs>
                <a:gs pos="50000">
                  <a:srgbClr val="F67A26"/>
                </a:gs>
                <a:gs pos="100000">
                  <a:srgbClr val="E36A1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txBox="1"/>
            <p:nvPr/>
          </p:nvSpPr>
          <p:spPr>
            <a:xfrm>
              <a:off x="4669630" y="696"/>
              <a:ext cx="1239452" cy="619726"/>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Arial"/>
                <a:buNone/>
              </a:pPr>
              <a:r>
                <a:rPr lang="en-US" sz="1300">
                  <a:solidFill>
                    <a:schemeClr val="lt1"/>
                  </a:solidFill>
                  <a:latin typeface="Arial"/>
                  <a:ea typeface="Arial"/>
                  <a:cs typeface="Arial"/>
                  <a:sym typeface="Arial"/>
                </a:rPr>
                <a:t>Drone Delivery</a:t>
              </a:r>
              <a:endParaRPr sz="1300">
                <a:solidFill>
                  <a:schemeClr val="lt1"/>
                </a:solidFill>
                <a:latin typeface="Arial"/>
                <a:ea typeface="Arial"/>
                <a:cs typeface="Arial"/>
                <a:sym typeface="Arial"/>
              </a:endParaRPr>
            </a:p>
          </p:txBody>
        </p:sp>
        <p:sp>
          <p:nvSpPr>
            <p:cNvPr id="428" name="Google Shape;428;p8"/>
            <p:cNvSpPr/>
            <p:nvPr/>
          </p:nvSpPr>
          <p:spPr>
            <a:xfrm>
              <a:off x="920285" y="880708"/>
              <a:ext cx="1239452" cy="619726"/>
            </a:xfrm>
            <a:prstGeom prst="rect">
              <a:avLst/>
            </a:prstGeom>
            <a:gradFill>
              <a:gsLst>
                <a:gs pos="0">
                  <a:srgbClr val="F08B54"/>
                </a:gs>
                <a:gs pos="50000">
                  <a:srgbClr val="F67A26"/>
                </a:gs>
                <a:gs pos="100000">
                  <a:srgbClr val="E36A1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txBox="1"/>
            <p:nvPr/>
          </p:nvSpPr>
          <p:spPr>
            <a:xfrm>
              <a:off x="920285" y="880708"/>
              <a:ext cx="1239452" cy="619726"/>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Arial"/>
                <a:buNone/>
              </a:pPr>
              <a:r>
                <a:rPr lang="en-US" sz="1300">
                  <a:solidFill>
                    <a:schemeClr val="lt1"/>
                  </a:solidFill>
                  <a:latin typeface="Arial"/>
                  <a:ea typeface="Arial"/>
                  <a:cs typeface="Arial"/>
                  <a:sym typeface="Arial"/>
                </a:rPr>
                <a:t>Cost</a:t>
              </a:r>
              <a:endParaRPr sz="1300">
                <a:solidFill>
                  <a:schemeClr val="lt1"/>
                </a:solidFill>
                <a:latin typeface="Arial"/>
                <a:ea typeface="Arial"/>
                <a:cs typeface="Arial"/>
                <a:sym typeface="Arial"/>
              </a:endParaRPr>
            </a:p>
          </p:txBody>
        </p:sp>
        <p:sp>
          <p:nvSpPr>
            <p:cNvPr id="430" name="Google Shape;430;p8"/>
            <p:cNvSpPr/>
            <p:nvPr/>
          </p:nvSpPr>
          <p:spPr>
            <a:xfrm>
              <a:off x="1230148" y="1760720"/>
              <a:ext cx="1239452" cy="619726"/>
            </a:xfrm>
            <a:prstGeom prst="rect">
              <a:avLst/>
            </a:prstGeom>
            <a:solidFill>
              <a:schemeClr val="accent2"/>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8"/>
            <p:cNvSpPr txBox="1"/>
            <p:nvPr/>
          </p:nvSpPr>
          <p:spPr>
            <a:xfrm>
              <a:off x="1230148" y="1760720"/>
              <a:ext cx="1239452" cy="619726"/>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Arial"/>
                <a:buNone/>
              </a:pPr>
              <a:r>
                <a:rPr lang="en-US" sz="1300">
                  <a:solidFill>
                    <a:schemeClr val="lt1"/>
                  </a:solidFill>
                  <a:latin typeface="Arial"/>
                  <a:ea typeface="Arial"/>
                  <a:cs typeface="Arial"/>
                  <a:sym typeface="Arial"/>
                </a:rPr>
                <a:t>Purchase Cost</a:t>
              </a:r>
              <a:endParaRPr sz="1300">
                <a:solidFill>
                  <a:schemeClr val="lt1"/>
                </a:solidFill>
                <a:latin typeface="Arial"/>
                <a:ea typeface="Arial"/>
                <a:cs typeface="Arial"/>
                <a:sym typeface="Arial"/>
              </a:endParaRPr>
            </a:p>
          </p:txBody>
        </p:sp>
        <p:sp>
          <p:nvSpPr>
            <p:cNvPr id="432" name="Google Shape;432;p8"/>
            <p:cNvSpPr/>
            <p:nvPr/>
          </p:nvSpPr>
          <p:spPr>
            <a:xfrm>
              <a:off x="1230148" y="2640731"/>
              <a:ext cx="1239452" cy="619726"/>
            </a:xfrm>
            <a:prstGeom prst="rect">
              <a:avLst/>
            </a:prstGeom>
            <a:solidFill>
              <a:schemeClr val="accent2"/>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txBox="1"/>
            <p:nvPr/>
          </p:nvSpPr>
          <p:spPr>
            <a:xfrm>
              <a:off x="1230148" y="2640731"/>
              <a:ext cx="1239452" cy="619726"/>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Arial"/>
                <a:buNone/>
              </a:pPr>
              <a:r>
                <a:rPr lang="en-US" sz="1300">
                  <a:solidFill>
                    <a:schemeClr val="lt1"/>
                  </a:solidFill>
                  <a:latin typeface="Arial"/>
                  <a:ea typeface="Arial"/>
                  <a:cs typeface="Arial"/>
                  <a:sym typeface="Arial"/>
                </a:rPr>
                <a:t>Maintenance Cost</a:t>
              </a:r>
              <a:endParaRPr sz="1300">
                <a:solidFill>
                  <a:schemeClr val="lt1"/>
                </a:solidFill>
                <a:latin typeface="Arial"/>
                <a:ea typeface="Arial"/>
                <a:cs typeface="Arial"/>
                <a:sym typeface="Arial"/>
              </a:endParaRPr>
            </a:p>
          </p:txBody>
        </p:sp>
        <p:sp>
          <p:nvSpPr>
            <p:cNvPr id="434" name="Google Shape;434;p8"/>
            <p:cNvSpPr/>
            <p:nvPr/>
          </p:nvSpPr>
          <p:spPr>
            <a:xfrm>
              <a:off x="1230148" y="3520743"/>
              <a:ext cx="1239452" cy="619726"/>
            </a:xfrm>
            <a:prstGeom prst="rect">
              <a:avLst/>
            </a:prstGeom>
            <a:solidFill>
              <a:schemeClr val="accent2"/>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8"/>
            <p:cNvSpPr txBox="1"/>
            <p:nvPr/>
          </p:nvSpPr>
          <p:spPr>
            <a:xfrm>
              <a:off x="1230148" y="3520743"/>
              <a:ext cx="1239452" cy="619726"/>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Arial"/>
                <a:buNone/>
              </a:pPr>
              <a:r>
                <a:rPr lang="en-US" sz="1300">
                  <a:solidFill>
                    <a:schemeClr val="lt1"/>
                  </a:solidFill>
                  <a:latin typeface="Arial"/>
                  <a:ea typeface="Arial"/>
                  <a:cs typeface="Arial"/>
                  <a:sym typeface="Arial"/>
                </a:rPr>
                <a:t>New aerodynamic packaging Cost</a:t>
              </a:r>
              <a:endParaRPr/>
            </a:p>
          </p:txBody>
        </p:sp>
        <p:sp>
          <p:nvSpPr>
            <p:cNvPr id="436" name="Google Shape;436;p8"/>
            <p:cNvSpPr/>
            <p:nvPr/>
          </p:nvSpPr>
          <p:spPr>
            <a:xfrm>
              <a:off x="1230148" y="4400754"/>
              <a:ext cx="1239452" cy="619726"/>
            </a:xfrm>
            <a:prstGeom prst="rect">
              <a:avLst/>
            </a:prstGeom>
            <a:solidFill>
              <a:schemeClr val="accent2"/>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txBox="1"/>
            <p:nvPr/>
          </p:nvSpPr>
          <p:spPr>
            <a:xfrm>
              <a:off x="1230148" y="4400754"/>
              <a:ext cx="1239452" cy="619726"/>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Arial"/>
                <a:buNone/>
              </a:pPr>
              <a:r>
                <a:rPr lang="en-US" sz="1300">
                  <a:solidFill>
                    <a:schemeClr val="lt1"/>
                  </a:solidFill>
                  <a:latin typeface="Arial"/>
                  <a:ea typeface="Arial"/>
                  <a:cs typeface="Arial"/>
                  <a:sym typeface="Arial"/>
                </a:rPr>
                <a:t>Licence Price</a:t>
              </a:r>
              <a:endParaRPr/>
            </a:p>
          </p:txBody>
        </p:sp>
        <p:sp>
          <p:nvSpPr>
            <p:cNvPr id="438" name="Google Shape;438;p8"/>
            <p:cNvSpPr/>
            <p:nvPr/>
          </p:nvSpPr>
          <p:spPr>
            <a:xfrm>
              <a:off x="2420023" y="880708"/>
              <a:ext cx="1239452" cy="619726"/>
            </a:xfrm>
            <a:prstGeom prst="rect">
              <a:avLst/>
            </a:prstGeom>
            <a:gradFill>
              <a:gsLst>
                <a:gs pos="0">
                  <a:srgbClr val="F08B54"/>
                </a:gs>
                <a:gs pos="50000">
                  <a:srgbClr val="F67A26"/>
                </a:gs>
                <a:gs pos="100000">
                  <a:srgbClr val="E36A1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8"/>
            <p:cNvSpPr txBox="1"/>
            <p:nvPr/>
          </p:nvSpPr>
          <p:spPr>
            <a:xfrm>
              <a:off x="2420023" y="880708"/>
              <a:ext cx="1239452" cy="619726"/>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Arial"/>
                <a:buNone/>
              </a:pPr>
              <a:r>
                <a:rPr lang="en-US" sz="1300">
                  <a:solidFill>
                    <a:schemeClr val="lt1"/>
                  </a:solidFill>
                  <a:latin typeface="Arial"/>
                  <a:ea typeface="Arial"/>
                  <a:cs typeface="Arial"/>
                  <a:sym typeface="Arial"/>
                </a:rPr>
                <a:t>Drone Compatibility</a:t>
              </a:r>
              <a:endParaRPr/>
            </a:p>
          </p:txBody>
        </p:sp>
        <p:sp>
          <p:nvSpPr>
            <p:cNvPr id="440" name="Google Shape;440;p8"/>
            <p:cNvSpPr/>
            <p:nvPr/>
          </p:nvSpPr>
          <p:spPr>
            <a:xfrm>
              <a:off x="2729886" y="1760720"/>
              <a:ext cx="1239452" cy="619726"/>
            </a:xfrm>
            <a:prstGeom prst="rect">
              <a:avLst/>
            </a:prstGeom>
            <a:solidFill>
              <a:schemeClr val="accent2"/>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8"/>
            <p:cNvSpPr txBox="1"/>
            <p:nvPr/>
          </p:nvSpPr>
          <p:spPr>
            <a:xfrm>
              <a:off x="2729886" y="1760720"/>
              <a:ext cx="1239452" cy="619726"/>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Arial"/>
                <a:buNone/>
              </a:pPr>
              <a:r>
                <a:rPr lang="en-US" sz="1300">
                  <a:solidFill>
                    <a:schemeClr val="lt1"/>
                  </a:solidFill>
                  <a:latin typeface="Arial"/>
                  <a:ea typeface="Arial"/>
                  <a:cs typeface="Arial"/>
                  <a:sym typeface="Arial"/>
                </a:rPr>
                <a:t>High Payload</a:t>
              </a:r>
              <a:endParaRPr/>
            </a:p>
          </p:txBody>
        </p:sp>
        <p:sp>
          <p:nvSpPr>
            <p:cNvPr id="442" name="Google Shape;442;p8"/>
            <p:cNvSpPr/>
            <p:nvPr/>
          </p:nvSpPr>
          <p:spPr>
            <a:xfrm>
              <a:off x="2729886" y="2640731"/>
              <a:ext cx="1239452" cy="619726"/>
            </a:xfrm>
            <a:prstGeom prst="rect">
              <a:avLst/>
            </a:prstGeom>
            <a:solidFill>
              <a:schemeClr val="accent2"/>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8"/>
            <p:cNvSpPr txBox="1"/>
            <p:nvPr/>
          </p:nvSpPr>
          <p:spPr>
            <a:xfrm>
              <a:off x="2729886" y="2640731"/>
              <a:ext cx="1239452" cy="619726"/>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Arial"/>
                <a:buNone/>
              </a:pPr>
              <a:r>
                <a:rPr lang="en-US" sz="1300">
                  <a:solidFill>
                    <a:schemeClr val="lt1"/>
                  </a:solidFill>
                  <a:latin typeface="Arial"/>
                  <a:ea typeface="Arial"/>
                  <a:cs typeface="Arial"/>
                  <a:sym typeface="Arial"/>
                </a:rPr>
                <a:t>High Range</a:t>
              </a:r>
              <a:endParaRPr/>
            </a:p>
          </p:txBody>
        </p:sp>
        <p:sp>
          <p:nvSpPr>
            <p:cNvPr id="444" name="Google Shape;444;p8"/>
            <p:cNvSpPr/>
            <p:nvPr/>
          </p:nvSpPr>
          <p:spPr>
            <a:xfrm>
              <a:off x="2729886" y="3520743"/>
              <a:ext cx="1239452" cy="619726"/>
            </a:xfrm>
            <a:prstGeom prst="rect">
              <a:avLst/>
            </a:prstGeom>
            <a:solidFill>
              <a:schemeClr val="accent2"/>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8"/>
            <p:cNvSpPr txBox="1"/>
            <p:nvPr/>
          </p:nvSpPr>
          <p:spPr>
            <a:xfrm>
              <a:off x="2729886" y="3520743"/>
              <a:ext cx="1239452" cy="619726"/>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Arial"/>
                <a:buNone/>
              </a:pPr>
              <a:r>
                <a:rPr lang="en-US" sz="1300">
                  <a:solidFill>
                    <a:schemeClr val="lt1"/>
                  </a:solidFill>
                  <a:latin typeface="Arial"/>
                  <a:ea typeface="Arial"/>
                  <a:cs typeface="Arial"/>
                  <a:sym typeface="Arial"/>
                </a:rPr>
                <a:t>Fast autonomous system</a:t>
              </a:r>
              <a:endParaRPr/>
            </a:p>
          </p:txBody>
        </p:sp>
        <p:sp>
          <p:nvSpPr>
            <p:cNvPr id="446" name="Google Shape;446;p8"/>
            <p:cNvSpPr/>
            <p:nvPr/>
          </p:nvSpPr>
          <p:spPr>
            <a:xfrm>
              <a:off x="2729886" y="4400754"/>
              <a:ext cx="1239452" cy="619726"/>
            </a:xfrm>
            <a:prstGeom prst="rect">
              <a:avLst/>
            </a:prstGeom>
            <a:solidFill>
              <a:schemeClr val="accent2"/>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txBox="1"/>
            <p:nvPr/>
          </p:nvSpPr>
          <p:spPr>
            <a:xfrm>
              <a:off x="2729886" y="4400754"/>
              <a:ext cx="1239452" cy="619726"/>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Arial"/>
                <a:buNone/>
              </a:pPr>
              <a:r>
                <a:rPr lang="en-US" sz="1300">
                  <a:solidFill>
                    <a:schemeClr val="lt1"/>
                  </a:solidFill>
                  <a:latin typeface="Arial"/>
                  <a:ea typeface="Arial"/>
                  <a:cs typeface="Arial"/>
                  <a:sym typeface="Arial"/>
                </a:rPr>
                <a:t>Conditional Awareness</a:t>
              </a:r>
              <a:endParaRPr/>
            </a:p>
          </p:txBody>
        </p:sp>
        <p:sp>
          <p:nvSpPr>
            <p:cNvPr id="448" name="Google Shape;448;p8"/>
            <p:cNvSpPr/>
            <p:nvPr/>
          </p:nvSpPr>
          <p:spPr>
            <a:xfrm>
              <a:off x="3919761" y="880708"/>
              <a:ext cx="1239452" cy="619726"/>
            </a:xfrm>
            <a:prstGeom prst="rect">
              <a:avLst/>
            </a:prstGeom>
            <a:gradFill>
              <a:gsLst>
                <a:gs pos="0">
                  <a:srgbClr val="F08B54"/>
                </a:gs>
                <a:gs pos="50000">
                  <a:srgbClr val="F67A26"/>
                </a:gs>
                <a:gs pos="100000">
                  <a:srgbClr val="E36A1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txBox="1"/>
            <p:nvPr/>
          </p:nvSpPr>
          <p:spPr>
            <a:xfrm>
              <a:off x="3919761" y="880708"/>
              <a:ext cx="1239452" cy="619726"/>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Arial"/>
                <a:buNone/>
              </a:pPr>
              <a:r>
                <a:rPr lang="en-US" sz="1300">
                  <a:solidFill>
                    <a:schemeClr val="lt1"/>
                  </a:solidFill>
                  <a:latin typeface="Arial"/>
                  <a:ea typeface="Arial"/>
                  <a:cs typeface="Arial"/>
                  <a:sym typeface="Arial"/>
                </a:rPr>
                <a:t>Landscape Issues</a:t>
              </a:r>
              <a:endParaRPr/>
            </a:p>
          </p:txBody>
        </p:sp>
        <p:sp>
          <p:nvSpPr>
            <p:cNvPr id="450" name="Google Shape;450;p8"/>
            <p:cNvSpPr/>
            <p:nvPr/>
          </p:nvSpPr>
          <p:spPr>
            <a:xfrm>
              <a:off x="4229624" y="1760720"/>
              <a:ext cx="1239452" cy="619726"/>
            </a:xfrm>
            <a:prstGeom prst="rect">
              <a:avLst/>
            </a:prstGeom>
            <a:solidFill>
              <a:schemeClr val="accent2"/>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txBox="1"/>
            <p:nvPr/>
          </p:nvSpPr>
          <p:spPr>
            <a:xfrm>
              <a:off x="4229624" y="1760720"/>
              <a:ext cx="1239452" cy="619726"/>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Arial"/>
                <a:buNone/>
              </a:pPr>
              <a:r>
                <a:rPr lang="en-US" sz="1300">
                  <a:solidFill>
                    <a:schemeClr val="lt1"/>
                  </a:solidFill>
                  <a:latin typeface="Arial"/>
                  <a:ea typeface="Arial"/>
                  <a:cs typeface="Arial"/>
                  <a:sym typeface="Arial"/>
                </a:rPr>
                <a:t>Overhead Powerlines</a:t>
              </a:r>
              <a:endParaRPr/>
            </a:p>
          </p:txBody>
        </p:sp>
        <p:sp>
          <p:nvSpPr>
            <p:cNvPr id="452" name="Google Shape;452;p8"/>
            <p:cNvSpPr/>
            <p:nvPr/>
          </p:nvSpPr>
          <p:spPr>
            <a:xfrm>
              <a:off x="4229624" y="2640731"/>
              <a:ext cx="1239452" cy="619726"/>
            </a:xfrm>
            <a:prstGeom prst="rect">
              <a:avLst/>
            </a:prstGeom>
            <a:solidFill>
              <a:schemeClr val="accent2"/>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txBox="1"/>
            <p:nvPr/>
          </p:nvSpPr>
          <p:spPr>
            <a:xfrm>
              <a:off x="4229624" y="2640731"/>
              <a:ext cx="1239452" cy="619726"/>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Arial"/>
                <a:buNone/>
              </a:pPr>
              <a:r>
                <a:rPr lang="en-US" sz="1300">
                  <a:solidFill>
                    <a:schemeClr val="lt1"/>
                  </a:solidFill>
                  <a:latin typeface="Arial"/>
                  <a:ea typeface="Arial"/>
                  <a:cs typeface="Arial"/>
                  <a:sym typeface="Arial"/>
                </a:rPr>
                <a:t>Bird attacks</a:t>
              </a:r>
              <a:endParaRPr/>
            </a:p>
          </p:txBody>
        </p:sp>
        <p:sp>
          <p:nvSpPr>
            <p:cNvPr id="454" name="Google Shape;454;p8"/>
            <p:cNvSpPr/>
            <p:nvPr/>
          </p:nvSpPr>
          <p:spPr>
            <a:xfrm>
              <a:off x="4229624" y="3520743"/>
              <a:ext cx="1239452" cy="619726"/>
            </a:xfrm>
            <a:prstGeom prst="rect">
              <a:avLst/>
            </a:prstGeom>
            <a:solidFill>
              <a:schemeClr val="accent2"/>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txBox="1"/>
            <p:nvPr/>
          </p:nvSpPr>
          <p:spPr>
            <a:xfrm>
              <a:off x="4229624" y="3520743"/>
              <a:ext cx="1239452" cy="619726"/>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Arial"/>
                <a:buNone/>
              </a:pPr>
              <a:r>
                <a:rPr lang="en-US" sz="1300">
                  <a:solidFill>
                    <a:schemeClr val="lt1"/>
                  </a:solidFill>
                  <a:latin typeface="Arial"/>
                  <a:ea typeface="Arial"/>
                  <a:cs typeface="Arial"/>
                  <a:sym typeface="Arial"/>
                </a:rPr>
                <a:t>Improper Landing site for package</a:t>
              </a:r>
              <a:endParaRPr sz="1300">
                <a:solidFill>
                  <a:schemeClr val="lt1"/>
                </a:solidFill>
                <a:latin typeface="Arial"/>
                <a:ea typeface="Arial"/>
                <a:cs typeface="Arial"/>
                <a:sym typeface="Arial"/>
              </a:endParaRPr>
            </a:p>
          </p:txBody>
        </p:sp>
        <p:sp>
          <p:nvSpPr>
            <p:cNvPr id="456" name="Google Shape;456;p8"/>
            <p:cNvSpPr/>
            <p:nvPr/>
          </p:nvSpPr>
          <p:spPr>
            <a:xfrm>
              <a:off x="5419499" y="880708"/>
              <a:ext cx="1239452" cy="619726"/>
            </a:xfrm>
            <a:prstGeom prst="rect">
              <a:avLst/>
            </a:prstGeom>
            <a:gradFill>
              <a:gsLst>
                <a:gs pos="0">
                  <a:srgbClr val="F08B54"/>
                </a:gs>
                <a:gs pos="50000">
                  <a:srgbClr val="F67A26"/>
                </a:gs>
                <a:gs pos="100000">
                  <a:srgbClr val="E36A1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txBox="1"/>
            <p:nvPr/>
          </p:nvSpPr>
          <p:spPr>
            <a:xfrm>
              <a:off x="5419499" y="880708"/>
              <a:ext cx="1239452" cy="619726"/>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Arial"/>
                <a:buNone/>
              </a:pPr>
              <a:r>
                <a:rPr lang="en-US" sz="1300">
                  <a:solidFill>
                    <a:schemeClr val="lt1"/>
                  </a:solidFill>
                  <a:latin typeface="Arial"/>
                  <a:ea typeface="Arial"/>
                  <a:cs typeface="Arial"/>
                  <a:sym typeface="Arial"/>
                </a:rPr>
                <a:t>Weather Challenges</a:t>
              </a:r>
              <a:endParaRPr/>
            </a:p>
          </p:txBody>
        </p:sp>
        <p:sp>
          <p:nvSpPr>
            <p:cNvPr id="458" name="Google Shape;458;p8"/>
            <p:cNvSpPr/>
            <p:nvPr/>
          </p:nvSpPr>
          <p:spPr>
            <a:xfrm>
              <a:off x="5729362" y="1760720"/>
              <a:ext cx="1239452" cy="619726"/>
            </a:xfrm>
            <a:prstGeom prst="rect">
              <a:avLst/>
            </a:prstGeom>
            <a:solidFill>
              <a:schemeClr val="accent2"/>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txBox="1"/>
            <p:nvPr/>
          </p:nvSpPr>
          <p:spPr>
            <a:xfrm>
              <a:off x="5729362" y="1760720"/>
              <a:ext cx="1239452" cy="619726"/>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Arial"/>
                <a:buNone/>
              </a:pPr>
              <a:r>
                <a:rPr lang="en-US" sz="1300">
                  <a:solidFill>
                    <a:schemeClr val="lt1"/>
                  </a:solidFill>
                  <a:latin typeface="Arial"/>
                  <a:ea typeface="Arial"/>
                  <a:cs typeface="Arial"/>
                  <a:sym typeface="Arial"/>
                </a:rPr>
                <a:t>Lightning Strikes</a:t>
              </a:r>
              <a:endParaRPr sz="1300">
                <a:solidFill>
                  <a:schemeClr val="lt1"/>
                </a:solidFill>
                <a:latin typeface="Arial"/>
                <a:ea typeface="Arial"/>
                <a:cs typeface="Arial"/>
                <a:sym typeface="Arial"/>
              </a:endParaRPr>
            </a:p>
          </p:txBody>
        </p:sp>
        <p:sp>
          <p:nvSpPr>
            <p:cNvPr id="460" name="Google Shape;460;p8"/>
            <p:cNvSpPr/>
            <p:nvPr/>
          </p:nvSpPr>
          <p:spPr>
            <a:xfrm>
              <a:off x="5729362" y="2640731"/>
              <a:ext cx="1239452" cy="619726"/>
            </a:xfrm>
            <a:prstGeom prst="rect">
              <a:avLst/>
            </a:prstGeom>
            <a:solidFill>
              <a:schemeClr val="accent2"/>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
            <p:cNvSpPr txBox="1"/>
            <p:nvPr/>
          </p:nvSpPr>
          <p:spPr>
            <a:xfrm>
              <a:off x="5729362" y="2640731"/>
              <a:ext cx="1239452" cy="619726"/>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Arial"/>
                <a:buNone/>
              </a:pPr>
              <a:r>
                <a:rPr lang="en-US" sz="1300">
                  <a:solidFill>
                    <a:schemeClr val="lt1"/>
                  </a:solidFill>
                  <a:latin typeface="Arial"/>
                  <a:ea typeface="Arial"/>
                  <a:cs typeface="Arial"/>
                  <a:sym typeface="Arial"/>
                </a:rPr>
                <a:t>Thunderstromes</a:t>
              </a:r>
              <a:endParaRPr/>
            </a:p>
          </p:txBody>
        </p:sp>
        <p:sp>
          <p:nvSpPr>
            <p:cNvPr id="462" name="Google Shape;462;p8"/>
            <p:cNvSpPr/>
            <p:nvPr/>
          </p:nvSpPr>
          <p:spPr>
            <a:xfrm>
              <a:off x="5729362" y="3520743"/>
              <a:ext cx="1239452" cy="619726"/>
            </a:xfrm>
            <a:prstGeom prst="rect">
              <a:avLst/>
            </a:prstGeom>
            <a:solidFill>
              <a:schemeClr val="accent2"/>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txBox="1"/>
            <p:nvPr/>
          </p:nvSpPr>
          <p:spPr>
            <a:xfrm>
              <a:off x="5729362" y="3520743"/>
              <a:ext cx="1239452" cy="619726"/>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Arial"/>
                <a:buNone/>
              </a:pPr>
              <a:r>
                <a:rPr lang="en-US" sz="1300">
                  <a:solidFill>
                    <a:schemeClr val="lt1"/>
                  </a:solidFill>
                  <a:latin typeface="Arial"/>
                  <a:ea typeface="Arial"/>
                  <a:cs typeface="Arial"/>
                  <a:sym typeface="Arial"/>
                </a:rPr>
                <a:t>Snowfall</a:t>
              </a:r>
              <a:endParaRPr/>
            </a:p>
          </p:txBody>
        </p:sp>
        <p:sp>
          <p:nvSpPr>
            <p:cNvPr id="464" name="Google Shape;464;p8"/>
            <p:cNvSpPr/>
            <p:nvPr/>
          </p:nvSpPr>
          <p:spPr>
            <a:xfrm>
              <a:off x="6919237" y="880708"/>
              <a:ext cx="1239452" cy="619726"/>
            </a:xfrm>
            <a:prstGeom prst="rect">
              <a:avLst/>
            </a:prstGeom>
            <a:gradFill>
              <a:gsLst>
                <a:gs pos="0">
                  <a:srgbClr val="F08B54"/>
                </a:gs>
                <a:gs pos="50000">
                  <a:srgbClr val="F67A26"/>
                </a:gs>
                <a:gs pos="100000">
                  <a:srgbClr val="E36A1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txBox="1"/>
            <p:nvPr/>
          </p:nvSpPr>
          <p:spPr>
            <a:xfrm>
              <a:off x="6919237" y="880708"/>
              <a:ext cx="1239452" cy="619726"/>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Arial"/>
                <a:buNone/>
              </a:pPr>
              <a:r>
                <a:rPr lang="en-US" sz="1300">
                  <a:solidFill>
                    <a:schemeClr val="lt1"/>
                  </a:solidFill>
                  <a:latin typeface="Arial"/>
                  <a:ea typeface="Arial"/>
                  <a:cs typeface="Arial"/>
                  <a:sym typeface="Arial"/>
                </a:rPr>
                <a:t>Civilian Problems</a:t>
              </a:r>
              <a:endParaRPr/>
            </a:p>
          </p:txBody>
        </p:sp>
        <p:sp>
          <p:nvSpPr>
            <p:cNvPr id="466" name="Google Shape;466;p8"/>
            <p:cNvSpPr/>
            <p:nvPr/>
          </p:nvSpPr>
          <p:spPr>
            <a:xfrm>
              <a:off x="7229100" y="1760720"/>
              <a:ext cx="1239452" cy="619726"/>
            </a:xfrm>
            <a:prstGeom prst="rect">
              <a:avLst/>
            </a:prstGeom>
            <a:solidFill>
              <a:schemeClr val="accent2"/>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txBox="1"/>
            <p:nvPr/>
          </p:nvSpPr>
          <p:spPr>
            <a:xfrm>
              <a:off x="7229100" y="1760720"/>
              <a:ext cx="1239452" cy="619726"/>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Arial"/>
                <a:buNone/>
              </a:pPr>
              <a:r>
                <a:rPr lang="en-US" sz="1300">
                  <a:solidFill>
                    <a:schemeClr val="lt1"/>
                  </a:solidFill>
                  <a:latin typeface="Arial"/>
                  <a:ea typeface="Arial"/>
                  <a:cs typeface="Arial"/>
                  <a:sym typeface="Arial"/>
                </a:rPr>
                <a:t>Drone shooting and stealing</a:t>
              </a:r>
              <a:endParaRPr/>
            </a:p>
          </p:txBody>
        </p:sp>
        <p:sp>
          <p:nvSpPr>
            <p:cNvPr id="468" name="Google Shape;468;p8"/>
            <p:cNvSpPr/>
            <p:nvPr/>
          </p:nvSpPr>
          <p:spPr>
            <a:xfrm>
              <a:off x="7229100" y="2640731"/>
              <a:ext cx="1239452" cy="619726"/>
            </a:xfrm>
            <a:prstGeom prst="rect">
              <a:avLst/>
            </a:prstGeom>
            <a:solidFill>
              <a:schemeClr val="accent2"/>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txBox="1"/>
            <p:nvPr/>
          </p:nvSpPr>
          <p:spPr>
            <a:xfrm>
              <a:off x="7229100" y="2640731"/>
              <a:ext cx="1239452" cy="619726"/>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Arial"/>
                <a:buNone/>
              </a:pPr>
              <a:r>
                <a:rPr lang="en-US" sz="1300">
                  <a:solidFill>
                    <a:schemeClr val="lt1"/>
                  </a:solidFill>
                  <a:latin typeface="Arial"/>
                  <a:ea typeface="Arial"/>
                  <a:cs typeface="Arial"/>
                  <a:sym typeface="Arial"/>
                </a:rPr>
                <a:t>Package stealing</a:t>
              </a:r>
              <a:endParaRPr/>
            </a:p>
          </p:txBody>
        </p:sp>
        <p:sp>
          <p:nvSpPr>
            <p:cNvPr id="470" name="Google Shape;470;p8"/>
            <p:cNvSpPr/>
            <p:nvPr/>
          </p:nvSpPr>
          <p:spPr>
            <a:xfrm>
              <a:off x="8418975" y="880708"/>
              <a:ext cx="1239452" cy="619726"/>
            </a:xfrm>
            <a:prstGeom prst="rect">
              <a:avLst/>
            </a:prstGeom>
            <a:gradFill>
              <a:gsLst>
                <a:gs pos="0">
                  <a:srgbClr val="F08B54"/>
                </a:gs>
                <a:gs pos="50000">
                  <a:srgbClr val="F67A26"/>
                </a:gs>
                <a:gs pos="100000">
                  <a:srgbClr val="E36A1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txBox="1"/>
            <p:nvPr/>
          </p:nvSpPr>
          <p:spPr>
            <a:xfrm>
              <a:off x="8418975" y="880708"/>
              <a:ext cx="1239452" cy="619726"/>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Arial"/>
                <a:buNone/>
              </a:pPr>
              <a:r>
                <a:rPr lang="en-US" sz="1300">
                  <a:solidFill>
                    <a:schemeClr val="lt1"/>
                  </a:solidFill>
                  <a:latin typeface="Arial"/>
                  <a:ea typeface="Arial"/>
                  <a:cs typeface="Arial"/>
                  <a:sym typeface="Arial"/>
                </a:rPr>
                <a:t>Legal Issues</a:t>
              </a:r>
              <a:endParaRPr sz="1300">
                <a:solidFill>
                  <a:schemeClr val="lt1"/>
                </a:solidFill>
                <a:latin typeface="Arial"/>
                <a:ea typeface="Arial"/>
                <a:cs typeface="Arial"/>
                <a:sym typeface="Arial"/>
              </a:endParaRPr>
            </a:p>
          </p:txBody>
        </p:sp>
        <p:sp>
          <p:nvSpPr>
            <p:cNvPr id="472" name="Google Shape;472;p8"/>
            <p:cNvSpPr/>
            <p:nvPr/>
          </p:nvSpPr>
          <p:spPr>
            <a:xfrm>
              <a:off x="8728838" y="1760720"/>
              <a:ext cx="1239452" cy="619726"/>
            </a:xfrm>
            <a:prstGeom prst="rect">
              <a:avLst/>
            </a:prstGeom>
            <a:solidFill>
              <a:schemeClr val="accent2"/>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txBox="1"/>
            <p:nvPr/>
          </p:nvSpPr>
          <p:spPr>
            <a:xfrm>
              <a:off x="8728838" y="1760720"/>
              <a:ext cx="1239452" cy="619726"/>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Arial"/>
                <a:buNone/>
              </a:pPr>
              <a:r>
                <a:rPr lang="en-US" sz="1300">
                  <a:solidFill>
                    <a:schemeClr val="lt1"/>
                  </a:solidFill>
                  <a:latin typeface="Arial"/>
                  <a:ea typeface="Arial"/>
                  <a:cs typeface="Arial"/>
                  <a:sym typeface="Arial"/>
                </a:rPr>
                <a:t>Licensing issues</a:t>
              </a:r>
              <a:endParaRPr/>
            </a:p>
          </p:txBody>
        </p:sp>
        <p:sp>
          <p:nvSpPr>
            <p:cNvPr id="474" name="Google Shape;474;p8"/>
            <p:cNvSpPr/>
            <p:nvPr/>
          </p:nvSpPr>
          <p:spPr>
            <a:xfrm>
              <a:off x="8728838" y="2640731"/>
              <a:ext cx="1239452" cy="619726"/>
            </a:xfrm>
            <a:prstGeom prst="rect">
              <a:avLst/>
            </a:prstGeom>
            <a:solidFill>
              <a:schemeClr val="accent2"/>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txBox="1"/>
            <p:nvPr/>
          </p:nvSpPr>
          <p:spPr>
            <a:xfrm>
              <a:off x="8728838" y="2640731"/>
              <a:ext cx="1239452" cy="619726"/>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Arial"/>
                <a:buNone/>
              </a:pPr>
              <a:r>
                <a:rPr lang="en-US" sz="1300">
                  <a:solidFill>
                    <a:schemeClr val="lt1"/>
                  </a:solidFill>
                  <a:latin typeface="Arial"/>
                  <a:ea typeface="Arial"/>
                  <a:cs typeface="Arial"/>
                  <a:sym typeface="Arial"/>
                </a:rPr>
                <a:t>Privacy rules</a:t>
              </a:r>
              <a:endParaRPr sz="1300">
                <a:solidFill>
                  <a:schemeClr val="lt1"/>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480" name="Shape 480"/>
        <p:cNvGrpSpPr/>
        <p:nvPr/>
      </p:nvGrpSpPr>
      <p:grpSpPr>
        <a:xfrm>
          <a:off x="0" y="0"/>
          <a:ext cx="0" cy="0"/>
          <a:chOff x="0" y="0"/>
          <a:chExt cx="0" cy="0"/>
        </a:xfrm>
      </p:grpSpPr>
      <p:sp>
        <p:nvSpPr>
          <p:cNvPr id="481" name="Google Shape;481;p9"/>
          <p:cNvSpPr/>
          <p:nvPr/>
        </p:nvSpPr>
        <p:spPr>
          <a:xfrm>
            <a:off x="7217" y="12146"/>
            <a:ext cx="12182475" cy="580198"/>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2" name="Google Shape;482;p9"/>
          <p:cNvSpPr/>
          <p:nvPr/>
        </p:nvSpPr>
        <p:spPr>
          <a:xfrm>
            <a:off x="42790" y="21671"/>
            <a:ext cx="468924" cy="580199"/>
          </a:xfrm>
          <a:prstGeom prst="rect">
            <a:avLst/>
          </a:prstGeom>
          <a:solidFill>
            <a:srgbClr val="EE86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F</a:t>
            </a:r>
            <a:endParaRPr/>
          </a:p>
        </p:txBody>
      </p:sp>
      <p:sp>
        <p:nvSpPr>
          <p:cNvPr id="483" name="Google Shape;483;p9"/>
          <p:cNvSpPr txBox="1"/>
          <p:nvPr>
            <p:ph idx="12" type="sldNum"/>
          </p:nvPr>
        </p:nvSpPr>
        <p:spPr>
          <a:xfrm>
            <a:off x="11268061" y="6315968"/>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484" name="Google Shape;484;p9"/>
          <p:cNvSpPr txBox="1"/>
          <p:nvPr/>
        </p:nvSpPr>
        <p:spPr>
          <a:xfrm>
            <a:off x="606296" y="105624"/>
            <a:ext cx="714292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Factors affecting market landscape</a:t>
            </a:r>
            <a:endParaRPr/>
          </a:p>
        </p:txBody>
      </p:sp>
      <p:sp>
        <p:nvSpPr>
          <p:cNvPr id="485" name="Google Shape;485;p9"/>
          <p:cNvSpPr/>
          <p:nvPr/>
        </p:nvSpPr>
        <p:spPr>
          <a:xfrm>
            <a:off x="4364299" y="2475298"/>
            <a:ext cx="2728686" cy="1872343"/>
          </a:xfrm>
          <a:prstGeom prst="flowChartPreparation">
            <a:avLst/>
          </a:prstGeom>
          <a:solidFill>
            <a:srgbClr val="EE86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0">
                <a:solidFill>
                  <a:schemeClr val="lt1"/>
                </a:solidFill>
                <a:latin typeface="Calibri"/>
                <a:ea typeface="Calibri"/>
                <a:cs typeface="Calibri"/>
                <a:sym typeface="Calibri"/>
              </a:rPr>
              <a:t>PESTLE</a:t>
            </a:r>
            <a:endParaRPr/>
          </a:p>
        </p:txBody>
      </p:sp>
      <p:sp>
        <p:nvSpPr>
          <p:cNvPr id="486" name="Google Shape;486;p9"/>
          <p:cNvSpPr/>
          <p:nvPr/>
        </p:nvSpPr>
        <p:spPr>
          <a:xfrm rot="1680000">
            <a:off x="6792577" y="3845809"/>
            <a:ext cx="409954" cy="271307"/>
          </a:xfrm>
          <a:prstGeom prst="rightArrow">
            <a:avLst>
              <a:gd fmla="val 50000" name="adj1"/>
              <a:gd fmla="val 50000" name="adj2"/>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7" name="Google Shape;487;p9"/>
          <p:cNvSpPr/>
          <p:nvPr/>
        </p:nvSpPr>
        <p:spPr>
          <a:xfrm rot="8947972">
            <a:off x="4266356" y="3903516"/>
            <a:ext cx="409954" cy="271307"/>
          </a:xfrm>
          <a:prstGeom prst="rightArrow">
            <a:avLst>
              <a:gd fmla="val 50000" name="adj1"/>
              <a:gd fmla="val 50000" name="adj2"/>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8" name="Google Shape;488;p9"/>
          <p:cNvSpPr/>
          <p:nvPr/>
        </p:nvSpPr>
        <p:spPr>
          <a:xfrm rot="-5400000">
            <a:off x="5523481" y="2138605"/>
            <a:ext cx="409954" cy="271307"/>
          </a:xfrm>
          <a:prstGeom prst="rightArrow">
            <a:avLst>
              <a:gd fmla="val 50000" name="adj1"/>
              <a:gd fmla="val 50000" name="adj2"/>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9" name="Google Shape;489;p9"/>
          <p:cNvSpPr/>
          <p:nvPr/>
        </p:nvSpPr>
        <p:spPr>
          <a:xfrm rot="5400000">
            <a:off x="5540082" y="4413028"/>
            <a:ext cx="409954" cy="271307"/>
          </a:xfrm>
          <a:prstGeom prst="rightArrow">
            <a:avLst>
              <a:gd fmla="val 50000" name="adj1"/>
              <a:gd fmla="val 50000" name="adj2"/>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0" name="Google Shape;490;p9"/>
          <p:cNvSpPr/>
          <p:nvPr/>
        </p:nvSpPr>
        <p:spPr>
          <a:xfrm rot="-8880000">
            <a:off x="4247131" y="2729155"/>
            <a:ext cx="409954" cy="271307"/>
          </a:xfrm>
          <a:prstGeom prst="rightArrow">
            <a:avLst>
              <a:gd fmla="val 50000" name="adj1"/>
              <a:gd fmla="val 50000" name="adj2"/>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1" name="Google Shape;491;p9"/>
          <p:cNvSpPr/>
          <p:nvPr/>
        </p:nvSpPr>
        <p:spPr>
          <a:xfrm rot="-1362442">
            <a:off x="6806995" y="2733591"/>
            <a:ext cx="409954" cy="271307"/>
          </a:xfrm>
          <a:prstGeom prst="rightArrow">
            <a:avLst>
              <a:gd fmla="val 50000" name="adj1"/>
              <a:gd fmla="val 50000" name="adj2"/>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2" name="Google Shape;492;p9"/>
          <p:cNvSpPr/>
          <p:nvPr/>
        </p:nvSpPr>
        <p:spPr>
          <a:xfrm>
            <a:off x="7987662" y="2186016"/>
            <a:ext cx="2743200" cy="1020485"/>
          </a:xfrm>
          <a:prstGeom prst="flowChartProcess">
            <a:avLst/>
          </a:prstGeom>
          <a:solidFill>
            <a:srgbClr val="EE8640">
              <a:alpha val="41960"/>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3" name="Google Shape;493;p9"/>
          <p:cNvSpPr/>
          <p:nvPr/>
        </p:nvSpPr>
        <p:spPr>
          <a:xfrm>
            <a:off x="3999628" y="5074892"/>
            <a:ext cx="3476625" cy="908286"/>
          </a:xfrm>
          <a:prstGeom prst="flowChartProcess">
            <a:avLst/>
          </a:prstGeom>
          <a:solidFill>
            <a:srgbClr val="EE8640">
              <a:alpha val="41960"/>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4" name="Google Shape;494;p9"/>
          <p:cNvSpPr/>
          <p:nvPr/>
        </p:nvSpPr>
        <p:spPr>
          <a:xfrm>
            <a:off x="7991135" y="3901062"/>
            <a:ext cx="2743200" cy="1020485"/>
          </a:xfrm>
          <a:prstGeom prst="flowChartProcess">
            <a:avLst/>
          </a:prstGeom>
          <a:solidFill>
            <a:srgbClr val="EE8640">
              <a:alpha val="41960"/>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5" name="Google Shape;495;p9"/>
          <p:cNvSpPr/>
          <p:nvPr/>
        </p:nvSpPr>
        <p:spPr>
          <a:xfrm>
            <a:off x="4445538" y="897436"/>
            <a:ext cx="541798" cy="1020485"/>
          </a:xfrm>
          <a:prstGeom prst="rect">
            <a:avLst/>
          </a:prstGeom>
          <a:solidFill>
            <a:srgbClr val="EE864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400">
                <a:solidFill>
                  <a:schemeClr val="lt1"/>
                </a:solidFill>
                <a:latin typeface="Calibri"/>
                <a:ea typeface="Calibri"/>
                <a:cs typeface="Calibri"/>
                <a:sym typeface="Calibri"/>
              </a:rPr>
              <a:t>P</a:t>
            </a:r>
            <a:endParaRPr sz="5400">
              <a:solidFill>
                <a:schemeClr val="lt1"/>
              </a:solidFill>
              <a:latin typeface="Calibri"/>
              <a:ea typeface="Calibri"/>
              <a:cs typeface="Calibri"/>
              <a:sym typeface="Calibri"/>
            </a:endParaRPr>
          </a:p>
        </p:txBody>
      </p:sp>
      <p:sp>
        <p:nvSpPr>
          <p:cNvPr id="496" name="Google Shape;496;p9"/>
          <p:cNvSpPr/>
          <p:nvPr/>
        </p:nvSpPr>
        <p:spPr>
          <a:xfrm>
            <a:off x="7402143" y="2190548"/>
            <a:ext cx="585519" cy="1030472"/>
          </a:xfrm>
          <a:prstGeom prst="rect">
            <a:avLst/>
          </a:prstGeom>
          <a:solidFill>
            <a:srgbClr val="EE864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5400">
                <a:solidFill>
                  <a:schemeClr val="lt2"/>
                </a:solidFill>
                <a:latin typeface="Calibri"/>
                <a:ea typeface="Calibri"/>
                <a:cs typeface="Calibri"/>
                <a:sym typeface="Calibri"/>
              </a:rPr>
              <a:t>E</a:t>
            </a:r>
            <a:endParaRPr/>
          </a:p>
        </p:txBody>
      </p:sp>
      <p:sp>
        <p:nvSpPr>
          <p:cNvPr id="497" name="Google Shape;497;p9"/>
          <p:cNvSpPr/>
          <p:nvPr/>
        </p:nvSpPr>
        <p:spPr>
          <a:xfrm>
            <a:off x="511713" y="3974011"/>
            <a:ext cx="560848" cy="934760"/>
          </a:xfrm>
          <a:prstGeom prst="rect">
            <a:avLst/>
          </a:prstGeom>
          <a:solidFill>
            <a:srgbClr val="EE864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5400">
                <a:solidFill>
                  <a:schemeClr val="lt2"/>
                </a:solidFill>
                <a:latin typeface="Calibri"/>
                <a:ea typeface="Calibri"/>
                <a:cs typeface="Calibri"/>
                <a:sym typeface="Calibri"/>
              </a:rPr>
              <a:t>L</a:t>
            </a:r>
            <a:endParaRPr/>
          </a:p>
        </p:txBody>
      </p:sp>
      <p:sp>
        <p:nvSpPr>
          <p:cNvPr id="498" name="Google Shape;498;p9"/>
          <p:cNvSpPr/>
          <p:nvPr/>
        </p:nvSpPr>
        <p:spPr>
          <a:xfrm>
            <a:off x="472630" y="2134570"/>
            <a:ext cx="560848" cy="1020485"/>
          </a:xfrm>
          <a:prstGeom prst="rect">
            <a:avLst/>
          </a:prstGeom>
          <a:solidFill>
            <a:srgbClr val="EE864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5400">
                <a:solidFill>
                  <a:schemeClr val="lt2"/>
                </a:solidFill>
                <a:latin typeface="Calibri"/>
                <a:ea typeface="Calibri"/>
                <a:cs typeface="Calibri"/>
                <a:sym typeface="Calibri"/>
              </a:rPr>
              <a:t>E</a:t>
            </a:r>
            <a:endParaRPr/>
          </a:p>
        </p:txBody>
      </p:sp>
      <p:sp>
        <p:nvSpPr>
          <p:cNvPr id="499" name="Google Shape;499;p9"/>
          <p:cNvSpPr/>
          <p:nvPr/>
        </p:nvSpPr>
        <p:spPr>
          <a:xfrm>
            <a:off x="4006244" y="5070348"/>
            <a:ext cx="691580" cy="908286"/>
          </a:xfrm>
          <a:prstGeom prst="rect">
            <a:avLst/>
          </a:prstGeom>
          <a:solidFill>
            <a:srgbClr val="EE864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5400">
                <a:solidFill>
                  <a:schemeClr val="lt2"/>
                </a:solidFill>
                <a:latin typeface="Calibri"/>
                <a:ea typeface="Calibri"/>
                <a:cs typeface="Calibri"/>
                <a:sym typeface="Calibri"/>
              </a:rPr>
              <a:t>T</a:t>
            </a:r>
            <a:endParaRPr/>
          </a:p>
        </p:txBody>
      </p:sp>
      <p:sp>
        <p:nvSpPr>
          <p:cNvPr id="500" name="Google Shape;500;p9"/>
          <p:cNvSpPr/>
          <p:nvPr/>
        </p:nvSpPr>
        <p:spPr>
          <a:xfrm>
            <a:off x="7402143" y="3888286"/>
            <a:ext cx="578339" cy="1025020"/>
          </a:xfrm>
          <a:prstGeom prst="rect">
            <a:avLst/>
          </a:prstGeom>
          <a:solidFill>
            <a:srgbClr val="EE864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400">
                <a:solidFill>
                  <a:schemeClr val="lt1"/>
                </a:solidFill>
                <a:latin typeface="Calibri"/>
                <a:ea typeface="Calibri"/>
                <a:cs typeface="Calibri"/>
                <a:sym typeface="Calibri"/>
              </a:rPr>
              <a:t>S</a:t>
            </a:r>
            <a:endParaRPr/>
          </a:p>
        </p:txBody>
      </p:sp>
      <p:sp>
        <p:nvSpPr>
          <p:cNvPr id="501" name="Google Shape;501;p9"/>
          <p:cNvSpPr txBox="1"/>
          <p:nvPr/>
        </p:nvSpPr>
        <p:spPr>
          <a:xfrm>
            <a:off x="4958013" y="900183"/>
            <a:ext cx="2109543"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Tax policy</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Trade policy</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Brexit</a:t>
            </a:r>
            <a:endParaRPr/>
          </a:p>
        </p:txBody>
      </p:sp>
      <p:sp>
        <p:nvSpPr>
          <p:cNvPr id="502" name="Google Shape;502;p9"/>
          <p:cNvSpPr txBox="1"/>
          <p:nvPr/>
        </p:nvSpPr>
        <p:spPr>
          <a:xfrm>
            <a:off x="7959136" y="2359036"/>
            <a:ext cx="2200124"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Inflation rate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Economic growth</a:t>
            </a:r>
            <a:endParaRPr/>
          </a:p>
        </p:txBody>
      </p:sp>
      <p:sp>
        <p:nvSpPr>
          <p:cNvPr id="503" name="Google Shape;503;p9"/>
          <p:cNvSpPr txBox="1"/>
          <p:nvPr/>
        </p:nvSpPr>
        <p:spPr>
          <a:xfrm>
            <a:off x="7980483" y="4006790"/>
            <a:ext cx="2156446" cy="110799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Lifestyle attitudes</a:t>
            </a:r>
            <a:endParaRPr/>
          </a:p>
          <a:p>
            <a:pPr indent="-342900" lvl="0" marL="34290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Demographic factors</a:t>
            </a:r>
            <a:endParaRPr/>
          </a:p>
          <a:p>
            <a:pPr indent="-241300" lvl="0" marL="342900"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p:txBody>
      </p:sp>
      <p:sp>
        <p:nvSpPr>
          <p:cNvPr id="504" name="Google Shape;504;p9"/>
          <p:cNvSpPr/>
          <p:nvPr/>
        </p:nvSpPr>
        <p:spPr>
          <a:xfrm>
            <a:off x="1075984" y="3977261"/>
            <a:ext cx="2743200" cy="936045"/>
          </a:xfrm>
          <a:prstGeom prst="flowChartProcess">
            <a:avLst/>
          </a:prstGeom>
          <a:solidFill>
            <a:srgbClr val="EE8640">
              <a:alpha val="41960"/>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5" name="Google Shape;505;p9"/>
          <p:cNvSpPr/>
          <p:nvPr/>
        </p:nvSpPr>
        <p:spPr>
          <a:xfrm>
            <a:off x="1030363" y="2142112"/>
            <a:ext cx="2743200" cy="1020485"/>
          </a:xfrm>
          <a:prstGeom prst="flowChartProcess">
            <a:avLst/>
          </a:prstGeom>
          <a:solidFill>
            <a:srgbClr val="EE8640">
              <a:alpha val="41960"/>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6" name="Google Shape;506;p9"/>
          <p:cNvSpPr/>
          <p:nvPr/>
        </p:nvSpPr>
        <p:spPr>
          <a:xfrm>
            <a:off x="4981234" y="900686"/>
            <a:ext cx="2743200" cy="1020485"/>
          </a:xfrm>
          <a:prstGeom prst="flowChartProcess">
            <a:avLst/>
          </a:prstGeom>
          <a:solidFill>
            <a:srgbClr val="EE8640">
              <a:alpha val="41960"/>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7" name="Google Shape;507;p9"/>
          <p:cNvSpPr txBox="1"/>
          <p:nvPr/>
        </p:nvSpPr>
        <p:spPr>
          <a:xfrm>
            <a:off x="4789714" y="5212358"/>
            <a:ext cx="2704464"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Internet speed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Technology awareness</a:t>
            </a:r>
            <a:endParaRPr/>
          </a:p>
        </p:txBody>
      </p:sp>
      <p:sp>
        <p:nvSpPr>
          <p:cNvPr id="508" name="Google Shape;508;p9"/>
          <p:cNvSpPr txBox="1"/>
          <p:nvPr/>
        </p:nvSpPr>
        <p:spPr>
          <a:xfrm>
            <a:off x="1259156" y="4092885"/>
            <a:ext cx="2156446"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Consumer safety</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Health concerns</a:t>
            </a:r>
            <a:endParaRPr/>
          </a:p>
        </p:txBody>
      </p:sp>
      <p:sp>
        <p:nvSpPr>
          <p:cNvPr id="509" name="Google Shape;509;p9"/>
          <p:cNvSpPr txBox="1"/>
          <p:nvPr/>
        </p:nvSpPr>
        <p:spPr>
          <a:xfrm>
            <a:off x="1056264" y="2231725"/>
            <a:ext cx="2562229"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Weather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Climate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Terrain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2021-07-17T06:41:47Z</dcterms:created>
  <dc:creator>TKC Team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0x010100B935F68DB612F545BC1B92C6C8D205A7</vt:lpwstr>
  </property>
</Properties>
</file>