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5" r:id="rId2"/>
    <p:sldId id="288" r:id="rId3"/>
    <p:sldId id="291" r:id="rId4"/>
    <p:sldId id="292" r:id="rId5"/>
  </p:sldIdLst>
  <p:sldSz cx="10688638" cy="7553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1" userDrawn="1">
          <p15:clr>
            <a:srgbClr val="A4A3A4"/>
          </p15:clr>
        </p15:guide>
        <p15:guide id="2" pos="48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30" y="108"/>
      </p:cViewPr>
      <p:guideLst>
        <p:guide orient="horz" pos="3891"/>
        <p:guide pos="48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1236158"/>
            <a:ext cx="9085342" cy="2629676"/>
          </a:xfrm>
        </p:spPr>
        <p:txBody>
          <a:bodyPr anchor="b"/>
          <a:lstStyle>
            <a:lvl1pPr algn="ctr">
              <a:defRPr sz="6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80" y="3967245"/>
            <a:ext cx="8016479" cy="1823638"/>
          </a:xfrm>
        </p:spPr>
        <p:txBody>
          <a:bodyPr/>
          <a:lstStyle>
            <a:lvl1pPr marL="0" indent="0" algn="ctr">
              <a:buNone/>
              <a:defRPr sz="2643"/>
            </a:lvl1pPr>
            <a:lvl2pPr marL="503560" indent="0" algn="ctr">
              <a:buNone/>
              <a:defRPr sz="2203"/>
            </a:lvl2pPr>
            <a:lvl3pPr marL="1007120" indent="0" algn="ctr">
              <a:buNone/>
              <a:defRPr sz="1983"/>
            </a:lvl3pPr>
            <a:lvl4pPr marL="1510680" indent="0" algn="ctr">
              <a:buNone/>
              <a:defRPr sz="1762"/>
            </a:lvl4pPr>
            <a:lvl5pPr marL="2014240" indent="0" algn="ctr">
              <a:buNone/>
              <a:defRPr sz="1762"/>
            </a:lvl5pPr>
            <a:lvl6pPr marL="2517800" indent="0" algn="ctr">
              <a:buNone/>
              <a:defRPr sz="1762"/>
            </a:lvl6pPr>
            <a:lvl7pPr marL="3021360" indent="0" algn="ctr">
              <a:buNone/>
              <a:defRPr sz="1762"/>
            </a:lvl7pPr>
            <a:lvl8pPr marL="3524921" indent="0" algn="ctr">
              <a:buNone/>
              <a:defRPr sz="1762"/>
            </a:lvl8pPr>
            <a:lvl9pPr marL="4028481" indent="0" algn="ctr">
              <a:buNone/>
              <a:defRPr sz="17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9057" y="402145"/>
            <a:ext cx="2304738" cy="64010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4" y="402145"/>
            <a:ext cx="6780605" cy="64010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78" y="1883088"/>
            <a:ext cx="9218950" cy="3141973"/>
          </a:xfrm>
        </p:spPr>
        <p:txBody>
          <a:bodyPr anchor="b"/>
          <a:lstStyle>
            <a:lvl1pPr>
              <a:defRPr sz="6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5054785"/>
            <a:ext cx="9218950" cy="1652289"/>
          </a:xfrm>
        </p:spPr>
        <p:txBody>
          <a:bodyPr/>
          <a:lstStyle>
            <a:lvl1pPr marL="0" indent="0">
              <a:buNone/>
              <a:defRPr sz="2643">
                <a:solidFill>
                  <a:schemeClr val="tx1"/>
                </a:solidFill>
              </a:defRPr>
            </a:lvl1pPr>
            <a:lvl2pPr marL="503560" indent="0">
              <a:buNone/>
              <a:defRPr sz="2203">
                <a:solidFill>
                  <a:schemeClr val="tx1">
                    <a:tint val="75000"/>
                  </a:schemeClr>
                </a:solidFill>
              </a:defRPr>
            </a:lvl2pPr>
            <a:lvl3pPr marL="1007120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0680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4pPr>
            <a:lvl5pPr marL="2014240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5pPr>
            <a:lvl6pPr marL="2517800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6pPr>
            <a:lvl7pPr marL="3021360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7pPr>
            <a:lvl8pPr marL="3524921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8pPr>
            <a:lvl9pPr marL="4028481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844" y="2010723"/>
            <a:ext cx="4542671" cy="47925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123" y="2010723"/>
            <a:ext cx="4542671" cy="47925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402146"/>
            <a:ext cx="9218950" cy="1459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37" y="1851614"/>
            <a:ext cx="4521794" cy="907448"/>
          </a:xfrm>
        </p:spPr>
        <p:txBody>
          <a:bodyPr anchor="b"/>
          <a:lstStyle>
            <a:lvl1pPr marL="0" indent="0">
              <a:buNone/>
              <a:defRPr sz="2643" b="1"/>
            </a:lvl1pPr>
            <a:lvl2pPr marL="503560" indent="0">
              <a:buNone/>
              <a:defRPr sz="2203" b="1"/>
            </a:lvl2pPr>
            <a:lvl3pPr marL="1007120" indent="0">
              <a:buNone/>
              <a:defRPr sz="1983" b="1"/>
            </a:lvl3pPr>
            <a:lvl4pPr marL="1510680" indent="0">
              <a:buNone/>
              <a:defRPr sz="1762" b="1"/>
            </a:lvl4pPr>
            <a:lvl5pPr marL="2014240" indent="0">
              <a:buNone/>
              <a:defRPr sz="1762" b="1"/>
            </a:lvl5pPr>
            <a:lvl6pPr marL="2517800" indent="0">
              <a:buNone/>
              <a:defRPr sz="1762" b="1"/>
            </a:lvl6pPr>
            <a:lvl7pPr marL="3021360" indent="0">
              <a:buNone/>
              <a:defRPr sz="1762" b="1"/>
            </a:lvl7pPr>
            <a:lvl8pPr marL="3524921" indent="0">
              <a:buNone/>
              <a:defRPr sz="1762" b="1"/>
            </a:lvl8pPr>
            <a:lvl9pPr marL="4028481" indent="0">
              <a:buNone/>
              <a:defRPr sz="17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237" y="2759062"/>
            <a:ext cx="4521794" cy="40581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1124" y="1851614"/>
            <a:ext cx="4544063" cy="907448"/>
          </a:xfrm>
        </p:spPr>
        <p:txBody>
          <a:bodyPr anchor="b"/>
          <a:lstStyle>
            <a:lvl1pPr marL="0" indent="0">
              <a:buNone/>
              <a:defRPr sz="2643" b="1"/>
            </a:lvl1pPr>
            <a:lvl2pPr marL="503560" indent="0">
              <a:buNone/>
              <a:defRPr sz="2203" b="1"/>
            </a:lvl2pPr>
            <a:lvl3pPr marL="1007120" indent="0">
              <a:buNone/>
              <a:defRPr sz="1983" b="1"/>
            </a:lvl3pPr>
            <a:lvl4pPr marL="1510680" indent="0">
              <a:buNone/>
              <a:defRPr sz="1762" b="1"/>
            </a:lvl4pPr>
            <a:lvl5pPr marL="2014240" indent="0">
              <a:buNone/>
              <a:defRPr sz="1762" b="1"/>
            </a:lvl5pPr>
            <a:lvl6pPr marL="2517800" indent="0">
              <a:buNone/>
              <a:defRPr sz="1762" b="1"/>
            </a:lvl6pPr>
            <a:lvl7pPr marL="3021360" indent="0">
              <a:buNone/>
              <a:defRPr sz="1762" b="1"/>
            </a:lvl7pPr>
            <a:lvl8pPr marL="3524921" indent="0">
              <a:buNone/>
              <a:defRPr sz="1762" b="1"/>
            </a:lvl8pPr>
            <a:lvl9pPr marL="4028481" indent="0">
              <a:buNone/>
              <a:defRPr sz="17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1124" y="2759062"/>
            <a:ext cx="4544063" cy="40581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503555"/>
            <a:ext cx="3447364" cy="1762443"/>
          </a:xfrm>
        </p:spPr>
        <p:txBody>
          <a:bodyPr anchor="b"/>
          <a:lstStyle>
            <a:lvl1pPr>
              <a:defRPr sz="35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063" y="1087541"/>
            <a:ext cx="5411123" cy="5367756"/>
          </a:xfrm>
        </p:spPr>
        <p:txBody>
          <a:bodyPr/>
          <a:lstStyle>
            <a:lvl1pPr>
              <a:defRPr sz="3524"/>
            </a:lvl1pPr>
            <a:lvl2pPr>
              <a:defRPr sz="3084"/>
            </a:lvl2pPr>
            <a:lvl3pPr>
              <a:defRPr sz="2643"/>
            </a:lvl3pPr>
            <a:lvl4pPr>
              <a:defRPr sz="2203"/>
            </a:lvl4pPr>
            <a:lvl5pPr>
              <a:defRPr sz="2203"/>
            </a:lvl5pPr>
            <a:lvl6pPr>
              <a:defRPr sz="2203"/>
            </a:lvl6pPr>
            <a:lvl7pPr>
              <a:defRPr sz="2203"/>
            </a:lvl7pPr>
            <a:lvl8pPr>
              <a:defRPr sz="2203"/>
            </a:lvl8pPr>
            <a:lvl9pPr>
              <a:defRPr sz="22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2265997"/>
            <a:ext cx="3447364" cy="4198041"/>
          </a:xfrm>
        </p:spPr>
        <p:txBody>
          <a:bodyPr/>
          <a:lstStyle>
            <a:lvl1pPr marL="0" indent="0">
              <a:buNone/>
              <a:defRPr sz="1762"/>
            </a:lvl1pPr>
            <a:lvl2pPr marL="503560" indent="0">
              <a:buNone/>
              <a:defRPr sz="1542"/>
            </a:lvl2pPr>
            <a:lvl3pPr marL="1007120" indent="0">
              <a:buNone/>
              <a:defRPr sz="1322"/>
            </a:lvl3pPr>
            <a:lvl4pPr marL="1510680" indent="0">
              <a:buNone/>
              <a:defRPr sz="1101"/>
            </a:lvl4pPr>
            <a:lvl5pPr marL="2014240" indent="0">
              <a:buNone/>
              <a:defRPr sz="1101"/>
            </a:lvl5pPr>
            <a:lvl6pPr marL="2517800" indent="0">
              <a:buNone/>
              <a:defRPr sz="1101"/>
            </a:lvl6pPr>
            <a:lvl7pPr marL="3021360" indent="0">
              <a:buNone/>
              <a:defRPr sz="1101"/>
            </a:lvl7pPr>
            <a:lvl8pPr marL="3524921" indent="0">
              <a:buNone/>
              <a:defRPr sz="1101"/>
            </a:lvl8pPr>
            <a:lvl9pPr marL="4028481" indent="0">
              <a:buNone/>
              <a:defRPr sz="11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503555"/>
            <a:ext cx="3447364" cy="1762443"/>
          </a:xfrm>
        </p:spPr>
        <p:txBody>
          <a:bodyPr anchor="b"/>
          <a:lstStyle>
            <a:lvl1pPr>
              <a:defRPr sz="35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4063" y="1087541"/>
            <a:ext cx="5411123" cy="5367756"/>
          </a:xfrm>
        </p:spPr>
        <p:txBody>
          <a:bodyPr anchor="t"/>
          <a:lstStyle>
            <a:lvl1pPr marL="0" indent="0">
              <a:buNone/>
              <a:defRPr sz="3524"/>
            </a:lvl1pPr>
            <a:lvl2pPr marL="503560" indent="0">
              <a:buNone/>
              <a:defRPr sz="3084"/>
            </a:lvl2pPr>
            <a:lvl3pPr marL="1007120" indent="0">
              <a:buNone/>
              <a:defRPr sz="2643"/>
            </a:lvl3pPr>
            <a:lvl4pPr marL="1510680" indent="0">
              <a:buNone/>
              <a:defRPr sz="2203"/>
            </a:lvl4pPr>
            <a:lvl5pPr marL="2014240" indent="0">
              <a:buNone/>
              <a:defRPr sz="2203"/>
            </a:lvl5pPr>
            <a:lvl6pPr marL="2517800" indent="0">
              <a:buNone/>
              <a:defRPr sz="2203"/>
            </a:lvl6pPr>
            <a:lvl7pPr marL="3021360" indent="0">
              <a:buNone/>
              <a:defRPr sz="2203"/>
            </a:lvl7pPr>
            <a:lvl8pPr marL="3524921" indent="0">
              <a:buNone/>
              <a:defRPr sz="2203"/>
            </a:lvl8pPr>
            <a:lvl9pPr marL="4028481" indent="0">
              <a:buNone/>
              <a:defRPr sz="220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2265997"/>
            <a:ext cx="3447364" cy="4198041"/>
          </a:xfrm>
        </p:spPr>
        <p:txBody>
          <a:bodyPr/>
          <a:lstStyle>
            <a:lvl1pPr marL="0" indent="0">
              <a:buNone/>
              <a:defRPr sz="1762"/>
            </a:lvl1pPr>
            <a:lvl2pPr marL="503560" indent="0">
              <a:buNone/>
              <a:defRPr sz="1542"/>
            </a:lvl2pPr>
            <a:lvl3pPr marL="1007120" indent="0">
              <a:buNone/>
              <a:defRPr sz="1322"/>
            </a:lvl3pPr>
            <a:lvl4pPr marL="1510680" indent="0">
              <a:buNone/>
              <a:defRPr sz="1101"/>
            </a:lvl4pPr>
            <a:lvl5pPr marL="2014240" indent="0">
              <a:buNone/>
              <a:defRPr sz="1101"/>
            </a:lvl5pPr>
            <a:lvl6pPr marL="2517800" indent="0">
              <a:buNone/>
              <a:defRPr sz="1101"/>
            </a:lvl6pPr>
            <a:lvl7pPr marL="3021360" indent="0">
              <a:buNone/>
              <a:defRPr sz="1101"/>
            </a:lvl7pPr>
            <a:lvl8pPr marL="3524921" indent="0">
              <a:buNone/>
              <a:defRPr sz="1101"/>
            </a:lvl8pPr>
            <a:lvl9pPr marL="4028481" indent="0">
              <a:buNone/>
              <a:defRPr sz="11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4" y="402146"/>
            <a:ext cx="9218950" cy="1459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44" y="2010723"/>
            <a:ext cx="9218950" cy="479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4" y="7000815"/>
            <a:ext cx="2404944" cy="40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AD75-9859-46E5-B5CF-6792FC8FEB7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612" y="7000815"/>
            <a:ext cx="3607415" cy="40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8850" y="7000815"/>
            <a:ext cx="2404944" cy="40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F770-0A70-45D1-A1B7-68C7DE048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120" rtl="0" eaLnBrk="1" latinLnBrk="0" hangingPunct="1">
        <a:lnSpc>
          <a:spcPct val="90000"/>
        </a:lnSpc>
        <a:spcBef>
          <a:spcPct val="0"/>
        </a:spcBef>
        <a:buNone/>
        <a:defRPr sz="48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780" indent="-251780" algn="l" defTabSz="1007120" rtl="0" eaLnBrk="1" latinLnBrk="0" hangingPunct="1">
        <a:lnSpc>
          <a:spcPct val="90000"/>
        </a:lnSpc>
        <a:spcBef>
          <a:spcPts val="1101"/>
        </a:spcBef>
        <a:buFont typeface="Arial" panose="020B0604020202020204" pitchFamily="34" charset="0"/>
        <a:buChar char="•"/>
        <a:defRPr sz="3084" kern="1200">
          <a:solidFill>
            <a:schemeClr val="tx1"/>
          </a:solidFill>
          <a:latin typeface="+mn-lt"/>
          <a:ea typeface="+mn-ea"/>
          <a:cs typeface="+mn-cs"/>
        </a:defRPr>
      </a:lvl1pPr>
      <a:lvl2pPr marL="755340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3" kern="1200">
          <a:solidFill>
            <a:schemeClr val="tx1"/>
          </a:solidFill>
          <a:latin typeface="+mn-lt"/>
          <a:ea typeface="+mn-ea"/>
          <a:cs typeface="+mn-cs"/>
        </a:defRPr>
      </a:lvl2pPr>
      <a:lvl3pPr marL="1258900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3" kern="1200">
          <a:solidFill>
            <a:schemeClr val="tx1"/>
          </a:solidFill>
          <a:latin typeface="+mn-lt"/>
          <a:ea typeface="+mn-ea"/>
          <a:cs typeface="+mn-cs"/>
        </a:defRPr>
      </a:lvl3pPr>
      <a:lvl4pPr marL="1762460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6020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69580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3141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6701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0261" indent="-251780" algn="l" defTabSz="100712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560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120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0680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240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7800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1360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4921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8481" algn="l" defTabSz="1007120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4432" y="564839"/>
            <a:ext cx="9619774" cy="6413183"/>
          </a:xfrm>
          <a:prstGeom prst="rect">
            <a:avLst/>
          </a:pr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</p:spPr>
        <p:txBody>
          <a:bodyPr rtlCol="0" anchor="ctr"/>
          <a:lstStyle/>
          <a:p>
            <a:pPr algn="ctr"/>
            <a:endParaRPr lang="en-US" sz="1942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" y="76750"/>
            <a:ext cx="2293261" cy="3959592"/>
          </a:xfrm>
          <a:custGeom>
            <a:avLst/>
            <a:gdLst>
              <a:gd name="T0" fmla="*/ 3343 w 3344"/>
              <a:gd name="T1" fmla="*/ 0 h 5780"/>
              <a:gd name="T2" fmla="*/ 1671 w 3344"/>
              <a:gd name="T3" fmla="*/ 0 h 5780"/>
              <a:gd name="T4" fmla="*/ 0 w 3344"/>
              <a:gd name="T5" fmla="*/ 2890 h 5780"/>
              <a:gd name="T6" fmla="*/ 0 w 3344"/>
              <a:gd name="T7" fmla="*/ 5780 h 5780"/>
              <a:gd name="T8" fmla="*/ 3343 w 3344"/>
              <a:gd name="T9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5780">
                <a:moveTo>
                  <a:pt x="3343" y="0"/>
                </a:moveTo>
                <a:lnTo>
                  <a:pt x="1671" y="0"/>
                </a:lnTo>
                <a:lnTo>
                  <a:pt x="0" y="2890"/>
                </a:lnTo>
                <a:lnTo>
                  <a:pt x="0" y="5780"/>
                </a:lnTo>
                <a:lnTo>
                  <a:pt x="334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719089" y="76750"/>
            <a:ext cx="1155195" cy="1979453"/>
          </a:xfrm>
          <a:custGeom>
            <a:avLst/>
            <a:gdLst>
              <a:gd name="T0" fmla="*/ 835 w 1685"/>
              <a:gd name="T1" fmla="*/ 0 h 2890"/>
              <a:gd name="T2" fmla="*/ 0 w 1685"/>
              <a:gd name="T3" fmla="*/ 1445 h 2890"/>
              <a:gd name="T4" fmla="*/ 835 w 1685"/>
              <a:gd name="T5" fmla="*/ 2890 h 2890"/>
              <a:gd name="T6" fmla="*/ 1684 w 1685"/>
              <a:gd name="T7" fmla="*/ 1488 h 2890"/>
              <a:gd name="T8" fmla="*/ 835 w 168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2890">
                <a:moveTo>
                  <a:pt x="835" y="0"/>
                </a:moveTo>
                <a:lnTo>
                  <a:pt x="0" y="1445"/>
                </a:lnTo>
                <a:lnTo>
                  <a:pt x="835" y="2890"/>
                </a:lnTo>
                <a:lnTo>
                  <a:pt x="1684" y="1488"/>
                </a:lnTo>
                <a:lnTo>
                  <a:pt x="835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282298" y="76750"/>
            <a:ext cx="2293946" cy="1979453"/>
          </a:xfrm>
          <a:custGeom>
            <a:avLst/>
            <a:gdLst>
              <a:gd name="T0" fmla="*/ 3344 w 3345"/>
              <a:gd name="T1" fmla="*/ 0 h 2890"/>
              <a:gd name="T2" fmla="*/ 1757 w 3345"/>
              <a:gd name="T3" fmla="*/ 0 h 2890"/>
              <a:gd name="T4" fmla="*/ 0 w 3345"/>
              <a:gd name="T5" fmla="*/ 2890 h 2890"/>
              <a:gd name="T6" fmla="*/ 1672 w 3345"/>
              <a:gd name="T7" fmla="*/ 2890 h 2890"/>
              <a:gd name="T8" fmla="*/ 3344 w 334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5" h="2890">
                <a:moveTo>
                  <a:pt x="3344" y="0"/>
                </a:moveTo>
                <a:lnTo>
                  <a:pt x="1757" y="0"/>
                </a:lnTo>
                <a:lnTo>
                  <a:pt x="0" y="2890"/>
                </a:lnTo>
                <a:lnTo>
                  <a:pt x="1672" y="2890"/>
                </a:lnTo>
                <a:lnTo>
                  <a:pt x="3344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252524" y="4996949"/>
            <a:ext cx="1436114" cy="2479627"/>
          </a:xfrm>
          <a:custGeom>
            <a:avLst/>
            <a:gdLst>
              <a:gd name="T0" fmla="*/ 2093 w 2094"/>
              <a:gd name="T1" fmla="*/ 0 h 3620"/>
              <a:gd name="T2" fmla="*/ 0 w 2094"/>
              <a:gd name="T3" fmla="*/ 3619 h 3620"/>
              <a:gd name="T4" fmla="*/ 1047 w 2094"/>
              <a:gd name="T5" fmla="*/ 3619 h 3620"/>
              <a:gd name="T6" fmla="*/ 2093 w 2094"/>
              <a:gd name="T7" fmla="*/ 1811 h 3620"/>
              <a:gd name="T8" fmla="*/ 2093 w 2094"/>
              <a:gd name="T9" fmla="*/ 0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4" h="3620">
                <a:moveTo>
                  <a:pt x="2093" y="0"/>
                </a:moveTo>
                <a:lnTo>
                  <a:pt x="0" y="3619"/>
                </a:lnTo>
                <a:lnTo>
                  <a:pt x="1047" y="3619"/>
                </a:lnTo>
                <a:lnTo>
                  <a:pt x="2093" y="1811"/>
                </a:lnTo>
                <a:lnTo>
                  <a:pt x="209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859236" y="6235734"/>
            <a:ext cx="724909" cy="1240841"/>
          </a:xfrm>
          <a:custGeom>
            <a:avLst/>
            <a:gdLst>
              <a:gd name="T0" fmla="*/ 532 w 1057"/>
              <a:gd name="T1" fmla="*/ 0 h 1812"/>
              <a:gd name="T2" fmla="*/ 0 w 1057"/>
              <a:gd name="T3" fmla="*/ 878 h 1812"/>
              <a:gd name="T4" fmla="*/ 531 w 1057"/>
              <a:gd name="T5" fmla="*/ 1811 h 1812"/>
              <a:gd name="T6" fmla="*/ 532 w 1057"/>
              <a:gd name="T7" fmla="*/ 1811 h 1812"/>
              <a:gd name="T8" fmla="*/ 1056 w 1057"/>
              <a:gd name="T9" fmla="*/ 905 h 1812"/>
              <a:gd name="T10" fmla="*/ 532 w 1057"/>
              <a:gd name="T11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812">
                <a:moveTo>
                  <a:pt x="532" y="0"/>
                </a:moveTo>
                <a:lnTo>
                  <a:pt x="0" y="878"/>
                </a:lnTo>
                <a:lnTo>
                  <a:pt x="531" y="1811"/>
                </a:lnTo>
                <a:lnTo>
                  <a:pt x="532" y="1811"/>
                </a:lnTo>
                <a:lnTo>
                  <a:pt x="1056" y="905"/>
                </a:lnTo>
                <a:lnTo>
                  <a:pt x="532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7783521" y="6235733"/>
            <a:ext cx="1438170" cy="1240841"/>
          </a:xfrm>
          <a:custGeom>
            <a:avLst/>
            <a:gdLst>
              <a:gd name="T0" fmla="*/ 2096 w 2097"/>
              <a:gd name="T1" fmla="*/ 0 h 1812"/>
              <a:gd name="T2" fmla="*/ 1048 w 2097"/>
              <a:gd name="T3" fmla="*/ 0 h 1812"/>
              <a:gd name="T4" fmla="*/ 0 w 2097"/>
              <a:gd name="T5" fmla="*/ 1811 h 1812"/>
              <a:gd name="T6" fmla="*/ 995 w 2097"/>
              <a:gd name="T7" fmla="*/ 1811 h 1812"/>
              <a:gd name="T8" fmla="*/ 2096 w 2097"/>
              <a:gd name="T9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1812">
                <a:moveTo>
                  <a:pt x="2096" y="0"/>
                </a:moveTo>
                <a:lnTo>
                  <a:pt x="1048" y="0"/>
                </a:lnTo>
                <a:lnTo>
                  <a:pt x="0" y="1811"/>
                </a:lnTo>
                <a:lnTo>
                  <a:pt x="995" y="1811"/>
                </a:lnTo>
                <a:lnTo>
                  <a:pt x="2096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4" name="Rectangle 13"/>
          <p:cNvSpPr/>
          <p:nvPr/>
        </p:nvSpPr>
        <p:spPr>
          <a:xfrm>
            <a:off x="895858" y="893721"/>
            <a:ext cx="8907198" cy="5755420"/>
          </a:xfrm>
          <a:prstGeom prst="rect">
            <a:avLst/>
          </a:prstGeom>
          <a:solidFill>
            <a:schemeClr val="bg1"/>
          </a:solidFill>
          <a:ln w="76200" cap="sq" cmpd="dbl" algn="ctr">
            <a:solidFill>
              <a:sysClr val="window" lastClr="FFFFFF"/>
            </a:solidFill>
            <a:prstDash val="solid"/>
            <a:miter lim="800000"/>
          </a:ln>
          <a:effectLst>
            <a:outerShdw blurRad="229391" dist="50800" dir="8100000" algn="tl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942" dirty="0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402884" y="1885044"/>
            <a:ext cx="7893148" cy="493322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84" spc="32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Certificate of Appreciation</a:t>
            </a:r>
          </a:p>
        </p:txBody>
      </p:sp>
      <p:sp>
        <p:nvSpPr>
          <p:cNvPr id="25" name="Text Placeholder 14"/>
          <p:cNvSpPr txBox="1">
            <a:spLocks/>
          </p:cNvSpPr>
          <p:nvPr/>
        </p:nvSpPr>
        <p:spPr>
          <a:xfrm>
            <a:off x="719428" y="3996909"/>
            <a:ext cx="9260060" cy="625489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In recognition of your indomitable spirit &amp; outstanding contribution</a:t>
            </a: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 in accomplishing the objectives of Travelers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846874" y="3773583"/>
            <a:ext cx="7005169" cy="19733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4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455" y="1161506"/>
            <a:ext cx="1855751" cy="394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7396" y="3332513"/>
            <a:ext cx="575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Bharath Kumar Nithyanandham</a:t>
            </a:r>
            <a:endParaRPr lang="en-US" altLang="en-US" sz="28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4174528" y="5952647"/>
            <a:ext cx="2694456" cy="525978"/>
          </a:xfrm>
          <a:prstGeom prst="rect">
            <a:avLst/>
          </a:prstGeom>
        </p:spPr>
        <p:txBody>
          <a:bodyPr vert="horz" wrap="none" rtlCol="0" anchor="ctr" anchorCtr="0">
            <a:spAutoFit/>
          </a:bodyPr>
          <a:lstStyle>
            <a:lvl1pPr marL="0" indent="0" algn="ctr" rtl="0" eaLnBrk="1" latinLnBrk="0" hangingPunct="1">
              <a:spcBef>
                <a:spcPts val="0"/>
              </a:spcBef>
              <a:buFontTx/>
              <a:buNone/>
              <a:defRPr sz="1050" kern="1200">
                <a:solidFill>
                  <a:schemeClr val="tx2">
                    <a:shade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18" b="1" dirty="0">
                <a:solidFill>
                  <a:schemeClr val="tx1"/>
                </a:solidFill>
                <a:latin typeface="Corbel"/>
              </a:rPr>
              <a:t>Robert F Rosa</a:t>
            </a:r>
          </a:p>
          <a:p>
            <a:r>
              <a:rPr lang="en-US" sz="1200" dirty="0">
                <a:solidFill>
                  <a:schemeClr val="tx1"/>
                </a:solidFill>
              </a:rPr>
              <a:t>Sr. Director, Travelers Personal Insurance </a:t>
            </a:r>
          </a:p>
        </p:txBody>
      </p:sp>
    </p:spTree>
    <p:extLst>
      <p:ext uri="{BB962C8B-B14F-4D97-AF65-F5344CB8AC3E}">
        <p14:creationId xmlns:p14="http://schemas.microsoft.com/office/powerpoint/2010/main" val="1100618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4432" y="564839"/>
            <a:ext cx="9619774" cy="6413183"/>
          </a:xfrm>
          <a:prstGeom prst="rect">
            <a:avLst/>
          </a:pr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</p:spPr>
        <p:txBody>
          <a:bodyPr rtlCol="0" anchor="ctr"/>
          <a:lstStyle/>
          <a:p>
            <a:pPr algn="ctr"/>
            <a:endParaRPr lang="en-US" sz="1942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" y="76750"/>
            <a:ext cx="2293261" cy="3959592"/>
          </a:xfrm>
          <a:custGeom>
            <a:avLst/>
            <a:gdLst>
              <a:gd name="T0" fmla="*/ 3343 w 3344"/>
              <a:gd name="T1" fmla="*/ 0 h 5780"/>
              <a:gd name="T2" fmla="*/ 1671 w 3344"/>
              <a:gd name="T3" fmla="*/ 0 h 5780"/>
              <a:gd name="T4" fmla="*/ 0 w 3344"/>
              <a:gd name="T5" fmla="*/ 2890 h 5780"/>
              <a:gd name="T6" fmla="*/ 0 w 3344"/>
              <a:gd name="T7" fmla="*/ 5780 h 5780"/>
              <a:gd name="T8" fmla="*/ 3343 w 3344"/>
              <a:gd name="T9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5780">
                <a:moveTo>
                  <a:pt x="3343" y="0"/>
                </a:moveTo>
                <a:lnTo>
                  <a:pt x="1671" y="0"/>
                </a:lnTo>
                <a:lnTo>
                  <a:pt x="0" y="2890"/>
                </a:lnTo>
                <a:lnTo>
                  <a:pt x="0" y="5780"/>
                </a:lnTo>
                <a:lnTo>
                  <a:pt x="334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719089" y="76750"/>
            <a:ext cx="1155195" cy="1979453"/>
          </a:xfrm>
          <a:custGeom>
            <a:avLst/>
            <a:gdLst>
              <a:gd name="T0" fmla="*/ 835 w 1685"/>
              <a:gd name="T1" fmla="*/ 0 h 2890"/>
              <a:gd name="T2" fmla="*/ 0 w 1685"/>
              <a:gd name="T3" fmla="*/ 1445 h 2890"/>
              <a:gd name="T4" fmla="*/ 835 w 1685"/>
              <a:gd name="T5" fmla="*/ 2890 h 2890"/>
              <a:gd name="T6" fmla="*/ 1684 w 1685"/>
              <a:gd name="T7" fmla="*/ 1488 h 2890"/>
              <a:gd name="T8" fmla="*/ 835 w 168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2890">
                <a:moveTo>
                  <a:pt x="835" y="0"/>
                </a:moveTo>
                <a:lnTo>
                  <a:pt x="0" y="1445"/>
                </a:lnTo>
                <a:lnTo>
                  <a:pt x="835" y="2890"/>
                </a:lnTo>
                <a:lnTo>
                  <a:pt x="1684" y="1488"/>
                </a:lnTo>
                <a:lnTo>
                  <a:pt x="835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282298" y="76750"/>
            <a:ext cx="2293946" cy="1979453"/>
          </a:xfrm>
          <a:custGeom>
            <a:avLst/>
            <a:gdLst>
              <a:gd name="T0" fmla="*/ 3344 w 3345"/>
              <a:gd name="T1" fmla="*/ 0 h 2890"/>
              <a:gd name="T2" fmla="*/ 1757 w 3345"/>
              <a:gd name="T3" fmla="*/ 0 h 2890"/>
              <a:gd name="T4" fmla="*/ 0 w 3345"/>
              <a:gd name="T5" fmla="*/ 2890 h 2890"/>
              <a:gd name="T6" fmla="*/ 1672 w 3345"/>
              <a:gd name="T7" fmla="*/ 2890 h 2890"/>
              <a:gd name="T8" fmla="*/ 3344 w 334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5" h="2890">
                <a:moveTo>
                  <a:pt x="3344" y="0"/>
                </a:moveTo>
                <a:lnTo>
                  <a:pt x="1757" y="0"/>
                </a:lnTo>
                <a:lnTo>
                  <a:pt x="0" y="2890"/>
                </a:lnTo>
                <a:lnTo>
                  <a:pt x="1672" y="2890"/>
                </a:lnTo>
                <a:lnTo>
                  <a:pt x="3344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252524" y="4996949"/>
            <a:ext cx="1436114" cy="2479627"/>
          </a:xfrm>
          <a:custGeom>
            <a:avLst/>
            <a:gdLst>
              <a:gd name="T0" fmla="*/ 2093 w 2094"/>
              <a:gd name="T1" fmla="*/ 0 h 3620"/>
              <a:gd name="T2" fmla="*/ 0 w 2094"/>
              <a:gd name="T3" fmla="*/ 3619 h 3620"/>
              <a:gd name="T4" fmla="*/ 1047 w 2094"/>
              <a:gd name="T5" fmla="*/ 3619 h 3620"/>
              <a:gd name="T6" fmla="*/ 2093 w 2094"/>
              <a:gd name="T7" fmla="*/ 1811 h 3620"/>
              <a:gd name="T8" fmla="*/ 2093 w 2094"/>
              <a:gd name="T9" fmla="*/ 0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4" h="3620">
                <a:moveTo>
                  <a:pt x="2093" y="0"/>
                </a:moveTo>
                <a:lnTo>
                  <a:pt x="0" y="3619"/>
                </a:lnTo>
                <a:lnTo>
                  <a:pt x="1047" y="3619"/>
                </a:lnTo>
                <a:lnTo>
                  <a:pt x="2093" y="1811"/>
                </a:lnTo>
                <a:lnTo>
                  <a:pt x="209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859236" y="6235734"/>
            <a:ext cx="724909" cy="1240841"/>
          </a:xfrm>
          <a:custGeom>
            <a:avLst/>
            <a:gdLst>
              <a:gd name="T0" fmla="*/ 532 w 1057"/>
              <a:gd name="T1" fmla="*/ 0 h 1812"/>
              <a:gd name="T2" fmla="*/ 0 w 1057"/>
              <a:gd name="T3" fmla="*/ 878 h 1812"/>
              <a:gd name="T4" fmla="*/ 531 w 1057"/>
              <a:gd name="T5" fmla="*/ 1811 h 1812"/>
              <a:gd name="T6" fmla="*/ 532 w 1057"/>
              <a:gd name="T7" fmla="*/ 1811 h 1812"/>
              <a:gd name="T8" fmla="*/ 1056 w 1057"/>
              <a:gd name="T9" fmla="*/ 905 h 1812"/>
              <a:gd name="T10" fmla="*/ 532 w 1057"/>
              <a:gd name="T11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812">
                <a:moveTo>
                  <a:pt x="532" y="0"/>
                </a:moveTo>
                <a:lnTo>
                  <a:pt x="0" y="878"/>
                </a:lnTo>
                <a:lnTo>
                  <a:pt x="531" y="1811"/>
                </a:lnTo>
                <a:lnTo>
                  <a:pt x="532" y="1811"/>
                </a:lnTo>
                <a:lnTo>
                  <a:pt x="1056" y="905"/>
                </a:lnTo>
                <a:lnTo>
                  <a:pt x="532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7783521" y="6235733"/>
            <a:ext cx="1438170" cy="1240841"/>
          </a:xfrm>
          <a:custGeom>
            <a:avLst/>
            <a:gdLst>
              <a:gd name="T0" fmla="*/ 2096 w 2097"/>
              <a:gd name="T1" fmla="*/ 0 h 1812"/>
              <a:gd name="T2" fmla="*/ 1048 w 2097"/>
              <a:gd name="T3" fmla="*/ 0 h 1812"/>
              <a:gd name="T4" fmla="*/ 0 w 2097"/>
              <a:gd name="T5" fmla="*/ 1811 h 1812"/>
              <a:gd name="T6" fmla="*/ 995 w 2097"/>
              <a:gd name="T7" fmla="*/ 1811 h 1812"/>
              <a:gd name="T8" fmla="*/ 2096 w 2097"/>
              <a:gd name="T9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1812">
                <a:moveTo>
                  <a:pt x="2096" y="0"/>
                </a:moveTo>
                <a:lnTo>
                  <a:pt x="1048" y="0"/>
                </a:lnTo>
                <a:lnTo>
                  <a:pt x="0" y="1811"/>
                </a:lnTo>
                <a:lnTo>
                  <a:pt x="995" y="1811"/>
                </a:lnTo>
                <a:lnTo>
                  <a:pt x="2096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4" name="Rectangle 13"/>
          <p:cNvSpPr/>
          <p:nvPr/>
        </p:nvSpPr>
        <p:spPr>
          <a:xfrm>
            <a:off x="895858" y="893721"/>
            <a:ext cx="8907198" cy="5755420"/>
          </a:xfrm>
          <a:prstGeom prst="rect">
            <a:avLst/>
          </a:prstGeom>
          <a:solidFill>
            <a:schemeClr val="bg1"/>
          </a:solidFill>
          <a:ln w="76200" cap="sq" cmpd="dbl" algn="ctr">
            <a:solidFill>
              <a:sysClr val="window" lastClr="FFFFFF"/>
            </a:solidFill>
            <a:prstDash val="solid"/>
            <a:miter lim="800000"/>
          </a:ln>
          <a:effectLst>
            <a:outerShdw blurRad="229391" dist="50800" dir="8100000" algn="tl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942" dirty="0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402884" y="1885044"/>
            <a:ext cx="7893148" cy="493322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84" spc="32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Certificate of Appreciation</a:t>
            </a:r>
          </a:p>
        </p:txBody>
      </p:sp>
      <p:sp>
        <p:nvSpPr>
          <p:cNvPr id="25" name="Text Placeholder 14"/>
          <p:cNvSpPr txBox="1">
            <a:spLocks/>
          </p:cNvSpPr>
          <p:nvPr/>
        </p:nvSpPr>
        <p:spPr>
          <a:xfrm>
            <a:off x="719428" y="3996909"/>
            <a:ext cx="9260060" cy="625489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In recognition of your indomitable spirit &amp; outstanding contribution</a:t>
            </a: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 in accomplishing the objectives of Travelers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846874" y="3773583"/>
            <a:ext cx="7005169" cy="19733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4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455" y="1161506"/>
            <a:ext cx="1855751" cy="394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7396" y="3332513"/>
            <a:ext cx="575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Monish Roseline Antony Doss</a:t>
            </a:r>
            <a:endParaRPr lang="en-US" altLang="en-US" sz="28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174528" y="5952647"/>
            <a:ext cx="2694456" cy="525978"/>
          </a:xfrm>
          <a:prstGeom prst="rect">
            <a:avLst/>
          </a:prstGeom>
        </p:spPr>
        <p:txBody>
          <a:bodyPr vert="horz" wrap="none" rtlCol="0" anchor="ctr" anchorCtr="0">
            <a:spAutoFit/>
          </a:bodyPr>
          <a:lstStyle>
            <a:lvl1pPr marL="0" indent="0" algn="ctr" rtl="0" eaLnBrk="1" latinLnBrk="0" hangingPunct="1">
              <a:spcBef>
                <a:spcPts val="0"/>
              </a:spcBef>
              <a:buFontTx/>
              <a:buNone/>
              <a:defRPr sz="1050" kern="1200">
                <a:solidFill>
                  <a:schemeClr val="tx2">
                    <a:shade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18" b="1" dirty="0">
                <a:solidFill>
                  <a:schemeClr val="tx1"/>
                </a:solidFill>
                <a:latin typeface="Corbel"/>
              </a:rPr>
              <a:t>Robert F Rosa</a:t>
            </a:r>
          </a:p>
          <a:p>
            <a:r>
              <a:rPr lang="en-US" sz="1200" dirty="0">
                <a:solidFill>
                  <a:schemeClr val="tx1"/>
                </a:solidFill>
              </a:rPr>
              <a:t>Sr. Director, Travelers Personal Insurance </a:t>
            </a:r>
          </a:p>
        </p:txBody>
      </p:sp>
    </p:spTree>
    <p:extLst>
      <p:ext uri="{BB962C8B-B14F-4D97-AF65-F5344CB8AC3E}">
        <p14:creationId xmlns:p14="http://schemas.microsoft.com/office/powerpoint/2010/main" val="5395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4432" y="564839"/>
            <a:ext cx="9619774" cy="6413183"/>
          </a:xfrm>
          <a:prstGeom prst="rect">
            <a:avLst/>
          </a:pr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</p:spPr>
        <p:txBody>
          <a:bodyPr rtlCol="0" anchor="ctr"/>
          <a:lstStyle/>
          <a:p>
            <a:pPr algn="ctr"/>
            <a:endParaRPr lang="en-US" sz="1942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" y="76750"/>
            <a:ext cx="2293261" cy="3959592"/>
          </a:xfrm>
          <a:custGeom>
            <a:avLst/>
            <a:gdLst>
              <a:gd name="T0" fmla="*/ 3343 w 3344"/>
              <a:gd name="T1" fmla="*/ 0 h 5780"/>
              <a:gd name="T2" fmla="*/ 1671 w 3344"/>
              <a:gd name="T3" fmla="*/ 0 h 5780"/>
              <a:gd name="T4" fmla="*/ 0 w 3344"/>
              <a:gd name="T5" fmla="*/ 2890 h 5780"/>
              <a:gd name="T6" fmla="*/ 0 w 3344"/>
              <a:gd name="T7" fmla="*/ 5780 h 5780"/>
              <a:gd name="T8" fmla="*/ 3343 w 3344"/>
              <a:gd name="T9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5780">
                <a:moveTo>
                  <a:pt x="3343" y="0"/>
                </a:moveTo>
                <a:lnTo>
                  <a:pt x="1671" y="0"/>
                </a:lnTo>
                <a:lnTo>
                  <a:pt x="0" y="2890"/>
                </a:lnTo>
                <a:lnTo>
                  <a:pt x="0" y="5780"/>
                </a:lnTo>
                <a:lnTo>
                  <a:pt x="334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719089" y="76750"/>
            <a:ext cx="1155195" cy="1979453"/>
          </a:xfrm>
          <a:custGeom>
            <a:avLst/>
            <a:gdLst>
              <a:gd name="T0" fmla="*/ 835 w 1685"/>
              <a:gd name="T1" fmla="*/ 0 h 2890"/>
              <a:gd name="T2" fmla="*/ 0 w 1685"/>
              <a:gd name="T3" fmla="*/ 1445 h 2890"/>
              <a:gd name="T4" fmla="*/ 835 w 1685"/>
              <a:gd name="T5" fmla="*/ 2890 h 2890"/>
              <a:gd name="T6" fmla="*/ 1684 w 1685"/>
              <a:gd name="T7" fmla="*/ 1488 h 2890"/>
              <a:gd name="T8" fmla="*/ 835 w 168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2890">
                <a:moveTo>
                  <a:pt x="835" y="0"/>
                </a:moveTo>
                <a:lnTo>
                  <a:pt x="0" y="1445"/>
                </a:lnTo>
                <a:lnTo>
                  <a:pt x="835" y="2890"/>
                </a:lnTo>
                <a:lnTo>
                  <a:pt x="1684" y="1488"/>
                </a:lnTo>
                <a:lnTo>
                  <a:pt x="835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282298" y="76750"/>
            <a:ext cx="2293946" cy="1979453"/>
          </a:xfrm>
          <a:custGeom>
            <a:avLst/>
            <a:gdLst>
              <a:gd name="T0" fmla="*/ 3344 w 3345"/>
              <a:gd name="T1" fmla="*/ 0 h 2890"/>
              <a:gd name="T2" fmla="*/ 1757 w 3345"/>
              <a:gd name="T3" fmla="*/ 0 h 2890"/>
              <a:gd name="T4" fmla="*/ 0 w 3345"/>
              <a:gd name="T5" fmla="*/ 2890 h 2890"/>
              <a:gd name="T6" fmla="*/ 1672 w 3345"/>
              <a:gd name="T7" fmla="*/ 2890 h 2890"/>
              <a:gd name="T8" fmla="*/ 3344 w 334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5" h="2890">
                <a:moveTo>
                  <a:pt x="3344" y="0"/>
                </a:moveTo>
                <a:lnTo>
                  <a:pt x="1757" y="0"/>
                </a:lnTo>
                <a:lnTo>
                  <a:pt x="0" y="2890"/>
                </a:lnTo>
                <a:lnTo>
                  <a:pt x="1672" y="2890"/>
                </a:lnTo>
                <a:lnTo>
                  <a:pt x="3344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252524" y="4996949"/>
            <a:ext cx="1436114" cy="2479627"/>
          </a:xfrm>
          <a:custGeom>
            <a:avLst/>
            <a:gdLst>
              <a:gd name="T0" fmla="*/ 2093 w 2094"/>
              <a:gd name="T1" fmla="*/ 0 h 3620"/>
              <a:gd name="T2" fmla="*/ 0 w 2094"/>
              <a:gd name="T3" fmla="*/ 3619 h 3620"/>
              <a:gd name="T4" fmla="*/ 1047 w 2094"/>
              <a:gd name="T5" fmla="*/ 3619 h 3620"/>
              <a:gd name="T6" fmla="*/ 2093 w 2094"/>
              <a:gd name="T7" fmla="*/ 1811 h 3620"/>
              <a:gd name="T8" fmla="*/ 2093 w 2094"/>
              <a:gd name="T9" fmla="*/ 0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4" h="3620">
                <a:moveTo>
                  <a:pt x="2093" y="0"/>
                </a:moveTo>
                <a:lnTo>
                  <a:pt x="0" y="3619"/>
                </a:lnTo>
                <a:lnTo>
                  <a:pt x="1047" y="3619"/>
                </a:lnTo>
                <a:lnTo>
                  <a:pt x="2093" y="1811"/>
                </a:lnTo>
                <a:lnTo>
                  <a:pt x="209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859236" y="6235734"/>
            <a:ext cx="724909" cy="1240841"/>
          </a:xfrm>
          <a:custGeom>
            <a:avLst/>
            <a:gdLst>
              <a:gd name="T0" fmla="*/ 532 w 1057"/>
              <a:gd name="T1" fmla="*/ 0 h 1812"/>
              <a:gd name="T2" fmla="*/ 0 w 1057"/>
              <a:gd name="T3" fmla="*/ 878 h 1812"/>
              <a:gd name="T4" fmla="*/ 531 w 1057"/>
              <a:gd name="T5" fmla="*/ 1811 h 1812"/>
              <a:gd name="T6" fmla="*/ 532 w 1057"/>
              <a:gd name="T7" fmla="*/ 1811 h 1812"/>
              <a:gd name="T8" fmla="*/ 1056 w 1057"/>
              <a:gd name="T9" fmla="*/ 905 h 1812"/>
              <a:gd name="T10" fmla="*/ 532 w 1057"/>
              <a:gd name="T11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812">
                <a:moveTo>
                  <a:pt x="532" y="0"/>
                </a:moveTo>
                <a:lnTo>
                  <a:pt x="0" y="878"/>
                </a:lnTo>
                <a:lnTo>
                  <a:pt x="531" y="1811"/>
                </a:lnTo>
                <a:lnTo>
                  <a:pt x="532" y="1811"/>
                </a:lnTo>
                <a:lnTo>
                  <a:pt x="1056" y="905"/>
                </a:lnTo>
                <a:lnTo>
                  <a:pt x="532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7783521" y="6235733"/>
            <a:ext cx="1438170" cy="1240841"/>
          </a:xfrm>
          <a:custGeom>
            <a:avLst/>
            <a:gdLst>
              <a:gd name="T0" fmla="*/ 2096 w 2097"/>
              <a:gd name="T1" fmla="*/ 0 h 1812"/>
              <a:gd name="T2" fmla="*/ 1048 w 2097"/>
              <a:gd name="T3" fmla="*/ 0 h 1812"/>
              <a:gd name="T4" fmla="*/ 0 w 2097"/>
              <a:gd name="T5" fmla="*/ 1811 h 1812"/>
              <a:gd name="T6" fmla="*/ 995 w 2097"/>
              <a:gd name="T7" fmla="*/ 1811 h 1812"/>
              <a:gd name="T8" fmla="*/ 2096 w 2097"/>
              <a:gd name="T9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1812">
                <a:moveTo>
                  <a:pt x="2096" y="0"/>
                </a:moveTo>
                <a:lnTo>
                  <a:pt x="1048" y="0"/>
                </a:lnTo>
                <a:lnTo>
                  <a:pt x="0" y="1811"/>
                </a:lnTo>
                <a:lnTo>
                  <a:pt x="995" y="1811"/>
                </a:lnTo>
                <a:lnTo>
                  <a:pt x="2096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4" name="Rectangle 13"/>
          <p:cNvSpPr/>
          <p:nvPr/>
        </p:nvSpPr>
        <p:spPr>
          <a:xfrm>
            <a:off x="895858" y="893721"/>
            <a:ext cx="8907198" cy="5755420"/>
          </a:xfrm>
          <a:prstGeom prst="rect">
            <a:avLst/>
          </a:prstGeom>
          <a:solidFill>
            <a:schemeClr val="bg1"/>
          </a:solidFill>
          <a:ln w="76200" cap="sq" cmpd="dbl" algn="ctr">
            <a:solidFill>
              <a:sysClr val="window" lastClr="FFFFFF"/>
            </a:solidFill>
            <a:prstDash val="solid"/>
            <a:miter lim="800000"/>
          </a:ln>
          <a:effectLst>
            <a:outerShdw blurRad="229391" dist="50800" dir="8100000" algn="tl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942" dirty="0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402884" y="1885044"/>
            <a:ext cx="7893148" cy="493322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84" spc="32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Certificate of Appreciation</a:t>
            </a:r>
          </a:p>
        </p:txBody>
      </p:sp>
      <p:sp>
        <p:nvSpPr>
          <p:cNvPr id="25" name="Text Placeholder 14"/>
          <p:cNvSpPr txBox="1">
            <a:spLocks/>
          </p:cNvSpPr>
          <p:nvPr/>
        </p:nvSpPr>
        <p:spPr>
          <a:xfrm>
            <a:off x="719428" y="3996909"/>
            <a:ext cx="9260060" cy="625489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In recognition of your indomitable spirit &amp; outstanding contribution</a:t>
            </a: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 in accomplishing the objectives of Travelers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846874" y="3773583"/>
            <a:ext cx="7005169" cy="19733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4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455" y="1161506"/>
            <a:ext cx="1855751" cy="394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7396" y="3332513"/>
            <a:ext cx="575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Jayaprakash Harikrishnan</a:t>
            </a:r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259231" y="5938917"/>
            <a:ext cx="2525050" cy="590290"/>
          </a:xfrm>
          <a:prstGeom prst="rect">
            <a:avLst/>
          </a:prstGeom>
        </p:spPr>
        <p:txBody>
          <a:bodyPr vert="horz" wrap="none" rtlCol="0" anchor="ctr" anchorCtr="0">
            <a:spAutoFit/>
          </a:bodyPr>
          <a:lstStyle>
            <a:lvl1pPr marL="0" indent="0" algn="ctr" rtl="0" eaLnBrk="1" latinLnBrk="0" hangingPunct="1">
              <a:spcBef>
                <a:spcPts val="0"/>
              </a:spcBef>
              <a:buFontTx/>
              <a:buNone/>
              <a:defRPr sz="1050" kern="1200">
                <a:solidFill>
                  <a:schemeClr val="tx2">
                    <a:shade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18" b="1" dirty="0">
                <a:solidFill>
                  <a:schemeClr val="tx1"/>
                </a:solidFill>
                <a:latin typeface="Corbel"/>
              </a:rPr>
              <a:t>Kennedy </a:t>
            </a:r>
            <a:r>
              <a:rPr lang="en-US" sz="1618" b="1" dirty="0" err="1">
                <a:solidFill>
                  <a:schemeClr val="tx1"/>
                </a:solidFill>
                <a:latin typeface="Corbel"/>
              </a:rPr>
              <a:t>Rebello</a:t>
            </a:r>
            <a:endParaRPr lang="en-US" sz="1618" b="1" dirty="0">
              <a:solidFill>
                <a:schemeClr val="tx1"/>
              </a:solidFill>
              <a:latin typeface="Corbel"/>
            </a:endParaRPr>
          </a:p>
          <a:p>
            <a:r>
              <a:rPr lang="en-US" sz="1618" b="1" dirty="0">
                <a:solidFill>
                  <a:schemeClr val="tx1"/>
                </a:solidFill>
                <a:latin typeface="Corbel"/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Director, Travelers Personal Insurance</a:t>
            </a:r>
          </a:p>
        </p:txBody>
      </p:sp>
    </p:spTree>
    <p:extLst>
      <p:ext uri="{BB962C8B-B14F-4D97-AF65-F5344CB8AC3E}">
        <p14:creationId xmlns:p14="http://schemas.microsoft.com/office/powerpoint/2010/main" val="1472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4432" y="564839"/>
            <a:ext cx="9619774" cy="6413183"/>
          </a:xfrm>
          <a:prstGeom prst="rect">
            <a:avLst/>
          </a:pr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</p:spPr>
        <p:txBody>
          <a:bodyPr rtlCol="0" anchor="ctr"/>
          <a:lstStyle/>
          <a:p>
            <a:pPr algn="ctr"/>
            <a:endParaRPr lang="en-US" sz="1942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" y="76750"/>
            <a:ext cx="2293261" cy="3959592"/>
          </a:xfrm>
          <a:custGeom>
            <a:avLst/>
            <a:gdLst>
              <a:gd name="T0" fmla="*/ 3343 w 3344"/>
              <a:gd name="T1" fmla="*/ 0 h 5780"/>
              <a:gd name="T2" fmla="*/ 1671 w 3344"/>
              <a:gd name="T3" fmla="*/ 0 h 5780"/>
              <a:gd name="T4" fmla="*/ 0 w 3344"/>
              <a:gd name="T5" fmla="*/ 2890 h 5780"/>
              <a:gd name="T6" fmla="*/ 0 w 3344"/>
              <a:gd name="T7" fmla="*/ 5780 h 5780"/>
              <a:gd name="T8" fmla="*/ 3343 w 3344"/>
              <a:gd name="T9" fmla="*/ 0 h 5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4" h="5780">
                <a:moveTo>
                  <a:pt x="3343" y="0"/>
                </a:moveTo>
                <a:lnTo>
                  <a:pt x="1671" y="0"/>
                </a:lnTo>
                <a:lnTo>
                  <a:pt x="0" y="2890"/>
                </a:lnTo>
                <a:lnTo>
                  <a:pt x="0" y="5780"/>
                </a:lnTo>
                <a:lnTo>
                  <a:pt x="334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719089" y="76750"/>
            <a:ext cx="1155195" cy="1979453"/>
          </a:xfrm>
          <a:custGeom>
            <a:avLst/>
            <a:gdLst>
              <a:gd name="T0" fmla="*/ 835 w 1685"/>
              <a:gd name="T1" fmla="*/ 0 h 2890"/>
              <a:gd name="T2" fmla="*/ 0 w 1685"/>
              <a:gd name="T3" fmla="*/ 1445 h 2890"/>
              <a:gd name="T4" fmla="*/ 835 w 1685"/>
              <a:gd name="T5" fmla="*/ 2890 h 2890"/>
              <a:gd name="T6" fmla="*/ 1684 w 1685"/>
              <a:gd name="T7" fmla="*/ 1488 h 2890"/>
              <a:gd name="T8" fmla="*/ 835 w 168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5" h="2890">
                <a:moveTo>
                  <a:pt x="835" y="0"/>
                </a:moveTo>
                <a:lnTo>
                  <a:pt x="0" y="1445"/>
                </a:lnTo>
                <a:lnTo>
                  <a:pt x="835" y="2890"/>
                </a:lnTo>
                <a:lnTo>
                  <a:pt x="1684" y="1488"/>
                </a:lnTo>
                <a:lnTo>
                  <a:pt x="835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282298" y="76750"/>
            <a:ext cx="2293946" cy="1979453"/>
          </a:xfrm>
          <a:custGeom>
            <a:avLst/>
            <a:gdLst>
              <a:gd name="T0" fmla="*/ 3344 w 3345"/>
              <a:gd name="T1" fmla="*/ 0 h 2890"/>
              <a:gd name="T2" fmla="*/ 1757 w 3345"/>
              <a:gd name="T3" fmla="*/ 0 h 2890"/>
              <a:gd name="T4" fmla="*/ 0 w 3345"/>
              <a:gd name="T5" fmla="*/ 2890 h 2890"/>
              <a:gd name="T6" fmla="*/ 1672 w 3345"/>
              <a:gd name="T7" fmla="*/ 2890 h 2890"/>
              <a:gd name="T8" fmla="*/ 3344 w 3345"/>
              <a:gd name="T9" fmla="*/ 0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5" h="2890">
                <a:moveTo>
                  <a:pt x="3344" y="0"/>
                </a:moveTo>
                <a:lnTo>
                  <a:pt x="1757" y="0"/>
                </a:lnTo>
                <a:lnTo>
                  <a:pt x="0" y="2890"/>
                </a:lnTo>
                <a:lnTo>
                  <a:pt x="1672" y="2890"/>
                </a:lnTo>
                <a:lnTo>
                  <a:pt x="3344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252524" y="4996949"/>
            <a:ext cx="1436114" cy="2479627"/>
          </a:xfrm>
          <a:custGeom>
            <a:avLst/>
            <a:gdLst>
              <a:gd name="T0" fmla="*/ 2093 w 2094"/>
              <a:gd name="T1" fmla="*/ 0 h 3620"/>
              <a:gd name="T2" fmla="*/ 0 w 2094"/>
              <a:gd name="T3" fmla="*/ 3619 h 3620"/>
              <a:gd name="T4" fmla="*/ 1047 w 2094"/>
              <a:gd name="T5" fmla="*/ 3619 h 3620"/>
              <a:gd name="T6" fmla="*/ 2093 w 2094"/>
              <a:gd name="T7" fmla="*/ 1811 h 3620"/>
              <a:gd name="T8" fmla="*/ 2093 w 2094"/>
              <a:gd name="T9" fmla="*/ 0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4" h="3620">
                <a:moveTo>
                  <a:pt x="2093" y="0"/>
                </a:moveTo>
                <a:lnTo>
                  <a:pt x="0" y="3619"/>
                </a:lnTo>
                <a:lnTo>
                  <a:pt x="1047" y="3619"/>
                </a:lnTo>
                <a:lnTo>
                  <a:pt x="2093" y="1811"/>
                </a:lnTo>
                <a:lnTo>
                  <a:pt x="2093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859236" y="6235734"/>
            <a:ext cx="724909" cy="1240841"/>
          </a:xfrm>
          <a:custGeom>
            <a:avLst/>
            <a:gdLst>
              <a:gd name="T0" fmla="*/ 532 w 1057"/>
              <a:gd name="T1" fmla="*/ 0 h 1812"/>
              <a:gd name="T2" fmla="*/ 0 w 1057"/>
              <a:gd name="T3" fmla="*/ 878 h 1812"/>
              <a:gd name="T4" fmla="*/ 531 w 1057"/>
              <a:gd name="T5" fmla="*/ 1811 h 1812"/>
              <a:gd name="T6" fmla="*/ 532 w 1057"/>
              <a:gd name="T7" fmla="*/ 1811 h 1812"/>
              <a:gd name="T8" fmla="*/ 1056 w 1057"/>
              <a:gd name="T9" fmla="*/ 905 h 1812"/>
              <a:gd name="T10" fmla="*/ 532 w 1057"/>
              <a:gd name="T11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812">
                <a:moveTo>
                  <a:pt x="532" y="0"/>
                </a:moveTo>
                <a:lnTo>
                  <a:pt x="0" y="878"/>
                </a:lnTo>
                <a:lnTo>
                  <a:pt x="531" y="1811"/>
                </a:lnTo>
                <a:lnTo>
                  <a:pt x="532" y="1811"/>
                </a:lnTo>
                <a:lnTo>
                  <a:pt x="1056" y="905"/>
                </a:lnTo>
                <a:lnTo>
                  <a:pt x="532" y="0"/>
                </a:lnTo>
                <a:close/>
              </a:path>
            </a:pathLst>
          </a:cu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7783521" y="6235733"/>
            <a:ext cx="1438170" cy="1240841"/>
          </a:xfrm>
          <a:custGeom>
            <a:avLst/>
            <a:gdLst>
              <a:gd name="T0" fmla="*/ 2096 w 2097"/>
              <a:gd name="T1" fmla="*/ 0 h 1812"/>
              <a:gd name="T2" fmla="*/ 1048 w 2097"/>
              <a:gd name="T3" fmla="*/ 0 h 1812"/>
              <a:gd name="T4" fmla="*/ 0 w 2097"/>
              <a:gd name="T5" fmla="*/ 1811 h 1812"/>
              <a:gd name="T6" fmla="*/ 995 w 2097"/>
              <a:gd name="T7" fmla="*/ 1811 h 1812"/>
              <a:gd name="T8" fmla="*/ 2096 w 2097"/>
              <a:gd name="T9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1812">
                <a:moveTo>
                  <a:pt x="2096" y="0"/>
                </a:moveTo>
                <a:lnTo>
                  <a:pt x="1048" y="0"/>
                </a:lnTo>
                <a:lnTo>
                  <a:pt x="0" y="1811"/>
                </a:lnTo>
                <a:lnTo>
                  <a:pt x="995" y="1811"/>
                </a:lnTo>
                <a:lnTo>
                  <a:pt x="2096" y="0"/>
                </a:lnTo>
                <a:close/>
              </a:path>
            </a:pathLst>
          </a:custGeom>
          <a:solidFill>
            <a:srgbClr val="FF0000"/>
          </a:solidFill>
          <a:ln w="22225" cap="sq" cmpd="sng" algn="ctr">
            <a:solidFill>
              <a:sysClr val="window" lastClr="FFFFFF"/>
            </a:solidFill>
            <a:prstDash val="solid"/>
            <a:miter lim="800000"/>
          </a:ln>
          <a:effectLst>
            <a:innerShdw blurRad="157164">
              <a:srgbClr val="000000">
                <a:alpha val="73000"/>
              </a:srgbClr>
            </a:innerShdw>
          </a:effectLst>
          <a:extLst/>
        </p:spPr>
        <p:txBody>
          <a:bodyPr rtlCol="0" anchor="ctr"/>
          <a:lstStyle/>
          <a:p>
            <a:pPr algn="ctr" defTabSz="986638"/>
            <a:endParaRPr lang="en-US" sz="2114"/>
          </a:p>
        </p:txBody>
      </p:sp>
      <p:sp>
        <p:nvSpPr>
          <p:cNvPr id="14" name="Rectangle 13"/>
          <p:cNvSpPr/>
          <p:nvPr/>
        </p:nvSpPr>
        <p:spPr>
          <a:xfrm>
            <a:off x="890719" y="978023"/>
            <a:ext cx="8907198" cy="5755420"/>
          </a:xfrm>
          <a:prstGeom prst="rect">
            <a:avLst/>
          </a:prstGeom>
          <a:solidFill>
            <a:schemeClr val="bg1"/>
          </a:solidFill>
          <a:ln w="76200" cap="sq" cmpd="dbl" algn="ctr">
            <a:solidFill>
              <a:sysClr val="window" lastClr="FFFFFF"/>
            </a:solidFill>
            <a:prstDash val="solid"/>
            <a:miter lim="800000"/>
          </a:ln>
          <a:effectLst>
            <a:outerShdw blurRad="229391" dist="50800" dir="8100000" algn="tl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942" dirty="0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402884" y="1885044"/>
            <a:ext cx="7893148" cy="493322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84" spc="32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Certificate of Appreciation</a:t>
            </a:r>
          </a:p>
        </p:txBody>
      </p:sp>
      <p:sp>
        <p:nvSpPr>
          <p:cNvPr id="25" name="Text Placeholder 14"/>
          <p:cNvSpPr txBox="1">
            <a:spLocks/>
          </p:cNvSpPr>
          <p:nvPr/>
        </p:nvSpPr>
        <p:spPr>
          <a:xfrm>
            <a:off x="719428" y="3996909"/>
            <a:ext cx="9260060" cy="625489"/>
          </a:xfrm>
          <a:prstGeom prst="rect">
            <a:avLst/>
          </a:prstGeom>
        </p:spPr>
        <p:txBody>
          <a:bodyPr vert="horz" lIns="98664" tIns="49332" rIns="98664" bIns="4933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In recognition of your indomitable spirit &amp; outstanding contribution</a:t>
            </a: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sz="1726" dirty="0">
                <a:solidFill>
                  <a:srgbClr val="C00000"/>
                </a:solidFill>
                <a:latin typeface="Eras Demi ITC" panose="020B0805030504020804" pitchFamily="34" charset="0"/>
              </a:rPr>
              <a:t> in accomplishing the objectives of Travelers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846874" y="3773583"/>
            <a:ext cx="7005169" cy="19733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4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0455" y="1161506"/>
            <a:ext cx="1855751" cy="394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7396" y="3332513"/>
            <a:ext cx="575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Nandhakumar Palanisami</a:t>
            </a:r>
          </a:p>
        </p:txBody>
      </p:sp>
      <p:sp>
        <p:nvSpPr>
          <p:cNvPr id="17" name="Text Placeholder 6"/>
          <p:cNvSpPr txBox="1">
            <a:spLocks/>
          </p:cNvSpPr>
          <p:nvPr/>
        </p:nvSpPr>
        <p:spPr>
          <a:xfrm>
            <a:off x="4259231" y="5938917"/>
            <a:ext cx="2525050" cy="590290"/>
          </a:xfrm>
          <a:prstGeom prst="rect">
            <a:avLst/>
          </a:prstGeom>
        </p:spPr>
        <p:txBody>
          <a:bodyPr vert="horz" wrap="none" rtlCol="0" anchor="ctr" anchorCtr="0">
            <a:spAutoFit/>
          </a:bodyPr>
          <a:lstStyle>
            <a:lvl1pPr marL="0" indent="0" algn="ctr" rtl="0" eaLnBrk="1" latinLnBrk="0" hangingPunct="1">
              <a:spcBef>
                <a:spcPts val="0"/>
              </a:spcBef>
              <a:buFontTx/>
              <a:buNone/>
              <a:defRPr sz="1050" kern="1200">
                <a:solidFill>
                  <a:schemeClr val="tx2">
                    <a:shade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>
                    <a:shade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18" b="1" dirty="0">
                <a:solidFill>
                  <a:schemeClr val="tx1"/>
                </a:solidFill>
                <a:latin typeface="Corbel"/>
              </a:rPr>
              <a:t>Kennedy </a:t>
            </a:r>
            <a:r>
              <a:rPr lang="en-US" sz="1618" b="1" dirty="0" err="1">
                <a:solidFill>
                  <a:schemeClr val="tx1"/>
                </a:solidFill>
                <a:latin typeface="Corbel"/>
              </a:rPr>
              <a:t>Rebello</a:t>
            </a:r>
            <a:endParaRPr lang="en-US" sz="1618" b="1" dirty="0">
              <a:solidFill>
                <a:schemeClr val="tx1"/>
              </a:solidFill>
              <a:latin typeface="Corbel"/>
            </a:endParaRPr>
          </a:p>
          <a:p>
            <a:r>
              <a:rPr lang="en-US" sz="1618" b="1" dirty="0">
                <a:solidFill>
                  <a:schemeClr val="tx1"/>
                </a:solidFill>
                <a:latin typeface="Corbel"/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Director, Travelers Personal Insurance</a:t>
            </a:r>
          </a:p>
        </p:txBody>
      </p:sp>
    </p:spTree>
    <p:extLst>
      <p:ext uri="{BB962C8B-B14F-4D97-AF65-F5344CB8AC3E}">
        <p14:creationId xmlns:p14="http://schemas.microsoft.com/office/powerpoint/2010/main" val="40765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123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Eras Demi ITC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Thirumurthy, Shibi Samrath (Cognizant)</dc:creator>
  <cp:lastModifiedBy>Mohan, Janani (Cognizant)</cp:lastModifiedBy>
  <cp:revision>79</cp:revision>
  <dcterms:created xsi:type="dcterms:W3CDTF">2018-07-12T10:56:45Z</dcterms:created>
  <dcterms:modified xsi:type="dcterms:W3CDTF">2019-10-08T06:43:19Z</dcterms:modified>
</cp:coreProperties>
</file>