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9"/>
  </p:notesMasterIdLst>
  <p:handoutMasterIdLst>
    <p:handoutMasterId r:id="rId10"/>
  </p:handoutMasterIdLst>
  <p:sldIdLst>
    <p:sldId id="383" r:id="rId5"/>
    <p:sldId id="384" r:id="rId6"/>
    <p:sldId id="372" r:id="rId7"/>
    <p:sldId id="367" r:id="rId8"/>
  </p:sldIdLst>
  <p:sldSz cx="7315200" cy="73152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FFD2"/>
    <a:srgbClr val="142E7D"/>
    <a:srgbClr val="8C3C5C"/>
    <a:srgbClr val="04012C"/>
    <a:srgbClr val="040033"/>
    <a:srgbClr val="FF3300"/>
    <a:srgbClr val="FF3F3F"/>
    <a:srgbClr val="FFBEB7"/>
    <a:srgbClr val="C51100"/>
    <a:srgbClr val="DEF5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031" autoAdjust="0"/>
    <p:restoredTop sz="94533" autoAdjust="0"/>
  </p:normalViewPr>
  <p:slideViewPr>
    <p:cSldViewPr snapToGrid="0">
      <p:cViewPr varScale="1">
        <p:scale>
          <a:sx n="109" d="100"/>
          <a:sy n="109" d="100"/>
        </p:scale>
        <p:origin x="2622" y="114"/>
      </p:cViewPr>
      <p:guideLst/>
    </p:cSldViewPr>
  </p:slideViewPr>
  <p:notesTextViewPr>
    <p:cViewPr>
      <p:scale>
        <a:sx n="1" d="1"/>
        <a:sy n="1" d="1"/>
      </p:scale>
      <p:origin x="0" y="0"/>
    </p:cViewPr>
  </p:notesTextViewPr>
  <p:sorterViewPr>
    <p:cViewPr>
      <p:scale>
        <a:sx n="100" d="100"/>
        <a:sy n="100" d="100"/>
      </p:scale>
      <p:origin x="0" y="-2604"/>
    </p:cViewPr>
  </p:sorterViewPr>
  <p:notesViewPr>
    <p:cSldViewPr snapToGrid="0">
      <p:cViewPr varScale="1">
        <p:scale>
          <a:sx n="56" d="100"/>
          <a:sy n="56" d="100"/>
        </p:scale>
        <p:origin x="2856"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8116E3FA-21CE-4A45-A059-9CE1D06A84F2}" type="datetimeFigureOut">
              <a:rPr lang="en-US" smtClean="0"/>
              <a:t>10/8/2019</a:t>
            </a:fld>
            <a:endParaRPr lang="en-US" dirty="0"/>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786C9D6A-D733-40EB-8CD6-20BA96F57F43}" type="slidenum">
              <a:rPr lang="en-US" smtClean="0"/>
              <a:t>‹#›</a:t>
            </a:fld>
            <a:endParaRPr lang="en-US" dirty="0"/>
          </a:p>
        </p:txBody>
      </p:sp>
    </p:spTree>
    <p:extLst>
      <p:ext uri="{BB962C8B-B14F-4D97-AF65-F5344CB8AC3E}">
        <p14:creationId xmlns:p14="http://schemas.microsoft.com/office/powerpoint/2010/main" val="22517548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658B5D87-8857-419C-B7F8-E901403F6428}" type="datetimeFigureOut">
              <a:rPr lang="en-US" smtClean="0"/>
              <a:t>10/8/2019</a:t>
            </a:fld>
            <a:endParaRPr lang="en-US" dirty="0"/>
          </a:p>
        </p:txBody>
      </p:sp>
      <p:sp>
        <p:nvSpPr>
          <p:cNvPr id="4" name="Slide Image Placeholder 3"/>
          <p:cNvSpPr>
            <a:spLocks noGrp="1" noRot="1" noChangeAspect="1"/>
          </p:cNvSpPr>
          <p:nvPr>
            <p:ph type="sldImg" idx="2"/>
          </p:nvPr>
        </p:nvSpPr>
        <p:spPr>
          <a:xfrm>
            <a:off x="1936750" y="1162050"/>
            <a:ext cx="3136900" cy="31369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4188B256-CD28-4670-A97D-3FF96626BFCA}" type="slidenum">
              <a:rPr lang="en-US" smtClean="0"/>
              <a:t>‹#›</a:t>
            </a:fld>
            <a:endParaRPr lang="en-US" dirty="0"/>
          </a:p>
        </p:txBody>
      </p:sp>
    </p:spTree>
    <p:extLst>
      <p:ext uri="{BB962C8B-B14F-4D97-AF65-F5344CB8AC3E}">
        <p14:creationId xmlns:p14="http://schemas.microsoft.com/office/powerpoint/2010/main" val="2875510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cxnSp>
        <p:nvCxnSpPr>
          <p:cNvPr id="10" name="Straight Connector 9"/>
          <p:cNvCxnSpPr/>
          <p:nvPr userDrawn="1"/>
        </p:nvCxnSpPr>
        <p:spPr>
          <a:xfrm>
            <a:off x="0" y="6647588"/>
            <a:ext cx="7315200" cy="0"/>
          </a:xfrm>
          <a:prstGeom prst="line">
            <a:avLst/>
          </a:prstGeom>
          <a:ln w="508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10952" y="6766366"/>
            <a:ext cx="1717813" cy="389419"/>
          </a:xfrm>
          <a:prstGeom prst="rect">
            <a:avLst/>
          </a:prstGeom>
        </p:spPr>
      </p:pic>
      <p:pic>
        <p:nvPicPr>
          <p:cNvPr id="6" name="Picture 5"/>
          <p:cNvPicPr>
            <a:picLocks noChangeAspect="1"/>
          </p:cNvPicPr>
          <p:nvPr userDrawn="1"/>
        </p:nvPicPr>
        <p:blipFill>
          <a:blip r:embed="rId3"/>
          <a:stretch>
            <a:fillRect/>
          </a:stretch>
        </p:blipFill>
        <p:spPr>
          <a:xfrm>
            <a:off x="-16811" y="-8097"/>
            <a:ext cx="7435250" cy="838406"/>
          </a:xfrm>
          <a:prstGeom prst="rect">
            <a:avLst/>
          </a:prstGeom>
        </p:spPr>
      </p:pic>
      <p:pic>
        <p:nvPicPr>
          <p:cNvPr id="7" name="Picture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445457" y="6834912"/>
            <a:ext cx="1520253" cy="320873"/>
          </a:xfrm>
          <a:prstGeom prst="rect">
            <a:avLst/>
          </a:prstGeom>
        </p:spPr>
      </p:pic>
    </p:spTree>
    <p:extLst>
      <p:ext uri="{BB962C8B-B14F-4D97-AF65-F5344CB8AC3E}">
        <p14:creationId xmlns:p14="http://schemas.microsoft.com/office/powerpoint/2010/main" val="1104240666"/>
      </p:ext>
    </p:extLst>
  </p:cSld>
  <p:clrMapOvr>
    <a:masterClrMapping/>
  </p:clrMapOvr>
  <p:timing>
    <p:tnLst>
      <p:par>
        <p:cTn id="1" dur="indefinite" restart="never" nodeType="tmRoot"/>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207808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2920" y="389468"/>
            <a:ext cx="6309360" cy="141393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02920" y="1947333"/>
            <a:ext cx="6309360" cy="464142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02920" y="6780108"/>
            <a:ext cx="1645920" cy="389467"/>
          </a:xfrm>
          <a:prstGeom prst="rect">
            <a:avLst/>
          </a:prstGeom>
        </p:spPr>
        <p:txBody>
          <a:bodyPr vert="horz" lIns="91440" tIns="45720" rIns="91440" bIns="45720" rtlCol="0" anchor="ctr"/>
          <a:lstStyle>
            <a:lvl1pPr algn="l">
              <a:defRPr sz="960">
                <a:solidFill>
                  <a:schemeClr val="tx1">
                    <a:tint val="75000"/>
                  </a:schemeClr>
                </a:solidFill>
              </a:defRPr>
            </a:lvl1pPr>
          </a:lstStyle>
          <a:p>
            <a:fld id="{68737378-6526-4869-AF64-4459FB923588}" type="datetime1">
              <a:rPr lang="en-US" smtClean="0"/>
              <a:t>10/8/2019</a:t>
            </a:fld>
            <a:endParaRPr lang="en-US" dirty="0"/>
          </a:p>
        </p:txBody>
      </p:sp>
      <p:sp>
        <p:nvSpPr>
          <p:cNvPr id="5" name="Footer Placeholder 4"/>
          <p:cNvSpPr>
            <a:spLocks noGrp="1"/>
          </p:cNvSpPr>
          <p:nvPr>
            <p:ph type="ftr" sz="quarter" idx="3"/>
          </p:nvPr>
        </p:nvSpPr>
        <p:spPr>
          <a:xfrm>
            <a:off x="2423160" y="6780108"/>
            <a:ext cx="2468880" cy="389467"/>
          </a:xfrm>
          <a:prstGeom prst="rect">
            <a:avLst/>
          </a:prstGeom>
        </p:spPr>
        <p:txBody>
          <a:bodyPr vert="horz" lIns="91440" tIns="45720" rIns="91440" bIns="45720" rtlCol="0" anchor="ctr"/>
          <a:lstStyle>
            <a:lvl1pPr algn="ctr">
              <a:defRPr sz="96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166360" y="6780108"/>
            <a:ext cx="1645920" cy="389467"/>
          </a:xfrm>
          <a:prstGeom prst="rect">
            <a:avLst/>
          </a:prstGeom>
        </p:spPr>
        <p:txBody>
          <a:bodyPr vert="horz" lIns="91440" tIns="45720" rIns="91440" bIns="45720" rtlCol="0" anchor="ctr"/>
          <a:lstStyle>
            <a:lvl1pPr algn="r">
              <a:defRPr sz="960">
                <a:solidFill>
                  <a:schemeClr val="tx1">
                    <a:tint val="75000"/>
                  </a:schemeClr>
                </a:solidFill>
              </a:defRPr>
            </a:lvl1pPr>
          </a:lstStyle>
          <a:p>
            <a:fld id="{15ED6DE6-F376-4267-BCBD-CF0ADA7EECD7}" type="slidenum">
              <a:rPr lang="en-US" smtClean="0"/>
              <a:t>‹#›</a:t>
            </a:fld>
            <a:endParaRPr lang="en-US" dirty="0"/>
          </a:p>
        </p:txBody>
      </p:sp>
    </p:spTree>
    <p:extLst>
      <p:ext uri="{BB962C8B-B14F-4D97-AF65-F5344CB8AC3E}">
        <p14:creationId xmlns:p14="http://schemas.microsoft.com/office/powerpoint/2010/main" val="2485577048"/>
      </p:ext>
    </p:extLst>
  </p:cSld>
  <p:clrMap bg1="lt1" tx1="dk1" bg2="lt2" tx2="dk2" accent1="accent1" accent2="accent2" accent3="accent3" accent4="accent4" accent5="accent5" accent6="accent6" hlink="hlink" folHlink="folHlink"/>
  <p:sldLayoutIdLst>
    <p:sldLayoutId id="2147483661" r:id="rId1"/>
    <p:sldLayoutId id="2147483662" r:id="rId2"/>
  </p:sldLayoutIdLst>
  <p:hf hdr="0" ftr="0" dt="0"/>
  <p:txStyles>
    <p:titleStyle>
      <a:lvl1pPr algn="l" defTabSz="731520" rtl="0" eaLnBrk="1" latinLnBrk="0" hangingPunct="1">
        <a:lnSpc>
          <a:spcPct val="90000"/>
        </a:lnSpc>
        <a:spcBef>
          <a:spcPct val="0"/>
        </a:spcBef>
        <a:buNone/>
        <a:defRPr sz="3520" kern="1200">
          <a:solidFill>
            <a:schemeClr val="tx1"/>
          </a:solidFill>
          <a:latin typeface="+mj-lt"/>
          <a:ea typeface="+mj-ea"/>
          <a:cs typeface="+mj-cs"/>
        </a:defRPr>
      </a:lvl1pPr>
    </p:titleStyle>
    <p:bodyStyle>
      <a:lvl1pPr marL="182880" indent="-182880" algn="l" defTabSz="731520" rtl="0" eaLnBrk="1" latinLnBrk="0" hangingPunct="1">
        <a:lnSpc>
          <a:spcPct val="90000"/>
        </a:lnSpc>
        <a:spcBef>
          <a:spcPts val="800"/>
        </a:spcBef>
        <a:buFont typeface="Arial" panose="020B0604020202020204" pitchFamily="34" charset="0"/>
        <a:buChar char="•"/>
        <a:defRPr sz="2240" kern="1200">
          <a:solidFill>
            <a:schemeClr val="tx1"/>
          </a:solidFill>
          <a:latin typeface="+mn-lt"/>
          <a:ea typeface="+mn-ea"/>
          <a:cs typeface="+mn-cs"/>
        </a:defRPr>
      </a:lvl1pPr>
      <a:lvl2pPr marL="548640" indent="-182880" algn="l" defTabSz="731520" rtl="0" eaLnBrk="1" latinLnBrk="0" hangingPunct="1">
        <a:lnSpc>
          <a:spcPct val="90000"/>
        </a:lnSpc>
        <a:spcBef>
          <a:spcPts val="400"/>
        </a:spcBef>
        <a:buFont typeface="Arial" panose="020B0604020202020204" pitchFamily="34" charset="0"/>
        <a:buChar char="•"/>
        <a:defRPr sz="1920" kern="1200">
          <a:solidFill>
            <a:schemeClr val="tx1"/>
          </a:solidFill>
          <a:latin typeface="+mn-lt"/>
          <a:ea typeface="+mn-ea"/>
          <a:cs typeface="+mn-cs"/>
        </a:defRPr>
      </a:lvl2pPr>
      <a:lvl3pPr marL="914400" indent="-182880" algn="l" defTabSz="73152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3pPr>
      <a:lvl4pPr marL="128016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4pPr>
      <a:lvl5pPr marL="164592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5pPr>
      <a:lvl6pPr marL="201168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6pPr>
      <a:lvl7pPr marL="237744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7pPr>
      <a:lvl8pPr marL="274320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8pPr>
      <a:lvl9pPr marL="310896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9pPr>
    </p:bodyStyle>
    <p:otherStyle>
      <a:defPPr>
        <a:defRPr lang="en-US"/>
      </a:defPPr>
      <a:lvl1pPr marL="0" algn="l" defTabSz="731520" rtl="0" eaLnBrk="1" latinLnBrk="0" hangingPunct="1">
        <a:defRPr sz="1440" kern="1200">
          <a:solidFill>
            <a:schemeClr val="tx1"/>
          </a:solidFill>
          <a:latin typeface="+mn-lt"/>
          <a:ea typeface="+mn-ea"/>
          <a:cs typeface="+mn-cs"/>
        </a:defRPr>
      </a:lvl1pPr>
      <a:lvl2pPr marL="365760" algn="l" defTabSz="731520" rtl="0" eaLnBrk="1" latinLnBrk="0" hangingPunct="1">
        <a:defRPr sz="1440" kern="1200">
          <a:solidFill>
            <a:schemeClr val="tx1"/>
          </a:solidFill>
          <a:latin typeface="+mn-lt"/>
          <a:ea typeface="+mn-ea"/>
          <a:cs typeface="+mn-cs"/>
        </a:defRPr>
      </a:lvl2pPr>
      <a:lvl3pPr marL="731520" algn="l" defTabSz="731520" rtl="0" eaLnBrk="1" latinLnBrk="0" hangingPunct="1">
        <a:defRPr sz="1440" kern="1200">
          <a:solidFill>
            <a:schemeClr val="tx1"/>
          </a:solidFill>
          <a:latin typeface="+mn-lt"/>
          <a:ea typeface="+mn-ea"/>
          <a:cs typeface="+mn-cs"/>
        </a:defRPr>
      </a:lvl3pPr>
      <a:lvl4pPr marL="1097280" algn="l" defTabSz="731520" rtl="0" eaLnBrk="1" latinLnBrk="0" hangingPunct="1">
        <a:defRPr sz="1440" kern="1200">
          <a:solidFill>
            <a:schemeClr val="tx1"/>
          </a:solidFill>
          <a:latin typeface="+mn-lt"/>
          <a:ea typeface="+mn-ea"/>
          <a:cs typeface="+mn-cs"/>
        </a:defRPr>
      </a:lvl4pPr>
      <a:lvl5pPr marL="1463040" algn="l" defTabSz="731520" rtl="0" eaLnBrk="1" latinLnBrk="0" hangingPunct="1">
        <a:defRPr sz="1440" kern="1200">
          <a:solidFill>
            <a:schemeClr val="tx1"/>
          </a:solidFill>
          <a:latin typeface="+mn-lt"/>
          <a:ea typeface="+mn-ea"/>
          <a:cs typeface="+mn-cs"/>
        </a:defRPr>
      </a:lvl5pPr>
      <a:lvl6pPr marL="1828800" algn="l" defTabSz="731520" rtl="0" eaLnBrk="1" latinLnBrk="0" hangingPunct="1">
        <a:defRPr sz="1440" kern="1200">
          <a:solidFill>
            <a:schemeClr val="tx1"/>
          </a:solidFill>
          <a:latin typeface="+mn-lt"/>
          <a:ea typeface="+mn-ea"/>
          <a:cs typeface="+mn-cs"/>
        </a:defRPr>
      </a:lvl6pPr>
      <a:lvl7pPr marL="2194560" algn="l" defTabSz="731520" rtl="0" eaLnBrk="1" latinLnBrk="0" hangingPunct="1">
        <a:defRPr sz="1440" kern="1200">
          <a:solidFill>
            <a:schemeClr val="tx1"/>
          </a:solidFill>
          <a:latin typeface="+mn-lt"/>
          <a:ea typeface="+mn-ea"/>
          <a:cs typeface="+mn-cs"/>
        </a:defRPr>
      </a:lvl7pPr>
      <a:lvl8pPr marL="2560320" algn="l" defTabSz="731520" rtl="0" eaLnBrk="1" latinLnBrk="0" hangingPunct="1">
        <a:defRPr sz="1440" kern="1200">
          <a:solidFill>
            <a:schemeClr val="tx1"/>
          </a:solidFill>
          <a:latin typeface="+mn-lt"/>
          <a:ea typeface="+mn-ea"/>
          <a:cs typeface="+mn-cs"/>
        </a:defRPr>
      </a:lvl8pPr>
      <a:lvl9pPr marL="2926080" algn="l" defTabSz="731520" rtl="0" eaLnBrk="1" latinLnBrk="0" hangingPunct="1">
        <a:defRPr sz="14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elated image"/>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1574942" y="1977218"/>
            <a:ext cx="4000500" cy="400050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72955" y="1091821"/>
            <a:ext cx="2893326" cy="523220"/>
          </a:xfrm>
          <a:prstGeom prst="rect">
            <a:avLst/>
          </a:prstGeom>
          <a:noFill/>
        </p:spPr>
        <p:txBody>
          <a:bodyPr wrap="square" rtlCol="0">
            <a:spAutoFit/>
          </a:bodyPr>
          <a:lstStyle/>
          <a:p>
            <a:r>
              <a:rPr lang="en-US" sz="2800" dirty="0" smtClean="0">
                <a:latin typeface="Arial Black" panose="020B0A04020102020204" pitchFamily="34" charset="0"/>
              </a:rPr>
              <a:t>NOTES:</a:t>
            </a:r>
            <a:endParaRPr lang="en-US" sz="2800" dirty="0">
              <a:latin typeface="Arial Black" panose="020B0A04020102020204" pitchFamily="34" charset="0"/>
            </a:endParaRPr>
          </a:p>
        </p:txBody>
      </p:sp>
      <p:cxnSp>
        <p:nvCxnSpPr>
          <p:cNvPr id="6" name="Straight Connector 5"/>
          <p:cNvCxnSpPr/>
          <p:nvPr/>
        </p:nvCxnSpPr>
        <p:spPr>
          <a:xfrm>
            <a:off x="573207" y="2169994"/>
            <a:ext cx="6196083" cy="0"/>
          </a:xfrm>
          <a:prstGeom prst="line">
            <a:avLst/>
          </a:prstGeom>
          <a:ln/>
        </p:spPr>
        <p:style>
          <a:lnRef idx="3">
            <a:schemeClr val="dk1"/>
          </a:lnRef>
          <a:fillRef idx="0">
            <a:schemeClr val="dk1"/>
          </a:fillRef>
          <a:effectRef idx="2">
            <a:schemeClr val="dk1"/>
          </a:effectRef>
          <a:fontRef idx="minor">
            <a:schemeClr val="tx1"/>
          </a:fontRef>
        </p:style>
      </p:cxnSp>
      <p:cxnSp>
        <p:nvCxnSpPr>
          <p:cNvPr id="13" name="Straight Connector 12"/>
          <p:cNvCxnSpPr/>
          <p:nvPr/>
        </p:nvCxnSpPr>
        <p:spPr>
          <a:xfrm>
            <a:off x="576072" y="2800066"/>
            <a:ext cx="6196083" cy="0"/>
          </a:xfrm>
          <a:prstGeom prst="line">
            <a:avLst/>
          </a:prstGeom>
          <a:ln/>
        </p:spPr>
        <p:style>
          <a:lnRef idx="3">
            <a:schemeClr val="dk1"/>
          </a:lnRef>
          <a:fillRef idx="0">
            <a:schemeClr val="dk1"/>
          </a:fillRef>
          <a:effectRef idx="2">
            <a:schemeClr val="dk1"/>
          </a:effectRef>
          <a:fontRef idx="minor">
            <a:schemeClr val="tx1"/>
          </a:fontRef>
        </p:style>
      </p:cxnSp>
      <p:cxnSp>
        <p:nvCxnSpPr>
          <p:cNvPr id="14" name="Straight Connector 13"/>
          <p:cNvCxnSpPr/>
          <p:nvPr/>
        </p:nvCxnSpPr>
        <p:spPr>
          <a:xfrm>
            <a:off x="576072" y="4128448"/>
            <a:ext cx="6196083" cy="0"/>
          </a:xfrm>
          <a:prstGeom prst="line">
            <a:avLst/>
          </a:prstGeom>
          <a:ln/>
        </p:spPr>
        <p:style>
          <a:lnRef idx="3">
            <a:schemeClr val="dk1"/>
          </a:lnRef>
          <a:fillRef idx="0">
            <a:schemeClr val="dk1"/>
          </a:fillRef>
          <a:effectRef idx="2">
            <a:schemeClr val="dk1"/>
          </a:effectRef>
          <a:fontRef idx="minor">
            <a:schemeClr val="tx1"/>
          </a:fontRef>
        </p:style>
      </p:cxnSp>
      <p:cxnSp>
        <p:nvCxnSpPr>
          <p:cNvPr id="15" name="Straight Connector 14"/>
          <p:cNvCxnSpPr/>
          <p:nvPr/>
        </p:nvCxnSpPr>
        <p:spPr>
          <a:xfrm>
            <a:off x="576072" y="3459707"/>
            <a:ext cx="6196083" cy="0"/>
          </a:xfrm>
          <a:prstGeom prst="line">
            <a:avLst/>
          </a:prstGeom>
          <a:ln/>
        </p:spPr>
        <p:style>
          <a:lnRef idx="3">
            <a:schemeClr val="dk1"/>
          </a:lnRef>
          <a:fillRef idx="0">
            <a:schemeClr val="dk1"/>
          </a:fillRef>
          <a:effectRef idx="2">
            <a:schemeClr val="dk1"/>
          </a:effectRef>
          <a:fontRef idx="minor">
            <a:schemeClr val="tx1"/>
          </a:fontRef>
        </p:style>
      </p:cxnSp>
      <p:cxnSp>
        <p:nvCxnSpPr>
          <p:cNvPr id="16" name="Straight Connector 15"/>
          <p:cNvCxnSpPr/>
          <p:nvPr/>
        </p:nvCxnSpPr>
        <p:spPr>
          <a:xfrm>
            <a:off x="576072" y="4744872"/>
            <a:ext cx="6196083" cy="0"/>
          </a:xfrm>
          <a:prstGeom prst="line">
            <a:avLst/>
          </a:prstGeom>
          <a:ln/>
        </p:spPr>
        <p:style>
          <a:lnRef idx="3">
            <a:schemeClr val="dk1"/>
          </a:lnRef>
          <a:fillRef idx="0">
            <a:schemeClr val="dk1"/>
          </a:fillRef>
          <a:effectRef idx="2">
            <a:schemeClr val="dk1"/>
          </a:effectRef>
          <a:fontRef idx="minor">
            <a:schemeClr val="tx1"/>
          </a:fontRef>
        </p:style>
      </p:cxnSp>
      <p:cxnSp>
        <p:nvCxnSpPr>
          <p:cNvPr id="17" name="Straight Connector 16"/>
          <p:cNvCxnSpPr/>
          <p:nvPr/>
        </p:nvCxnSpPr>
        <p:spPr>
          <a:xfrm>
            <a:off x="576072" y="5361295"/>
            <a:ext cx="6196083" cy="0"/>
          </a:xfrm>
          <a:prstGeom prst="line">
            <a:avLst/>
          </a:prstGeom>
          <a:ln/>
        </p:spPr>
        <p:style>
          <a:lnRef idx="3">
            <a:schemeClr val="dk1"/>
          </a:lnRef>
          <a:fillRef idx="0">
            <a:schemeClr val="dk1"/>
          </a:fillRef>
          <a:effectRef idx="2">
            <a:schemeClr val="dk1"/>
          </a:effectRef>
          <a:fontRef idx="minor">
            <a:schemeClr val="tx1"/>
          </a:fontRef>
        </p:style>
      </p:cxnSp>
      <p:cxnSp>
        <p:nvCxnSpPr>
          <p:cNvPr id="18" name="Straight Connector 17"/>
          <p:cNvCxnSpPr/>
          <p:nvPr/>
        </p:nvCxnSpPr>
        <p:spPr>
          <a:xfrm>
            <a:off x="576072" y="5977719"/>
            <a:ext cx="6196083" cy="0"/>
          </a:xfrm>
          <a:prstGeom prst="line">
            <a:avLst/>
          </a:prstGeom>
          <a:ln/>
        </p:spPr>
        <p:style>
          <a:lnRef idx="3">
            <a:schemeClr val="dk1"/>
          </a:lnRef>
          <a:fillRef idx="0">
            <a:schemeClr val="dk1"/>
          </a:fillRef>
          <a:effectRef idx="2">
            <a:schemeClr val="dk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69994" y="1796742"/>
            <a:ext cx="416470" cy="416470"/>
          </a:xfrm>
          <a:prstGeom prst="rect">
            <a:avLst/>
          </a:prstGeom>
        </p:spPr>
      </p:pic>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69994" y="2456382"/>
            <a:ext cx="416470" cy="416470"/>
          </a:xfrm>
          <a:prstGeom prst="rect">
            <a:avLst/>
          </a:prstGeom>
        </p:spPr>
      </p:pic>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69994" y="3084180"/>
            <a:ext cx="416470" cy="416470"/>
          </a:xfrm>
          <a:prstGeom prst="rect">
            <a:avLst/>
          </a:prstGeom>
        </p:spPr>
      </p:pic>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70386" y="3794465"/>
            <a:ext cx="416470" cy="416470"/>
          </a:xfrm>
          <a:prstGeom prst="rect">
            <a:avLst/>
          </a:prstGeom>
        </p:spPr>
      </p:pic>
      <p:pic>
        <p:nvPicPr>
          <p:cNvPr id="27" name="Picture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69994" y="4410887"/>
            <a:ext cx="416470" cy="416470"/>
          </a:xfrm>
          <a:prstGeom prst="rect">
            <a:avLst/>
          </a:prstGeom>
        </p:spPr>
      </p:pic>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56737" y="5015507"/>
            <a:ext cx="416470" cy="416470"/>
          </a:xfrm>
          <a:prstGeom prst="rect">
            <a:avLst/>
          </a:prstGeom>
        </p:spPr>
      </p:pic>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56737" y="5635043"/>
            <a:ext cx="416470" cy="416470"/>
          </a:xfrm>
          <a:prstGeom prst="rect">
            <a:avLst/>
          </a:prstGeom>
        </p:spPr>
      </p:pic>
    </p:spTree>
    <p:extLst>
      <p:ext uri="{BB962C8B-B14F-4D97-AF65-F5344CB8AC3E}">
        <p14:creationId xmlns:p14="http://schemas.microsoft.com/office/powerpoint/2010/main" val="34297858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p:cNvCxnSpPr/>
          <p:nvPr/>
        </p:nvCxnSpPr>
        <p:spPr>
          <a:xfrm>
            <a:off x="321926" y="2413801"/>
            <a:ext cx="7040043" cy="0"/>
          </a:xfrm>
          <a:prstGeom prst="line">
            <a:avLst/>
          </a:prstGeom>
          <a:ln>
            <a:solidFill>
              <a:schemeClr val="bg1">
                <a:lumMod val="85000"/>
              </a:schemeClr>
            </a:solidFill>
            <a:prstDash val="solid"/>
          </a:ln>
        </p:spPr>
        <p:style>
          <a:lnRef idx="1">
            <a:schemeClr val="accent1"/>
          </a:lnRef>
          <a:fillRef idx="0">
            <a:schemeClr val="accent1"/>
          </a:fillRef>
          <a:effectRef idx="0">
            <a:schemeClr val="accent1"/>
          </a:effectRef>
          <a:fontRef idx="minor">
            <a:schemeClr val="tx1"/>
          </a:fontRef>
        </p:style>
      </p:cxnSp>
      <p:sp>
        <p:nvSpPr>
          <p:cNvPr id="29" name="Text Box 2"/>
          <p:cNvSpPr txBox="1">
            <a:spLocks noChangeArrowheads="1"/>
          </p:cNvSpPr>
          <p:nvPr/>
        </p:nvSpPr>
        <p:spPr bwMode="auto">
          <a:xfrm>
            <a:off x="229964" y="2516227"/>
            <a:ext cx="7130424" cy="1052539"/>
          </a:xfrm>
          <a:prstGeom prst="rect">
            <a:avLst/>
          </a:prstGeom>
          <a:noFill/>
          <a:ln w="9525">
            <a:noFill/>
            <a:miter lim="800000"/>
            <a:headEnd/>
            <a:tailEnd/>
          </a:ln>
        </p:spPr>
        <p:txBody>
          <a:bodyPr rot="0" vert="horz" wrap="square" lIns="91440" tIns="45720" rIns="91440" bIns="45720" anchor="t" anchorCtr="0">
            <a:noAutofit/>
          </a:bodyPr>
          <a:lstStyle/>
          <a:p>
            <a:pPr>
              <a:lnSpc>
                <a:spcPct val="115000"/>
              </a:lnSpc>
            </a:pPr>
            <a:r>
              <a:rPr lang="en-US" sz="1200" b="1" dirty="0" smtClean="0">
                <a:solidFill>
                  <a:schemeClr val="accent2">
                    <a:lumMod val="50000"/>
                  </a:schemeClr>
                </a:solidFill>
                <a:latin typeface="Interstate"/>
                <a:ea typeface="Calibri" panose="020F0502020204030204" pitchFamily="34" charset="0"/>
                <a:cs typeface="Times New Roman" panose="02020603050405020304" pitchFamily="18" charset="0"/>
              </a:rPr>
              <a:t>08:30 AM 	</a:t>
            </a:r>
            <a:r>
              <a:rPr lang="en-US" sz="1200" b="1" dirty="0">
                <a:solidFill>
                  <a:schemeClr val="accent2">
                    <a:lumMod val="50000"/>
                  </a:schemeClr>
                </a:solidFill>
                <a:latin typeface="Interstate"/>
                <a:ea typeface="Calibri" panose="020F0502020204030204" pitchFamily="34" charset="0"/>
                <a:cs typeface="Times New Roman" panose="02020603050405020304" pitchFamily="18" charset="0"/>
              </a:rPr>
              <a:t> Travel from Hotel to Cognizant TCO Office </a:t>
            </a:r>
            <a:endParaRPr lang="en-US" sz="1200" b="1" dirty="0" smtClean="0">
              <a:solidFill>
                <a:schemeClr val="accent2">
                  <a:lumMod val="50000"/>
                </a:schemeClr>
              </a:solidFill>
              <a:latin typeface="Interstate"/>
              <a:ea typeface="Calibri" panose="020F0502020204030204" pitchFamily="34" charset="0"/>
              <a:cs typeface="Times New Roman" panose="02020603050405020304" pitchFamily="18" charset="0"/>
            </a:endParaRPr>
          </a:p>
          <a:p>
            <a:pPr>
              <a:lnSpc>
                <a:spcPct val="115000"/>
              </a:lnSpc>
            </a:pPr>
            <a:r>
              <a:rPr lang="en-US" sz="1000" b="1" dirty="0" smtClean="0">
                <a:solidFill>
                  <a:srgbClr val="404040"/>
                </a:solidFill>
                <a:effectLst/>
                <a:latin typeface="Interstate"/>
                <a:ea typeface="Calibri" panose="020F0502020204030204" pitchFamily="34" charset="0"/>
                <a:cs typeface="Times New Roman" panose="02020603050405020304" pitchFamily="18" charset="0"/>
              </a:rPr>
              <a:t>	Venue	:</a:t>
            </a:r>
            <a:r>
              <a:rPr lang="en-US" sz="1000" dirty="0">
                <a:solidFill>
                  <a:srgbClr val="404040"/>
                </a:solidFill>
                <a:latin typeface="Interstate"/>
                <a:ea typeface="Calibri" panose="020F0502020204030204" pitchFamily="34" charset="0"/>
                <a:cs typeface="Times New Roman" panose="02020603050405020304" pitchFamily="18" charset="0"/>
              </a:rPr>
              <a:t> </a:t>
            </a:r>
            <a:r>
              <a:rPr lang="en-US" sz="1000" dirty="0" smtClean="0">
                <a:solidFill>
                  <a:srgbClr val="404040"/>
                </a:solidFill>
                <a:latin typeface="Interstate"/>
                <a:ea typeface="Calibri" panose="020F0502020204030204" pitchFamily="34" charset="0"/>
                <a:cs typeface="Times New Roman" panose="02020603050405020304" pitchFamily="18" charset="0"/>
              </a:rPr>
              <a:t>TCO</a:t>
            </a:r>
            <a:endParaRPr lang="en-US" sz="1000" dirty="0">
              <a:solidFill>
                <a:srgbClr val="404040"/>
              </a:solidFill>
              <a:latin typeface="Interstate"/>
              <a:ea typeface="Calibri" panose="020F0502020204030204" pitchFamily="34" charset="0"/>
              <a:cs typeface="Times New Roman" panose="02020603050405020304" pitchFamily="18" charset="0"/>
            </a:endParaRPr>
          </a:p>
          <a:p>
            <a:pPr>
              <a:lnSpc>
                <a:spcPct val="115000"/>
              </a:lnSpc>
            </a:pPr>
            <a:r>
              <a:rPr lang="en-US" sz="1000" b="1" dirty="0" smtClean="0">
                <a:solidFill>
                  <a:srgbClr val="404040"/>
                </a:solidFill>
                <a:latin typeface="Interstate"/>
                <a:ea typeface="Calibri" panose="020F0502020204030204" pitchFamily="34" charset="0"/>
                <a:cs typeface="Times New Roman" panose="02020603050405020304" pitchFamily="18" charset="0"/>
              </a:rPr>
              <a:t>	Duration</a:t>
            </a:r>
            <a:r>
              <a:rPr lang="en-US" sz="1000" b="1" dirty="0">
                <a:solidFill>
                  <a:srgbClr val="404040"/>
                </a:solidFill>
                <a:latin typeface="Interstate"/>
                <a:ea typeface="Calibri" panose="020F0502020204030204" pitchFamily="34" charset="0"/>
                <a:cs typeface="Times New Roman" panose="02020603050405020304" pitchFamily="18" charset="0"/>
              </a:rPr>
              <a:t>	: </a:t>
            </a:r>
            <a:r>
              <a:rPr lang="en-US" sz="1000" dirty="0" smtClean="0">
                <a:solidFill>
                  <a:srgbClr val="404040"/>
                </a:solidFill>
                <a:latin typeface="Interstate"/>
                <a:ea typeface="Calibri" panose="020F0502020204030204" pitchFamily="34" charset="0"/>
                <a:cs typeface="Times New Roman" panose="02020603050405020304" pitchFamily="18" charset="0"/>
              </a:rPr>
              <a:t>60 minutes</a:t>
            </a:r>
            <a:endParaRPr lang="en-US" sz="1000" dirty="0">
              <a:solidFill>
                <a:srgbClr val="404040"/>
              </a:solidFill>
              <a:latin typeface="Interstate"/>
              <a:ea typeface="Calibri" panose="020F0502020204030204" pitchFamily="34" charset="0"/>
              <a:cs typeface="Times New Roman" panose="02020603050405020304" pitchFamily="18" charset="0"/>
            </a:endParaRPr>
          </a:p>
          <a:p>
            <a:pPr>
              <a:lnSpc>
                <a:spcPct val="115000"/>
              </a:lnSpc>
            </a:pPr>
            <a:r>
              <a:rPr lang="en-US" sz="1000" b="1" dirty="0" smtClean="0">
                <a:solidFill>
                  <a:srgbClr val="404040"/>
                </a:solidFill>
                <a:latin typeface="Interstate"/>
                <a:ea typeface="Calibri" panose="020F0502020204030204" pitchFamily="34" charset="0"/>
                <a:cs typeface="Times New Roman" panose="02020603050405020304" pitchFamily="18" charset="0"/>
              </a:rPr>
              <a:t>          		: </a:t>
            </a:r>
            <a:r>
              <a:rPr lang="en-US" sz="1000" dirty="0">
                <a:solidFill>
                  <a:srgbClr val="404040"/>
                </a:solidFill>
                <a:latin typeface="Interstate"/>
                <a:ea typeface="Calibri" panose="020F0502020204030204" pitchFamily="34" charset="0"/>
                <a:cs typeface="Times New Roman" panose="02020603050405020304" pitchFamily="18" charset="0"/>
              </a:rPr>
              <a:t>Mike, Robert, </a:t>
            </a:r>
            <a:r>
              <a:rPr lang="en-US" sz="1000" dirty="0" smtClean="0">
                <a:solidFill>
                  <a:srgbClr val="404040"/>
                </a:solidFill>
                <a:latin typeface="Interstate"/>
                <a:ea typeface="Calibri" panose="020F0502020204030204" pitchFamily="34" charset="0"/>
                <a:cs typeface="Times New Roman" panose="02020603050405020304" pitchFamily="18" charset="0"/>
              </a:rPr>
              <a:t>Kennedy</a:t>
            </a:r>
          </a:p>
          <a:p>
            <a:pPr>
              <a:lnSpc>
                <a:spcPct val="115000"/>
              </a:lnSpc>
            </a:pPr>
            <a:r>
              <a:rPr lang="en-US" sz="1000" b="1" dirty="0" smtClean="0">
                <a:solidFill>
                  <a:srgbClr val="404040"/>
                </a:solidFill>
                <a:effectLst/>
                <a:latin typeface="Interstate"/>
                <a:ea typeface="Calibri" panose="020F0502020204030204" pitchFamily="34" charset="0"/>
                <a:cs typeface="Times New Roman" panose="02020603050405020304" pitchFamily="18" charset="0"/>
              </a:rPr>
              <a:t>	          	</a:t>
            </a:r>
            <a:r>
              <a:rPr lang="en-US" sz="1000" b="1" dirty="0" smtClean="0">
                <a:solidFill>
                  <a:srgbClr val="404040"/>
                </a:solidFill>
                <a:latin typeface="Interstate"/>
                <a:ea typeface="Calibri" panose="020F0502020204030204" pitchFamily="34" charset="0"/>
                <a:cs typeface="Times New Roman" panose="02020603050405020304" pitchFamily="18" charset="0"/>
              </a:rPr>
              <a:t>: </a:t>
            </a:r>
            <a:r>
              <a:rPr lang="en-US" sz="1000" dirty="0">
                <a:solidFill>
                  <a:srgbClr val="404040"/>
                </a:solidFill>
                <a:latin typeface="Interstate"/>
                <a:ea typeface="Calibri" panose="020F0502020204030204" pitchFamily="34" charset="0"/>
                <a:cs typeface="Times New Roman" panose="02020603050405020304" pitchFamily="18" charset="0"/>
              </a:rPr>
              <a:t>Cognizant team</a:t>
            </a:r>
          </a:p>
          <a:p>
            <a:pPr>
              <a:lnSpc>
                <a:spcPct val="115000"/>
              </a:lnSpc>
            </a:pPr>
            <a:endParaRPr lang="en-US" sz="1000" dirty="0">
              <a:solidFill>
                <a:srgbClr val="404040"/>
              </a:solidFill>
              <a:latin typeface="Interstate"/>
              <a:ea typeface="Calibri" panose="020F0502020204030204" pitchFamily="34" charset="0"/>
              <a:cs typeface="Times New Roman" panose="02020603050405020304" pitchFamily="18" charset="0"/>
            </a:endParaRPr>
          </a:p>
        </p:txBody>
      </p:sp>
      <p:cxnSp>
        <p:nvCxnSpPr>
          <p:cNvPr id="36" name="Straight Connector 35"/>
          <p:cNvCxnSpPr/>
          <p:nvPr/>
        </p:nvCxnSpPr>
        <p:spPr>
          <a:xfrm>
            <a:off x="275155" y="3671911"/>
            <a:ext cx="7040043" cy="0"/>
          </a:xfrm>
          <a:prstGeom prst="line">
            <a:avLst/>
          </a:prstGeom>
          <a:ln>
            <a:solidFill>
              <a:schemeClr val="bg1">
                <a:lumMod val="85000"/>
              </a:schemeClr>
            </a:solidFill>
            <a:prstDash val="solid"/>
          </a:ln>
        </p:spPr>
        <p:style>
          <a:lnRef idx="1">
            <a:schemeClr val="accent1"/>
          </a:lnRef>
          <a:fillRef idx="0">
            <a:schemeClr val="accent1"/>
          </a:fillRef>
          <a:effectRef idx="0">
            <a:schemeClr val="accent1"/>
          </a:effectRef>
          <a:fontRef idx="minor">
            <a:schemeClr val="tx1"/>
          </a:fontRef>
        </p:style>
      </p:cxnSp>
      <p:sp>
        <p:nvSpPr>
          <p:cNvPr id="39" name="Text Box 2"/>
          <p:cNvSpPr txBox="1">
            <a:spLocks noChangeArrowheads="1"/>
          </p:cNvSpPr>
          <p:nvPr/>
        </p:nvSpPr>
        <p:spPr bwMode="auto">
          <a:xfrm>
            <a:off x="199290" y="1196315"/>
            <a:ext cx="5849816" cy="1097254"/>
          </a:xfrm>
          <a:prstGeom prst="rect">
            <a:avLst/>
          </a:prstGeom>
          <a:noFill/>
          <a:ln w="9525">
            <a:noFill/>
            <a:miter lim="800000"/>
            <a:headEnd/>
            <a:tailEnd/>
          </a:ln>
        </p:spPr>
        <p:txBody>
          <a:bodyPr rot="0" vert="horz" wrap="square" lIns="91440" tIns="45720" rIns="91440" bIns="45720" anchor="t" anchorCtr="0">
            <a:noAutofit/>
          </a:bodyPr>
          <a:lstStyle/>
          <a:p>
            <a:pPr>
              <a:lnSpc>
                <a:spcPct val="115000"/>
              </a:lnSpc>
            </a:pPr>
            <a:r>
              <a:rPr lang="en-US" sz="1200" b="1" dirty="0" smtClean="0">
                <a:solidFill>
                  <a:schemeClr val="accent2">
                    <a:lumMod val="50000"/>
                  </a:schemeClr>
                </a:solidFill>
                <a:latin typeface="Interstate"/>
                <a:ea typeface="Calibri" panose="020F0502020204030204" pitchFamily="34" charset="0"/>
                <a:cs typeface="Times New Roman" panose="02020603050405020304" pitchFamily="18" charset="0"/>
              </a:rPr>
              <a:t>8:00</a:t>
            </a:r>
            <a:r>
              <a:rPr lang="en-US" sz="1200" b="1" dirty="0" smtClean="0">
                <a:solidFill>
                  <a:schemeClr val="accent2">
                    <a:lumMod val="50000"/>
                  </a:schemeClr>
                </a:solidFill>
                <a:effectLst/>
                <a:latin typeface="Interstate"/>
                <a:ea typeface="Calibri" panose="020F0502020204030204" pitchFamily="34" charset="0"/>
                <a:cs typeface="Times New Roman" panose="02020603050405020304" pitchFamily="18" charset="0"/>
              </a:rPr>
              <a:t> A</a:t>
            </a:r>
            <a:r>
              <a:rPr lang="en-US" sz="1200" b="1" dirty="0" smtClean="0">
                <a:solidFill>
                  <a:schemeClr val="accent2">
                    <a:lumMod val="50000"/>
                  </a:schemeClr>
                </a:solidFill>
                <a:latin typeface="Interstate"/>
                <a:ea typeface="Calibri" panose="020F0502020204030204" pitchFamily="34" charset="0"/>
                <a:cs typeface="Times New Roman" panose="02020603050405020304" pitchFamily="18" charset="0"/>
              </a:rPr>
              <a:t>M</a:t>
            </a:r>
            <a:r>
              <a:rPr lang="en-US" sz="1200" b="1" dirty="0" smtClean="0">
                <a:solidFill>
                  <a:schemeClr val="accent2">
                    <a:lumMod val="50000"/>
                  </a:schemeClr>
                </a:solidFill>
                <a:effectLst/>
                <a:latin typeface="Interstate"/>
                <a:ea typeface="Calibri" panose="020F0502020204030204" pitchFamily="34" charset="0"/>
                <a:cs typeface="Times New Roman" panose="02020603050405020304" pitchFamily="18" charset="0"/>
              </a:rPr>
              <a:t>	</a:t>
            </a:r>
            <a:r>
              <a:rPr lang="en-US" sz="1200" b="1" dirty="0" smtClean="0">
                <a:solidFill>
                  <a:schemeClr val="accent2">
                    <a:lumMod val="50000"/>
                  </a:schemeClr>
                </a:solidFill>
                <a:latin typeface="Interstate"/>
                <a:ea typeface="Calibri" panose="020F0502020204030204" pitchFamily="34" charset="0"/>
                <a:cs typeface="Times New Roman" panose="02020603050405020304" pitchFamily="18" charset="0"/>
              </a:rPr>
              <a:t>Breakfast</a:t>
            </a:r>
            <a:endParaRPr lang="en-US" sz="1200" b="1" dirty="0">
              <a:solidFill>
                <a:schemeClr val="accent2">
                  <a:lumMod val="50000"/>
                </a:schemeClr>
              </a:solidFill>
              <a:latin typeface="Interstate"/>
              <a:ea typeface="Calibri" panose="020F0502020204030204" pitchFamily="34" charset="0"/>
              <a:cs typeface="Times New Roman" panose="02020603050405020304" pitchFamily="18" charset="0"/>
            </a:endParaRPr>
          </a:p>
          <a:p>
            <a:pPr>
              <a:lnSpc>
                <a:spcPct val="115000"/>
              </a:lnSpc>
            </a:pPr>
            <a:r>
              <a:rPr lang="en-US" sz="1000" b="1" dirty="0" smtClean="0">
                <a:solidFill>
                  <a:srgbClr val="404040"/>
                </a:solidFill>
                <a:effectLst/>
                <a:latin typeface="Interstate"/>
                <a:ea typeface="Calibri" panose="020F0502020204030204" pitchFamily="34" charset="0"/>
                <a:cs typeface="Times New Roman" panose="02020603050405020304" pitchFamily="18" charset="0"/>
              </a:rPr>
              <a:t>	Venue	: </a:t>
            </a:r>
            <a:r>
              <a:rPr lang="en-US" sz="1000" dirty="0">
                <a:solidFill>
                  <a:srgbClr val="404040"/>
                </a:solidFill>
                <a:latin typeface="Interstate"/>
                <a:ea typeface="Calibri" panose="020F0502020204030204" pitchFamily="34" charset="0"/>
                <a:cs typeface="Times New Roman" panose="02020603050405020304" pitchFamily="18" charset="0"/>
              </a:rPr>
              <a:t>ITC Grand Chola Hotel</a:t>
            </a:r>
          </a:p>
          <a:p>
            <a:pPr>
              <a:lnSpc>
                <a:spcPct val="115000"/>
              </a:lnSpc>
            </a:pPr>
            <a:r>
              <a:rPr lang="en-US" sz="1000" b="1" dirty="0" smtClean="0">
                <a:solidFill>
                  <a:srgbClr val="404040"/>
                </a:solidFill>
                <a:latin typeface="Interstate"/>
                <a:ea typeface="Calibri" panose="020F0502020204030204" pitchFamily="34" charset="0"/>
                <a:cs typeface="Times New Roman" panose="02020603050405020304" pitchFamily="18" charset="0"/>
              </a:rPr>
              <a:t>	Duration</a:t>
            </a:r>
            <a:r>
              <a:rPr lang="en-US" sz="1000" b="1" dirty="0">
                <a:solidFill>
                  <a:srgbClr val="404040"/>
                </a:solidFill>
                <a:latin typeface="Interstate"/>
                <a:ea typeface="Calibri" panose="020F0502020204030204" pitchFamily="34" charset="0"/>
                <a:cs typeface="Times New Roman" panose="02020603050405020304" pitchFamily="18" charset="0"/>
              </a:rPr>
              <a:t>	: </a:t>
            </a:r>
            <a:r>
              <a:rPr lang="en-US" sz="1000" dirty="0" smtClean="0">
                <a:solidFill>
                  <a:srgbClr val="404040"/>
                </a:solidFill>
                <a:latin typeface="Interstate"/>
                <a:ea typeface="Calibri" panose="020F0502020204030204" pitchFamily="34" charset="0"/>
                <a:cs typeface="Times New Roman" panose="02020603050405020304" pitchFamily="18" charset="0"/>
              </a:rPr>
              <a:t>30 minutes</a:t>
            </a:r>
            <a:endParaRPr lang="en-US" sz="1000" dirty="0" smtClean="0">
              <a:solidFill>
                <a:srgbClr val="404040"/>
              </a:solidFill>
              <a:effectLst/>
              <a:latin typeface="Interstate"/>
              <a:ea typeface="Calibri" panose="020F0502020204030204" pitchFamily="34" charset="0"/>
              <a:cs typeface="Times New Roman" panose="02020603050405020304" pitchFamily="18" charset="0"/>
            </a:endParaRPr>
          </a:p>
          <a:p>
            <a:pPr>
              <a:lnSpc>
                <a:spcPct val="115000"/>
              </a:lnSpc>
            </a:pPr>
            <a:r>
              <a:rPr lang="en-US" sz="1000" b="1" dirty="0">
                <a:solidFill>
                  <a:srgbClr val="404040"/>
                </a:solidFill>
                <a:latin typeface="Interstate"/>
                <a:ea typeface="Calibri" panose="020F0502020204030204" pitchFamily="34" charset="0"/>
                <a:cs typeface="Times New Roman" panose="02020603050405020304" pitchFamily="18" charset="0"/>
              </a:rPr>
              <a:t> </a:t>
            </a:r>
            <a:r>
              <a:rPr lang="en-US" sz="1000" b="1" dirty="0" smtClean="0">
                <a:solidFill>
                  <a:srgbClr val="404040"/>
                </a:solidFill>
                <a:latin typeface="Interstate"/>
                <a:ea typeface="Calibri" panose="020F0502020204030204" pitchFamily="34" charset="0"/>
                <a:cs typeface="Times New Roman" panose="02020603050405020304" pitchFamily="18" charset="0"/>
              </a:rPr>
              <a:t>         	  </a:t>
            </a:r>
            <a:r>
              <a:rPr lang="en-US" sz="1000" b="1" dirty="0">
                <a:solidFill>
                  <a:srgbClr val="404040"/>
                </a:solidFill>
                <a:latin typeface="Interstate"/>
                <a:ea typeface="Calibri" panose="020F0502020204030204" pitchFamily="34" charset="0"/>
                <a:cs typeface="Times New Roman" panose="02020603050405020304" pitchFamily="18" charset="0"/>
              </a:rPr>
              <a:t> </a:t>
            </a:r>
            <a:r>
              <a:rPr lang="en-US" sz="1000" b="1" dirty="0" smtClean="0">
                <a:solidFill>
                  <a:srgbClr val="404040"/>
                </a:solidFill>
                <a:latin typeface="Interstate"/>
                <a:ea typeface="Calibri" panose="020F0502020204030204" pitchFamily="34" charset="0"/>
                <a:cs typeface="Times New Roman" panose="02020603050405020304" pitchFamily="18" charset="0"/>
              </a:rPr>
              <a:t>                       : </a:t>
            </a:r>
            <a:r>
              <a:rPr lang="en-US" sz="1000" dirty="0">
                <a:solidFill>
                  <a:srgbClr val="404040"/>
                </a:solidFill>
                <a:latin typeface="Interstate"/>
                <a:ea typeface="Calibri" panose="020F0502020204030204" pitchFamily="34" charset="0"/>
                <a:cs typeface="Times New Roman" panose="02020603050405020304" pitchFamily="18" charset="0"/>
              </a:rPr>
              <a:t>Mike, Robert, Kennedy</a:t>
            </a:r>
            <a:endParaRPr lang="en-US" sz="1000" b="1" dirty="0" smtClean="0">
              <a:solidFill>
                <a:srgbClr val="404040"/>
              </a:solidFill>
              <a:latin typeface="Interstate"/>
              <a:ea typeface="Calibri" panose="020F0502020204030204" pitchFamily="34" charset="0"/>
              <a:cs typeface="Times New Roman" panose="02020603050405020304" pitchFamily="18" charset="0"/>
            </a:endParaRPr>
          </a:p>
          <a:p>
            <a:pPr>
              <a:lnSpc>
                <a:spcPct val="115000"/>
              </a:lnSpc>
            </a:pPr>
            <a:r>
              <a:rPr lang="en-US" sz="1000" b="1" dirty="0" smtClean="0">
                <a:solidFill>
                  <a:srgbClr val="404040"/>
                </a:solidFill>
                <a:latin typeface="Interstate"/>
                <a:ea typeface="Calibri" panose="020F0502020204030204" pitchFamily="34" charset="0"/>
                <a:cs typeface="Times New Roman" panose="02020603050405020304" pitchFamily="18" charset="0"/>
              </a:rPr>
              <a:t>	          	: </a:t>
            </a:r>
            <a:r>
              <a:rPr lang="en-US" sz="1000" dirty="0">
                <a:solidFill>
                  <a:srgbClr val="404040"/>
                </a:solidFill>
                <a:latin typeface="Interstate"/>
                <a:ea typeface="Calibri" panose="020F0502020204030204" pitchFamily="34" charset="0"/>
                <a:cs typeface="Times New Roman" panose="02020603050405020304" pitchFamily="18" charset="0"/>
              </a:rPr>
              <a:t>Cognizant team</a:t>
            </a:r>
          </a:p>
          <a:p>
            <a:pPr>
              <a:lnSpc>
                <a:spcPct val="115000"/>
              </a:lnSpc>
            </a:pPr>
            <a:r>
              <a:rPr lang="en-US" sz="1000" b="1" dirty="0" smtClean="0">
                <a:solidFill>
                  <a:srgbClr val="404040"/>
                </a:solidFill>
                <a:effectLst/>
                <a:latin typeface="Interstate"/>
                <a:ea typeface="Calibri" panose="020F0502020204030204" pitchFamily="34" charset="0"/>
                <a:cs typeface="Times New Roman" panose="02020603050405020304" pitchFamily="18" charset="0"/>
              </a:rPr>
              <a:t>	          	</a:t>
            </a:r>
          </a:p>
        </p:txBody>
      </p:sp>
      <p:pic>
        <p:nvPicPr>
          <p:cNvPr id="47" name="Picture 46"/>
          <p:cNvPicPr/>
          <p:nvPr/>
        </p:nvPicPr>
        <p:blipFill>
          <a:blip r:embed="rId2" cstate="print">
            <a:extLst>
              <a:ext uri="{28A0092B-C50C-407E-A947-70E740481C1C}">
                <a14:useLocalDpi xmlns:a14="http://schemas.microsoft.com/office/drawing/2010/main"/>
              </a:ext>
            </a:extLst>
          </a:blip>
          <a:stretch>
            <a:fillRect/>
          </a:stretch>
        </p:blipFill>
        <p:spPr>
          <a:xfrm>
            <a:off x="1192570" y="1824698"/>
            <a:ext cx="133666" cy="142787"/>
          </a:xfrm>
          <a:prstGeom prst="rect">
            <a:avLst/>
          </a:prstGeom>
        </p:spPr>
      </p:pic>
      <p:sp>
        <p:nvSpPr>
          <p:cNvPr id="56" name="Text Box 2"/>
          <p:cNvSpPr txBox="1">
            <a:spLocks noChangeArrowheads="1"/>
          </p:cNvSpPr>
          <p:nvPr/>
        </p:nvSpPr>
        <p:spPr bwMode="auto">
          <a:xfrm>
            <a:off x="229964" y="3734731"/>
            <a:ext cx="5849816" cy="1027339"/>
          </a:xfrm>
          <a:prstGeom prst="rect">
            <a:avLst/>
          </a:prstGeom>
          <a:noFill/>
          <a:ln w="9525">
            <a:noFill/>
            <a:miter lim="800000"/>
            <a:headEnd/>
            <a:tailEnd/>
          </a:ln>
        </p:spPr>
        <p:txBody>
          <a:bodyPr rot="0" vert="horz" wrap="square" lIns="91440" tIns="45720" rIns="91440" bIns="45720" anchor="t" anchorCtr="0">
            <a:noAutofit/>
          </a:bodyPr>
          <a:lstStyle/>
          <a:p>
            <a:pPr>
              <a:lnSpc>
                <a:spcPct val="115000"/>
              </a:lnSpc>
            </a:pPr>
            <a:r>
              <a:rPr lang="en-US" sz="1200" b="1" dirty="0" smtClean="0">
                <a:solidFill>
                  <a:schemeClr val="accent2">
                    <a:lumMod val="50000"/>
                  </a:schemeClr>
                </a:solidFill>
                <a:latin typeface="Interstate"/>
                <a:ea typeface="Calibri" panose="020F0502020204030204" pitchFamily="34" charset="0"/>
                <a:cs typeface="Times New Roman" panose="02020603050405020304" pitchFamily="18" charset="0"/>
              </a:rPr>
              <a:t>09:30 AM	</a:t>
            </a:r>
            <a:r>
              <a:rPr lang="en-US" sz="1200" b="1" dirty="0">
                <a:solidFill>
                  <a:schemeClr val="accent2">
                    <a:lumMod val="50000"/>
                  </a:schemeClr>
                </a:solidFill>
                <a:latin typeface="Interstate"/>
                <a:ea typeface="Calibri" panose="020F0502020204030204" pitchFamily="34" charset="0"/>
                <a:cs typeface="Times New Roman" panose="02020603050405020304" pitchFamily="18" charset="0"/>
              </a:rPr>
              <a:t>Security and arrival formalities</a:t>
            </a:r>
            <a:endParaRPr lang="en-US" sz="1200" b="1" dirty="0" smtClean="0">
              <a:solidFill>
                <a:schemeClr val="accent2">
                  <a:lumMod val="50000"/>
                </a:schemeClr>
              </a:solidFill>
              <a:latin typeface="Interstate"/>
              <a:ea typeface="Calibri" panose="020F0502020204030204" pitchFamily="34" charset="0"/>
              <a:cs typeface="Times New Roman" panose="02020603050405020304" pitchFamily="18" charset="0"/>
            </a:endParaRPr>
          </a:p>
          <a:p>
            <a:pPr>
              <a:lnSpc>
                <a:spcPct val="115000"/>
              </a:lnSpc>
            </a:pPr>
            <a:r>
              <a:rPr lang="en-US" sz="1000" b="1" dirty="0" smtClean="0">
                <a:solidFill>
                  <a:srgbClr val="404040"/>
                </a:solidFill>
                <a:effectLst/>
                <a:latin typeface="Interstate"/>
                <a:ea typeface="Calibri" panose="020F0502020204030204" pitchFamily="34" charset="0"/>
                <a:cs typeface="Times New Roman" panose="02020603050405020304" pitchFamily="18" charset="0"/>
              </a:rPr>
              <a:t>	Venue	: </a:t>
            </a:r>
            <a:r>
              <a:rPr lang="en-US" sz="1000" dirty="0">
                <a:solidFill>
                  <a:srgbClr val="404040"/>
                </a:solidFill>
                <a:latin typeface="Interstate"/>
                <a:ea typeface="Calibri" panose="020F0502020204030204" pitchFamily="34" charset="0"/>
                <a:cs typeface="Times New Roman" panose="02020603050405020304" pitchFamily="18" charset="0"/>
              </a:rPr>
              <a:t>TCO </a:t>
            </a:r>
            <a:endParaRPr lang="en-US" sz="1000" dirty="0" smtClean="0">
              <a:solidFill>
                <a:srgbClr val="404040"/>
              </a:solidFill>
              <a:latin typeface="Interstate"/>
              <a:ea typeface="Calibri" panose="020F0502020204030204" pitchFamily="34" charset="0"/>
              <a:cs typeface="Times New Roman" panose="02020603050405020304" pitchFamily="18" charset="0"/>
            </a:endParaRPr>
          </a:p>
          <a:p>
            <a:pPr>
              <a:lnSpc>
                <a:spcPct val="115000"/>
              </a:lnSpc>
            </a:pPr>
            <a:r>
              <a:rPr lang="en-US" sz="1000" b="1" dirty="0" smtClean="0">
                <a:solidFill>
                  <a:srgbClr val="404040"/>
                </a:solidFill>
                <a:latin typeface="Interstate"/>
                <a:ea typeface="Calibri" panose="020F0502020204030204" pitchFamily="34" charset="0"/>
                <a:cs typeface="Times New Roman" panose="02020603050405020304" pitchFamily="18" charset="0"/>
              </a:rPr>
              <a:t>	Duration</a:t>
            </a:r>
            <a:r>
              <a:rPr lang="en-US" sz="1000" b="1" dirty="0">
                <a:solidFill>
                  <a:srgbClr val="404040"/>
                </a:solidFill>
                <a:latin typeface="Interstate"/>
                <a:ea typeface="Calibri" panose="020F0502020204030204" pitchFamily="34" charset="0"/>
                <a:cs typeface="Times New Roman" panose="02020603050405020304" pitchFamily="18" charset="0"/>
              </a:rPr>
              <a:t>	: </a:t>
            </a:r>
            <a:r>
              <a:rPr lang="en-US" sz="1000" dirty="0" smtClean="0">
                <a:solidFill>
                  <a:srgbClr val="404040"/>
                </a:solidFill>
                <a:latin typeface="Interstate"/>
                <a:ea typeface="Calibri" panose="020F0502020204030204" pitchFamily="34" charset="0"/>
                <a:cs typeface="Times New Roman" panose="02020603050405020304" pitchFamily="18" charset="0"/>
              </a:rPr>
              <a:t>5 minutes</a:t>
            </a:r>
            <a:endParaRPr lang="en-US" sz="1000" dirty="0" smtClean="0">
              <a:solidFill>
                <a:srgbClr val="404040"/>
              </a:solidFill>
              <a:effectLst/>
              <a:latin typeface="Interstate"/>
              <a:ea typeface="Calibri" panose="020F0502020204030204" pitchFamily="34" charset="0"/>
              <a:cs typeface="Times New Roman" panose="02020603050405020304" pitchFamily="18" charset="0"/>
            </a:endParaRPr>
          </a:p>
          <a:p>
            <a:pPr>
              <a:lnSpc>
                <a:spcPct val="115000"/>
              </a:lnSpc>
            </a:pPr>
            <a:r>
              <a:rPr lang="en-US" sz="1000" b="1" dirty="0" smtClean="0">
                <a:solidFill>
                  <a:srgbClr val="404040"/>
                </a:solidFill>
                <a:latin typeface="Interstate"/>
                <a:ea typeface="Calibri" panose="020F0502020204030204" pitchFamily="34" charset="0"/>
                <a:cs typeface="Times New Roman" panose="02020603050405020304" pitchFamily="18" charset="0"/>
              </a:rPr>
              <a:t>	          	: </a:t>
            </a:r>
            <a:r>
              <a:rPr lang="en-US" sz="1000" dirty="0">
                <a:solidFill>
                  <a:srgbClr val="404040"/>
                </a:solidFill>
                <a:latin typeface="Interstate"/>
                <a:ea typeface="Calibri" panose="020F0502020204030204" pitchFamily="34" charset="0"/>
                <a:cs typeface="Times New Roman" panose="02020603050405020304" pitchFamily="18" charset="0"/>
              </a:rPr>
              <a:t>Mike, Robert, Kennedy</a:t>
            </a:r>
            <a:endParaRPr lang="en-US" sz="1000" b="1" dirty="0">
              <a:solidFill>
                <a:srgbClr val="404040"/>
              </a:solidFill>
              <a:latin typeface="Interstate"/>
              <a:ea typeface="Calibri" panose="020F0502020204030204" pitchFamily="34" charset="0"/>
              <a:cs typeface="Times New Roman" panose="02020603050405020304" pitchFamily="18" charset="0"/>
            </a:endParaRPr>
          </a:p>
          <a:p>
            <a:pPr>
              <a:lnSpc>
                <a:spcPct val="115000"/>
              </a:lnSpc>
            </a:pPr>
            <a:r>
              <a:rPr lang="en-US" sz="1000" b="1" dirty="0" smtClean="0">
                <a:solidFill>
                  <a:srgbClr val="404040"/>
                </a:solidFill>
                <a:effectLst/>
                <a:latin typeface="Interstate"/>
                <a:ea typeface="Calibri" panose="020F0502020204030204" pitchFamily="34" charset="0"/>
                <a:cs typeface="Times New Roman" panose="02020603050405020304" pitchFamily="18" charset="0"/>
              </a:rPr>
              <a:t>	          	</a:t>
            </a:r>
            <a:r>
              <a:rPr lang="en-US" sz="1000" b="1" dirty="0" smtClean="0">
                <a:solidFill>
                  <a:srgbClr val="404040"/>
                </a:solidFill>
                <a:latin typeface="Interstate"/>
                <a:ea typeface="Calibri" panose="020F0502020204030204" pitchFamily="34" charset="0"/>
                <a:cs typeface="Times New Roman" panose="02020603050405020304" pitchFamily="18" charset="0"/>
              </a:rPr>
              <a:t>: </a:t>
            </a:r>
            <a:r>
              <a:rPr lang="en-US" sz="1000" dirty="0">
                <a:solidFill>
                  <a:srgbClr val="404040"/>
                </a:solidFill>
                <a:latin typeface="Interstate"/>
                <a:ea typeface="Calibri" panose="020F0502020204030204" pitchFamily="34" charset="0"/>
                <a:cs typeface="Times New Roman" panose="02020603050405020304" pitchFamily="18" charset="0"/>
              </a:rPr>
              <a:t>Cognizant team</a:t>
            </a:r>
          </a:p>
          <a:p>
            <a:pPr>
              <a:lnSpc>
                <a:spcPct val="115000"/>
              </a:lnSpc>
            </a:pPr>
            <a:endParaRPr lang="en-US" sz="1000" dirty="0">
              <a:solidFill>
                <a:srgbClr val="404040"/>
              </a:solidFill>
              <a:latin typeface="Interstate"/>
              <a:ea typeface="Calibri" panose="020F0502020204030204" pitchFamily="34" charset="0"/>
              <a:cs typeface="Times New Roman" panose="02020603050405020304" pitchFamily="18" charset="0"/>
            </a:endParaRPr>
          </a:p>
        </p:txBody>
      </p:sp>
      <p:pic>
        <p:nvPicPr>
          <p:cNvPr id="54" name="Picture 53"/>
          <p:cNvPicPr/>
          <p:nvPr/>
        </p:nvPicPr>
        <p:blipFill>
          <a:blip r:embed="rId2" cstate="print">
            <a:extLst>
              <a:ext uri="{28A0092B-C50C-407E-A947-70E740481C1C}">
                <a14:useLocalDpi xmlns:a14="http://schemas.microsoft.com/office/drawing/2010/main"/>
              </a:ext>
            </a:extLst>
          </a:blip>
          <a:stretch>
            <a:fillRect/>
          </a:stretch>
        </p:blipFill>
        <p:spPr>
          <a:xfrm>
            <a:off x="1224616" y="3161730"/>
            <a:ext cx="133666" cy="142787"/>
          </a:xfrm>
          <a:prstGeom prst="rect">
            <a:avLst/>
          </a:prstGeom>
        </p:spPr>
      </p:pic>
      <p:pic>
        <p:nvPicPr>
          <p:cNvPr id="61" name="Picture 60"/>
          <p:cNvPicPr/>
          <p:nvPr/>
        </p:nvPicPr>
        <p:blipFill>
          <a:blip r:embed="rId3" cstate="print">
            <a:extLst>
              <a:ext uri="{28A0092B-C50C-407E-A947-70E740481C1C}">
                <a14:useLocalDpi xmlns:a14="http://schemas.microsoft.com/office/drawing/2010/main"/>
              </a:ext>
            </a:extLst>
          </a:blip>
          <a:stretch>
            <a:fillRect/>
          </a:stretch>
        </p:blipFill>
        <p:spPr>
          <a:xfrm>
            <a:off x="1231883" y="3313871"/>
            <a:ext cx="118872" cy="118872"/>
          </a:xfrm>
          <a:prstGeom prst="rect">
            <a:avLst/>
          </a:prstGeom>
        </p:spPr>
      </p:pic>
      <p:pic>
        <p:nvPicPr>
          <p:cNvPr id="62" name="Picture 61"/>
          <p:cNvPicPr/>
          <p:nvPr/>
        </p:nvPicPr>
        <p:blipFill>
          <a:blip r:embed="rId2" cstate="print">
            <a:extLst>
              <a:ext uri="{28A0092B-C50C-407E-A947-70E740481C1C}">
                <a14:useLocalDpi xmlns:a14="http://schemas.microsoft.com/office/drawing/2010/main"/>
              </a:ext>
            </a:extLst>
          </a:blip>
          <a:stretch>
            <a:fillRect/>
          </a:stretch>
        </p:blipFill>
        <p:spPr>
          <a:xfrm>
            <a:off x="1231883" y="4348801"/>
            <a:ext cx="133666" cy="142787"/>
          </a:xfrm>
          <a:prstGeom prst="rect">
            <a:avLst/>
          </a:prstGeom>
        </p:spPr>
      </p:pic>
      <p:sp>
        <p:nvSpPr>
          <p:cNvPr id="14" name="AutoShape 18" descr="Right click to save m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24" name="Picture 23"/>
          <p:cNvPicPr/>
          <p:nvPr/>
        </p:nvPicPr>
        <p:blipFill>
          <a:blip r:embed="rId3" cstate="print">
            <a:extLst>
              <a:ext uri="{28A0092B-C50C-407E-A947-70E740481C1C}">
                <a14:useLocalDpi xmlns:a14="http://schemas.microsoft.com/office/drawing/2010/main"/>
              </a:ext>
            </a:extLst>
          </a:blip>
          <a:stretch>
            <a:fillRect/>
          </a:stretch>
        </p:blipFill>
        <p:spPr>
          <a:xfrm>
            <a:off x="1313510" y="5916268"/>
            <a:ext cx="118872" cy="118872"/>
          </a:xfrm>
          <a:prstGeom prst="rect">
            <a:avLst/>
          </a:prstGeom>
        </p:spPr>
      </p:pic>
      <p:pic>
        <p:nvPicPr>
          <p:cNvPr id="28" name="Picture 27"/>
          <p:cNvPicPr/>
          <p:nvPr/>
        </p:nvPicPr>
        <p:blipFill>
          <a:blip r:embed="rId3" cstate="print">
            <a:extLst>
              <a:ext uri="{28A0092B-C50C-407E-A947-70E740481C1C}">
                <a14:useLocalDpi xmlns:a14="http://schemas.microsoft.com/office/drawing/2010/main"/>
              </a:ext>
            </a:extLst>
          </a:blip>
          <a:stretch>
            <a:fillRect/>
          </a:stretch>
        </p:blipFill>
        <p:spPr>
          <a:xfrm>
            <a:off x="1190737" y="2007338"/>
            <a:ext cx="118872" cy="118872"/>
          </a:xfrm>
          <a:prstGeom prst="rect">
            <a:avLst/>
          </a:prstGeom>
        </p:spPr>
      </p:pic>
      <p:sp>
        <p:nvSpPr>
          <p:cNvPr id="20" name="Text Box 2"/>
          <p:cNvSpPr txBox="1">
            <a:spLocks noChangeArrowheads="1"/>
          </p:cNvSpPr>
          <p:nvPr/>
        </p:nvSpPr>
        <p:spPr bwMode="auto">
          <a:xfrm>
            <a:off x="275155" y="5088846"/>
            <a:ext cx="5829928" cy="1202207"/>
          </a:xfrm>
          <a:prstGeom prst="rect">
            <a:avLst/>
          </a:prstGeom>
          <a:noFill/>
          <a:ln w="9525">
            <a:noFill/>
            <a:miter lim="800000"/>
            <a:headEnd/>
            <a:tailEnd/>
          </a:ln>
        </p:spPr>
        <p:txBody>
          <a:bodyPr rot="0" vert="horz" wrap="square" lIns="91440" tIns="45720" rIns="91440" bIns="45720" anchor="t" anchorCtr="0">
            <a:noAutofit/>
          </a:bodyPr>
          <a:lstStyle/>
          <a:p>
            <a:pPr>
              <a:lnSpc>
                <a:spcPct val="115000"/>
              </a:lnSpc>
            </a:pPr>
            <a:r>
              <a:rPr lang="en-US" sz="1200" b="1" dirty="0" smtClean="0">
                <a:solidFill>
                  <a:schemeClr val="accent2">
                    <a:lumMod val="50000"/>
                  </a:schemeClr>
                </a:solidFill>
                <a:latin typeface="Interstate"/>
                <a:ea typeface="Calibri" panose="020F0502020204030204" pitchFamily="34" charset="0"/>
                <a:cs typeface="Times New Roman" panose="02020603050405020304" pitchFamily="18" charset="0"/>
              </a:rPr>
              <a:t>09:35 AM	</a:t>
            </a:r>
            <a:r>
              <a:rPr lang="en-US" sz="1200" b="1" dirty="0">
                <a:solidFill>
                  <a:schemeClr val="accent2">
                    <a:lumMod val="50000"/>
                  </a:schemeClr>
                </a:solidFill>
                <a:latin typeface="Interstate"/>
                <a:ea typeface="Calibri" panose="020F0502020204030204" pitchFamily="34" charset="0"/>
                <a:cs typeface="Times New Roman" panose="02020603050405020304" pitchFamily="18" charset="0"/>
              </a:rPr>
              <a:t> Team Connect session 3 - </a:t>
            </a:r>
            <a:r>
              <a:rPr lang="en-US" sz="1200" b="1" dirty="0" err="1">
                <a:solidFill>
                  <a:schemeClr val="accent2">
                    <a:lumMod val="50000"/>
                  </a:schemeClr>
                </a:solidFill>
                <a:latin typeface="Interstate"/>
                <a:ea typeface="Calibri" panose="020F0502020204030204" pitchFamily="34" charset="0"/>
                <a:cs typeface="Times New Roman" panose="02020603050405020304" pitchFamily="18" charset="0"/>
              </a:rPr>
              <a:t>HomeRunners</a:t>
            </a:r>
            <a:r>
              <a:rPr lang="en-US" sz="1200" b="1" dirty="0">
                <a:solidFill>
                  <a:schemeClr val="accent2">
                    <a:lumMod val="50000"/>
                  </a:schemeClr>
                </a:solidFill>
                <a:latin typeface="Interstate"/>
                <a:ea typeface="Calibri" panose="020F0502020204030204" pitchFamily="34" charset="0"/>
                <a:cs typeface="Times New Roman" panose="02020603050405020304" pitchFamily="18" charset="0"/>
              </a:rPr>
              <a:t> &amp; Mindbenders </a:t>
            </a:r>
            <a:r>
              <a:rPr lang="en-US" sz="1000" b="1" dirty="0" smtClean="0">
                <a:solidFill>
                  <a:srgbClr val="404040"/>
                </a:solidFill>
                <a:effectLst/>
                <a:latin typeface="Interstate"/>
                <a:ea typeface="Calibri" panose="020F0502020204030204" pitchFamily="34" charset="0"/>
                <a:cs typeface="Times New Roman" panose="02020603050405020304" pitchFamily="18" charset="0"/>
              </a:rPr>
              <a:t>	Venue	: </a:t>
            </a:r>
            <a:r>
              <a:rPr lang="en-US" sz="1000" dirty="0" smtClean="0">
                <a:solidFill>
                  <a:srgbClr val="404040"/>
                </a:solidFill>
                <a:effectLst/>
                <a:latin typeface="Interstate"/>
                <a:ea typeface="Calibri" panose="020F0502020204030204" pitchFamily="34" charset="0"/>
                <a:cs typeface="Times New Roman" panose="02020603050405020304" pitchFamily="18" charset="0"/>
              </a:rPr>
              <a:t>TCO</a:t>
            </a:r>
          </a:p>
          <a:p>
            <a:pPr>
              <a:lnSpc>
                <a:spcPct val="115000"/>
              </a:lnSpc>
            </a:pPr>
            <a:r>
              <a:rPr lang="en-US" sz="1000" b="1" dirty="0" smtClean="0">
                <a:solidFill>
                  <a:srgbClr val="404040"/>
                </a:solidFill>
                <a:latin typeface="Interstate"/>
                <a:ea typeface="Calibri" panose="020F0502020204030204" pitchFamily="34" charset="0"/>
                <a:cs typeface="Times New Roman" panose="02020603050405020304" pitchFamily="18" charset="0"/>
              </a:rPr>
              <a:t>	Duration</a:t>
            </a:r>
            <a:r>
              <a:rPr lang="en-US" sz="1000" b="1" dirty="0">
                <a:solidFill>
                  <a:srgbClr val="404040"/>
                </a:solidFill>
                <a:latin typeface="Interstate"/>
                <a:ea typeface="Calibri" panose="020F0502020204030204" pitchFamily="34" charset="0"/>
                <a:cs typeface="Times New Roman" panose="02020603050405020304" pitchFamily="18" charset="0"/>
              </a:rPr>
              <a:t>	: </a:t>
            </a:r>
            <a:r>
              <a:rPr lang="en-US" sz="1000" dirty="0">
                <a:solidFill>
                  <a:srgbClr val="404040"/>
                </a:solidFill>
                <a:latin typeface="Interstate"/>
                <a:ea typeface="Calibri" panose="020F0502020204030204" pitchFamily="34" charset="0"/>
                <a:cs typeface="Times New Roman" panose="02020603050405020304" pitchFamily="18" charset="0"/>
              </a:rPr>
              <a:t>30 minutes</a:t>
            </a:r>
          </a:p>
          <a:p>
            <a:pPr>
              <a:lnSpc>
                <a:spcPct val="115000"/>
              </a:lnSpc>
            </a:pPr>
            <a:r>
              <a:rPr lang="en-US" sz="1000" b="1" dirty="0" smtClean="0">
                <a:solidFill>
                  <a:srgbClr val="404040"/>
                </a:solidFill>
                <a:latin typeface="Interstate"/>
                <a:ea typeface="Calibri" panose="020F0502020204030204" pitchFamily="34" charset="0"/>
                <a:cs typeface="Times New Roman" panose="02020603050405020304" pitchFamily="18" charset="0"/>
              </a:rPr>
              <a:t>	          	: </a:t>
            </a:r>
            <a:r>
              <a:rPr lang="en-US" sz="1000" dirty="0">
                <a:solidFill>
                  <a:srgbClr val="404040"/>
                </a:solidFill>
                <a:latin typeface="Interstate"/>
                <a:ea typeface="Calibri" panose="020F0502020204030204" pitchFamily="34" charset="0"/>
                <a:cs typeface="Times New Roman" panose="02020603050405020304" pitchFamily="18" charset="0"/>
              </a:rPr>
              <a:t>Mike, Robert, Kennedy</a:t>
            </a:r>
            <a:endParaRPr lang="en-US" sz="1000" b="1" dirty="0">
              <a:solidFill>
                <a:srgbClr val="404040"/>
              </a:solidFill>
              <a:latin typeface="Interstate"/>
              <a:ea typeface="Calibri" panose="020F0502020204030204" pitchFamily="34" charset="0"/>
              <a:cs typeface="Times New Roman" panose="02020603050405020304" pitchFamily="18" charset="0"/>
            </a:endParaRPr>
          </a:p>
          <a:p>
            <a:pPr>
              <a:lnSpc>
                <a:spcPct val="115000"/>
              </a:lnSpc>
            </a:pPr>
            <a:r>
              <a:rPr lang="en-US" sz="1000" b="1" dirty="0" smtClean="0">
                <a:solidFill>
                  <a:srgbClr val="404040"/>
                </a:solidFill>
                <a:effectLst/>
                <a:latin typeface="Interstate"/>
                <a:ea typeface="Calibri" panose="020F0502020204030204" pitchFamily="34" charset="0"/>
                <a:cs typeface="Times New Roman" panose="02020603050405020304" pitchFamily="18" charset="0"/>
              </a:rPr>
              <a:t>	          	</a:t>
            </a:r>
            <a:r>
              <a:rPr lang="en-US" sz="1000" b="1" dirty="0" smtClean="0">
                <a:solidFill>
                  <a:srgbClr val="404040"/>
                </a:solidFill>
                <a:latin typeface="Interstate"/>
                <a:ea typeface="Calibri" panose="020F0502020204030204" pitchFamily="34" charset="0"/>
                <a:cs typeface="Times New Roman" panose="02020603050405020304" pitchFamily="18" charset="0"/>
              </a:rPr>
              <a:t>: </a:t>
            </a:r>
            <a:r>
              <a:rPr lang="en-US" sz="1000" dirty="0" err="1" smtClean="0">
                <a:solidFill>
                  <a:srgbClr val="404040"/>
                </a:solidFill>
                <a:latin typeface="Interstate"/>
                <a:ea typeface="Calibri" panose="020F0502020204030204" pitchFamily="34" charset="0"/>
                <a:cs typeface="Times New Roman" panose="02020603050405020304" pitchFamily="18" charset="0"/>
              </a:rPr>
              <a:t>HomeRunners</a:t>
            </a:r>
            <a:r>
              <a:rPr lang="en-US" sz="1000" dirty="0">
                <a:solidFill>
                  <a:srgbClr val="404040"/>
                </a:solidFill>
                <a:latin typeface="Interstate"/>
                <a:ea typeface="Calibri" panose="020F0502020204030204" pitchFamily="34" charset="0"/>
                <a:cs typeface="Times New Roman" panose="02020603050405020304" pitchFamily="18" charset="0"/>
              </a:rPr>
              <a:t> </a:t>
            </a:r>
            <a:r>
              <a:rPr lang="en-US" sz="1000" dirty="0" smtClean="0">
                <a:solidFill>
                  <a:srgbClr val="404040"/>
                </a:solidFill>
                <a:latin typeface="Interstate"/>
                <a:ea typeface="Calibri" panose="020F0502020204030204" pitchFamily="34" charset="0"/>
                <a:cs typeface="Times New Roman" panose="02020603050405020304" pitchFamily="18" charset="0"/>
              </a:rPr>
              <a:t>&amp; Mindbenders  </a:t>
            </a:r>
            <a:r>
              <a:rPr lang="en-US" sz="1000" dirty="0">
                <a:solidFill>
                  <a:srgbClr val="404040"/>
                </a:solidFill>
                <a:latin typeface="Interstate"/>
                <a:ea typeface="Calibri" panose="020F0502020204030204" pitchFamily="34" charset="0"/>
                <a:cs typeface="Times New Roman" panose="02020603050405020304" pitchFamily="18" charset="0"/>
              </a:rPr>
              <a:t>Team</a:t>
            </a:r>
          </a:p>
        </p:txBody>
      </p:sp>
      <p:cxnSp>
        <p:nvCxnSpPr>
          <p:cNvPr id="21" name="Straight Connector 20"/>
          <p:cNvCxnSpPr/>
          <p:nvPr/>
        </p:nvCxnSpPr>
        <p:spPr>
          <a:xfrm>
            <a:off x="307975" y="4976218"/>
            <a:ext cx="7040043" cy="0"/>
          </a:xfrm>
          <a:prstGeom prst="line">
            <a:avLst/>
          </a:prstGeom>
          <a:ln>
            <a:solidFill>
              <a:schemeClr val="bg1">
                <a:lumMod val="85000"/>
              </a:schemeClr>
            </a:solidFill>
            <a:prstDash val="solid"/>
          </a:ln>
        </p:spPr>
        <p:style>
          <a:lnRef idx="1">
            <a:schemeClr val="accent1"/>
          </a:lnRef>
          <a:fillRef idx="0">
            <a:schemeClr val="accent1"/>
          </a:fillRef>
          <a:effectRef idx="0">
            <a:schemeClr val="accent1"/>
          </a:effectRef>
          <a:fontRef idx="minor">
            <a:schemeClr val="tx1"/>
          </a:fontRef>
        </p:style>
      </p:cxnSp>
      <p:pic>
        <p:nvPicPr>
          <p:cNvPr id="22" name="Picture 21"/>
          <p:cNvPicPr/>
          <p:nvPr/>
        </p:nvPicPr>
        <p:blipFill>
          <a:blip r:embed="rId2" cstate="print">
            <a:extLst>
              <a:ext uri="{28A0092B-C50C-407E-A947-70E740481C1C}">
                <a14:useLocalDpi xmlns:a14="http://schemas.microsoft.com/office/drawing/2010/main"/>
              </a:ext>
            </a:extLst>
          </a:blip>
          <a:stretch>
            <a:fillRect/>
          </a:stretch>
        </p:blipFill>
        <p:spPr>
          <a:xfrm>
            <a:off x="1298716" y="5735376"/>
            <a:ext cx="133666" cy="142787"/>
          </a:xfrm>
          <a:prstGeom prst="rect">
            <a:avLst/>
          </a:prstGeom>
        </p:spPr>
      </p:pic>
      <p:pic>
        <p:nvPicPr>
          <p:cNvPr id="26" name="Picture 25"/>
          <p:cNvPicPr/>
          <p:nvPr/>
        </p:nvPicPr>
        <p:blipFill>
          <a:blip r:embed="rId3" cstate="print">
            <a:extLst>
              <a:ext uri="{28A0092B-C50C-407E-A947-70E740481C1C}">
                <a14:useLocalDpi xmlns:a14="http://schemas.microsoft.com/office/drawing/2010/main"/>
              </a:ext>
            </a:extLst>
          </a:blip>
          <a:stretch>
            <a:fillRect/>
          </a:stretch>
        </p:blipFill>
        <p:spPr>
          <a:xfrm>
            <a:off x="1232471" y="4534081"/>
            <a:ext cx="118872" cy="118872"/>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0400" y="1522800"/>
            <a:ext cx="824400" cy="824400"/>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0400" y="2775600"/>
            <a:ext cx="824400" cy="824400"/>
          </a:xfrm>
          <a:prstGeom prst="rect">
            <a:avLst/>
          </a:prstGeom>
        </p:spPr>
      </p:pic>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0400" y="3988800"/>
            <a:ext cx="824400" cy="824400"/>
          </a:xfrm>
          <a:prstGeom prst="rect">
            <a:avLst/>
          </a:prstGeom>
        </p:spPr>
      </p:pic>
      <p:pic>
        <p:nvPicPr>
          <p:cNvPr id="11" name="Picture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30400" y="5335200"/>
            <a:ext cx="824400" cy="824400"/>
          </a:xfrm>
          <a:prstGeom prst="rect">
            <a:avLst/>
          </a:prstGeom>
        </p:spPr>
      </p:pic>
      <p:sp>
        <p:nvSpPr>
          <p:cNvPr id="37" name="Rectangle 36"/>
          <p:cNvSpPr/>
          <p:nvPr/>
        </p:nvSpPr>
        <p:spPr>
          <a:xfrm>
            <a:off x="93784" y="464790"/>
            <a:ext cx="5105400" cy="346710"/>
          </a:xfrm>
          <a:prstGeom prst="rect">
            <a:avLst/>
          </a:prstGeom>
          <a:ln>
            <a:noFill/>
          </a:ln>
        </p:spPr>
        <p:txBody>
          <a:bodyPr vert="horz" wrap="square" lIns="0" tIns="0" rIns="0" bIns="0" rtlCol="0">
            <a:noAutofit/>
          </a:bodyPr>
          <a:lstStyle/>
          <a:p>
            <a:pPr>
              <a:lnSpc>
                <a:spcPct val="107000"/>
              </a:lnSpc>
              <a:spcAft>
                <a:spcPts val="800"/>
              </a:spcAft>
            </a:pPr>
            <a:r>
              <a:rPr lang="en-IN" sz="2000" b="1">
                <a:solidFill>
                  <a:srgbClr val="FFFFFF"/>
                </a:solidFill>
                <a:effectLst/>
                <a:latin typeface="Calibri" panose="020F0502020204030204" pitchFamily="34" charset="0"/>
                <a:ea typeface="Calibri" panose="020F0502020204030204" pitchFamily="34" charset="0"/>
              </a:rPr>
              <a:t>Visit Agenda - Thursday, Oct 10, 2019</a:t>
            </a:r>
            <a:endParaRPr lang="en-IN" sz="110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2000" b="1">
                <a:solidFill>
                  <a:srgbClr val="FFFFFF"/>
                </a:solidFill>
                <a:effectLst/>
                <a:latin typeface="Calibri" panose="020F0502020204030204" pitchFamily="34" charset="0"/>
                <a:ea typeface="Calibri" panose="020F0502020204030204" pitchFamily="34" charset="0"/>
              </a:rPr>
              <a:t> </a:t>
            </a:r>
            <a:endParaRPr lang="en-IN" sz="1100">
              <a:solidFill>
                <a:srgbClr val="000000"/>
              </a:solidFill>
              <a:effectLst/>
              <a:latin typeface="Calibri" panose="020F0502020204030204" pitchFamily="34" charset="0"/>
              <a:ea typeface="Calibri" panose="020F0502020204030204" pitchFamily="34" charset="0"/>
            </a:endParaRPr>
          </a:p>
        </p:txBody>
      </p:sp>
      <p:pic>
        <p:nvPicPr>
          <p:cNvPr id="2" name="Picture 1"/>
          <p:cNvPicPr>
            <a:picLocks noChangeAspect="1"/>
          </p:cNvPicPr>
          <p:nvPr/>
        </p:nvPicPr>
        <p:blipFill>
          <a:blip r:embed="rId8"/>
          <a:stretch>
            <a:fillRect/>
          </a:stretch>
        </p:blipFill>
        <p:spPr>
          <a:xfrm>
            <a:off x="5863372" y="1196315"/>
            <a:ext cx="969348" cy="969348"/>
          </a:xfrm>
          <a:prstGeom prst="rect">
            <a:avLst/>
          </a:prstGeom>
        </p:spPr>
      </p:pic>
      <p:pic>
        <p:nvPicPr>
          <p:cNvPr id="38" name="Picture 37"/>
          <p:cNvPicPr>
            <a:picLocks noChangeAspect="1"/>
          </p:cNvPicPr>
          <p:nvPr/>
        </p:nvPicPr>
        <p:blipFill rotWithShape="1">
          <a:blip r:embed="rId9"/>
          <a:srcRect l="22673" t="13656" r="20529" b="14580"/>
          <a:stretch/>
        </p:blipFill>
        <p:spPr>
          <a:xfrm>
            <a:off x="5892290" y="3952233"/>
            <a:ext cx="940430" cy="793135"/>
          </a:xfrm>
          <a:prstGeom prst="rect">
            <a:avLst/>
          </a:prstGeom>
        </p:spPr>
      </p:pic>
      <p:pic>
        <p:nvPicPr>
          <p:cNvPr id="40" name="Picture 39"/>
          <p:cNvPicPr>
            <a:picLocks noChangeAspect="1"/>
          </p:cNvPicPr>
          <p:nvPr/>
        </p:nvPicPr>
        <p:blipFill>
          <a:blip r:embed="rId10"/>
          <a:stretch>
            <a:fillRect/>
          </a:stretch>
        </p:blipFill>
        <p:spPr>
          <a:xfrm>
            <a:off x="5984995" y="2587224"/>
            <a:ext cx="726101" cy="812115"/>
          </a:xfrm>
          <a:prstGeom prst="rect">
            <a:avLst/>
          </a:prstGeom>
        </p:spPr>
      </p:pic>
      <p:pic>
        <p:nvPicPr>
          <p:cNvPr id="42" name="Picture 4" descr="Image result for team connect blue icon"/>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937865" y="5265309"/>
            <a:ext cx="849280" cy="849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23693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85724" y="411106"/>
            <a:ext cx="1764506" cy="400110"/>
          </a:xfrm>
          <a:prstGeom prst="rect">
            <a:avLst/>
          </a:prstGeom>
          <a:noFill/>
        </p:spPr>
        <p:txBody>
          <a:bodyPr wrap="square" rtlCol="0">
            <a:spAutoFit/>
          </a:bodyPr>
          <a:lstStyle/>
          <a:p>
            <a:r>
              <a:rPr lang="en-US" sz="2000" b="1" dirty="0" smtClean="0">
                <a:solidFill>
                  <a:srgbClr val="FFFF00"/>
                </a:solidFill>
              </a:rPr>
              <a:t>Profiles</a:t>
            </a:r>
            <a:endParaRPr lang="en-US" sz="2000" b="1" dirty="0">
              <a:solidFill>
                <a:srgbClr val="FFFF00"/>
              </a:solidFill>
            </a:endParaRPr>
          </a:p>
        </p:txBody>
      </p:sp>
      <p:sp>
        <p:nvSpPr>
          <p:cNvPr id="14" name="TextBox 13"/>
          <p:cNvSpPr txBox="1"/>
          <p:nvPr/>
        </p:nvSpPr>
        <p:spPr>
          <a:xfrm>
            <a:off x="1" y="916131"/>
            <a:ext cx="3529013" cy="5617673"/>
          </a:xfrm>
          <a:prstGeom prst="rect">
            <a:avLst/>
          </a:prstGeom>
          <a:gradFill flip="none" rotWithShape="1">
            <a:gsLst>
              <a:gs pos="0">
                <a:schemeClr val="bg1"/>
              </a:gs>
              <a:gs pos="100000">
                <a:srgbClr val="F6ECE2"/>
              </a:gs>
            </a:gsLst>
            <a:lin ang="5400000" scaled="1"/>
            <a:tileRect/>
          </a:gradFill>
          <a:ln>
            <a:noFill/>
          </a:ln>
          <a:effectLst>
            <a:outerShdw blurRad="50800" dist="38100" dir="5400000" algn="t" rotWithShape="0">
              <a:prstClr val="black">
                <a:alpha val="40000"/>
              </a:prstClr>
            </a:outerShdw>
          </a:effectLst>
        </p:spPr>
        <p:txBody>
          <a:bodyPr wrap="square" rtlCol="0">
            <a:noAutofit/>
          </a:bodyPr>
          <a:lstStyle>
            <a:defPPr>
              <a:defRPr lang="en-US"/>
            </a:defPPr>
            <a:lvl3pPr lvl="2">
              <a:defRPr>
                <a:solidFill>
                  <a:schemeClr val="accent4">
                    <a:lumMod val="50000"/>
                  </a:schemeClr>
                </a:solidFill>
              </a:defRPr>
            </a:lvl3pPr>
          </a:lstStyle>
          <a:p>
            <a:endParaRPr lang="en-US" sz="1200" dirty="0">
              <a:latin typeface="+mj-lt"/>
            </a:endParaRPr>
          </a:p>
        </p:txBody>
      </p:sp>
      <p:sp>
        <p:nvSpPr>
          <p:cNvPr id="16" name="TextBox 15"/>
          <p:cNvSpPr txBox="1"/>
          <p:nvPr/>
        </p:nvSpPr>
        <p:spPr>
          <a:xfrm>
            <a:off x="0" y="811216"/>
            <a:ext cx="3620894" cy="5840307"/>
          </a:xfrm>
          <a:prstGeom prst="rect">
            <a:avLst/>
          </a:prstGeom>
          <a:gradFill flip="none" rotWithShape="1">
            <a:gsLst>
              <a:gs pos="0">
                <a:schemeClr val="bg1"/>
              </a:gs>
              <a:gs pos="100000">
                <a:srgbClr val="D6E9C9"/>
              </a:gs>
            </a:gsLst>
            <a:lin ang="5400000" scaled="1"/>
            <a:tileRect/>
          </a:gradFill>
          <a:ln>
            <a:noFill/>
          </a:ln>
          <a:effectLst>
            <a:outerShdw blurRad="50800" dist="38100" dir="5400000" algn="t" rotWithShape="0">
              <a:prstClr val="black">
                <a:alpha val="40000"/>
              </a:prstClr>
            </a:outerShdw>
          </a:effectLst>
        </p:spPr>
        <p:txBody>
          <a:bodyPr wrap="square" rtlCol="0">
            <a:noAutofit/>
          </a:bodyPr>
          <a:lstStyle/>
          <a:p>
            <a:endParaRPr lang="en-US" dirty="0" smtClean="0"/>
          </a:p>
          <a:p>
            <a:endParaRPr lang="en-US" sz="1100" dirty="0" smtClean="0"/>
          </a:p>
          <a:p>
            <a:endParaRPr lang="en-US" sz="1100" dirty="0"/>
          </a:p>
          <a:p>
            <a:endParaRPr lang="en-US" sz="1100" dirty="0" smtClean="0"/>
          </a:p>
          <a:p>
            <a:endParaRPr lang="en-US" sz="1100" dirty="0" smtClean="0"/>
          </a:p>
          <a:p>
            <a:endParaRPr lang="en-US" sz="1200" dirty="0" smtClean="0"/>
          </a:p>
          <a:p>
            <a:pPr algn="just"/>
            <a:endParaRPr lang="en-US" sz="1200" dirty="0" smtClean="0"/>
          </a:p>
          <a:p>
            <a:pPr algn="just"/>
            <a:endParaRPr lang="en-US" sz="1200" dirty="0" smtClean="0"/>
          </a:p>
          <a:p>
            <a:pPr algn="just"/>
            <a:r>
              <a:rPr lang="en-US" sz="1200" dirty="0" err="1" smtClean="0"/>
              <a:t>Sriram</a:t>
            </a:r>
            <a:r>
              <a:rPr lang="en-US" sz="1200" dirty="0" smtClean="0"/>
              <a:t> is </a:t>
            </a:r>
            <a:r>
              <a:rPr lang="en-US" sz="1200" dirty="0"/>
              <a:t>the Global Delivery Head for Artificial Intelligence &amp; Analytics (AI&amp;A) practice for Insurance. In this role, his responsibilities include </a:t>
            </a:r>
            <a:r>
              <a:rPr lang="en-US" sz="1200" dirty="0" smtClean="0"/>
              <a:t>Projects </a:t>
            </a:r>
            <a:r>
              <a:rPr lang="en-US" sz="1200" dirty="0"/>
              <a:t>delivery, Account planning, Competency building and Business development. He has extensive experience in helping customers layout their Data &amp; Information Strategy and build large &amp; complex Data Warehouses.</a:t>
            </a:r>
          </a:p>
          <a:p>
            <a:pPr algn="just"/>
            <a:endParaRPr lang="en-US" sz="1200" dirty="0"/>
          </a:p>
          <a:p>
            <a:pPr algn="just"/>
            <a:r>
              <a:rPr lang="en-US" sz="1200" dirty="0"/>
              <a:t>Sriram has been with the AI&amp;A practice for more than a  </a:t>
            </a:r>
            <a:r>
              <a:rPr lang="en-US" sz="1200" dirty="0" smtClean="0"/>
              <a:t>decade </a:t>
            </a:r>
            <a:r>
              <a:rPr lang="en-US" sz="1200" dirty="0"/>
              <a:t>and has predominantly worked </a:t>
            </a:r>
            <a:r>
              <a:rPr lang="en-US" sz="1200" dirty="0" smtClean="0"/>
              <a:t>with Life Sciences, </a:t>
            </a:r>
            <a:r>
              <a:rPr lang="en-US" sz="1200" dirty="0"/>
              <a:t>Information &amp; Media  and  Insurance customers. </a:t>
            </a:r>
          </a:p>
          <a:p>
            <a:pPr algn="just"/>
            <a:r>
              <a:rPr lang="en-US" sz="1200" dirty="0"/>
              <a:t>His expertise </a:t>
            </a:r>
            <a:r>
              <a:rPr lang="en-US" sz="1200" dirty="0" smtClean="0"/>
              <a:t>includes:</a:t>
            </a:r>
            <a:endParaRPr lang="en-US" sz="1200" dirty="0"/>
          </a:p>
          <a:p>
            <a:pPr marL="171450" lvl="0" indent="-171450" algn="just">
              <a:buFont typeface="Arial" panose="020B0604020202020204" pitchFamily="34" charset="0"/>
              <a:buChar char="•"/>
            </a:pPr>
            <a:r>
              <a:rPr lang="en-US" sz="1200" dirty="0"/>
              <a:t>Delivery excellence</a:t>
            </a:r>
          </a:p>
          <a:p>
            <a:pPr marL="171450" lvl="0" indent="-171450" algn="just">
              <a:buFont typeface="Arial" panose="020B0604020202020204" pitchFamily="34" charset="0"/>
              <a:buChar char="•"/>
            </a:pPr>
            <a:r>
              <a:rPr lang="en-US" sz="1200" dirty="0"/>
              <a:t>Setting up and operationalizing new centers for offshore delivery</a:t>
            </a:r>
          </a:p>
          <a:p>
            <a:pPr marL="171450" lvl="0" indent="-171450" algn="just">
              <a:buFont typeface="Arial" panose="020B0604020202020204" pitchFamily="34" charset="0"/>
              <a:buChar char="•"/>
            </a:pPr>
            <a:r>
              <a:rPr lang="en-US" sz="1200" dirty="0"/>
              <a:t>Helping customers set up Data &amp; BI </a:t>
            </a:r>
            <a:r>
              <a:rPr lang="en-US" sz="1200" dirty="0" smtClean="0"/>
              <a:t>CoEs</a:t>
            </a:r>
            <a:endParaRPr lang="en-US" sz="1200" dirty="0"/>
          </a:p>
          <a:p>
            <a:pPr marL="171450" lvl="0" indent="-171450" algn="just">
              <a:buFont typeface="Arial" panose="020B0604020202020204" pitchFamily="34" charset="0"/>
              <a:buChar char="•"/>
            </a:pPr>
            <a:r>
              <a:rPr lang="en-US" sz="1200" dirty="0"/>
              <a:t>Building Innovative Point Solutions</a:t>
            </a:r>
            <a:endParaRPr lang="en-US" sz="1200" dirty="0" smtClean="0"/>
          </a:p>
        </p:txBody>
      </p:sp>
      <p:pic>
        <p:nvPicPr>
          <p:cNvPr id="17" name="Picture 16"/>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47996" y="1063615"/>
            <a:ext cx="844721" cy="868424"/>
          </a:xfrm>
          <a:prstGeom prst="roundRect">
            <a:avLst>
              <a:gd name="adj" fmla="val 8594"/>
            </a:avLst>
          </a:prstGeom>
          <a:solidFill>
            <a:srgbClr val="FFFFFF">
              <a:shade val="85000"/>
            </a:srgbClr>
          </a:solidFill>
          <a:ln w="38100">
            <a:noFill/>
          </a:ln>
          <a:effectLst>
            <a:outerShdw blurRad="38100" dist="38100" dir="8100000" algn="tr" rotWithShape="0">
              <a:prstClr val="black">
                <a:alpha val="40000"/>
              </a:prstClr>
            </a:outerShdw>
            <a:softEdge rad="25400"/>
          </a:effectLst>
        </p:spPr>
      </p:pic>
      <p:sp>
        <p:nvSpPr>
          <p:cNvPr id="11" name="Rectangle 10"/>
          <p:cNvSpPr/>
          <p:nvPr/>
        </p:nvSpPr>
        <p:spPr>
          <a:xfrm>
            <a:off x="88802" y="1116431"/>
            <a:ext cx="3443290" cy="538609"/>
          </a:xfrm>
          <a:prstGeom prst="rect">
            <a:avLst/>
          </a:prstGeom>
        </p:spPr>
        <p:txBody>
          <a:bodyPr wrap="square">
            <a:spAutoFit/>
          </a:bodyPr>
          <a:lstStyle/>
          <a:p>
            <a:pPr lvl="2"/>
            <a:r>
              <a:rPr lang="en-US" dirty="0">
                <a:solidFill>
                  <a:schemeClr val="accent4">
                    <a:lumMod val="50000"/>
                  </a:schemeClr>
                </a:solidFill>
              </a:rPr>
              <a:t>Sriram </a:t>
            </a:r>
            <a:r>
              <a:rPr lang="en-US" dirty="0" smtClean="0">
                <a:solidFill>
                  <a:schemeClr val="accent4">
                    <a:lumMod val="50000"/>
                  </a:schemeClr>
                </a:solidFill>
              </a:rPr>
              <a:t>Vembu</a:t>
            </a:r>
            <a:endParaRPr lang="en-US" sz="1100" dirty="0"/>
          </a:p>
          <a:p>
            <a:pPr lvl="2"/>
            <a:r>
              <a:rPr lang="en-US" sz="1100" b="1" i="1" dirty="0">
                <a:solidFill>
                  <a:srgbClr val="0070C0"/>
                </a:solidFill>
              </a:rPr>
              <a:t>Sr. Delivery Director, AI&amp;A Insurance</a:t>
            </a:r>
          </a:p>
        </p:txBody>
      </p:sp>
      <p:sp>
        <p:nvSpPr>
          <p:cNvPr id="9" name="TextBox 8"/>
          <p:cNvSpPr txBox="1"/>
          <p:nvPr/>
        </p:nvSpPr>
        <p:spPr>
          <a:xfrm>
            <a:off x="3617815" y="822332"/>
            <a:ext cx="3697385" cy="5840307"/>
          </a:xfrm>
          <a:prstGeom prst="rect">
            <a:avLst/>
          </a:prstGeom>
          <a:gradFill flip="none" rotWithShape="1">
            <a:gsLst>
              <a:gs pos="0">
                <a:schemeClr val="bg1"/>
              </a:gs>
              <a:gs pos="100000">
                <a:srgbClr val="D6E9C9"/>
              </a:gs>
            </a:gsLst>
            <a:lin ang="5400000" scaled="1"/>
            <a:tileRect/>
          </a:gradFill>
          <a:ln>
            <a:noFill/>
          </a:ln>
          <a:effectLst>
            <a:outerShdw blurRad="50800" dist="38100" dir="5400000" algn="t" rotWithShape="0">
              <a:prstClr val="black">
                <a:alpha val="40000"/>
              </a:prstClr>
            </a:outerShdw>
          </a:effectLst>
        </p:spPr>
        <p:txBody>
          <a:bodyPr wrap="square" rtlCol="0">
            <a:noAutofit/>
          </a:bodyPr>
          <a:lstStyle/>
          <a:p>
            <a:endParaRPr lang="en-US" dirty="0" smtClean="0"/>
          </a:p>
          <a:p>
            <a:pPr lvl="2"/>
            <a:r>
              <a:rPr lang="en-US" dirty="0">
                <a:solidFill>
                  <a:schemeClr val="accent4">
                    <a:lumMod val="50000"/>
                  </a:schemeClr>
                </a:solidFill>
              </a:rPr>
              <a:t>Ravi Kiran </a:t>
            </a:r>
            <a:r>
              <a:rPr lang="en-US" dirty="0" smtClean="0">
                <a:solidFill>
                  <a:schemeClr val="accent4">
                    <a:lumMod val="50000"/>
                  </a:schemeClr>
                </a:solidFill>
              </a:rPr>
              <a:t>Munnangi</a:t>
            </a:r>
            <a:endParaRPr lang="en-US" sz="1100" dirty="0" smtClean="0"/>
          </a:p>
          <a:p>
            <a:pPr lvl="2"/>
            <a:r>
              <a:rPr lang="en-US" sz="1100" b="1" i="1" dirty="0">
                <a:solidFill>
                  <a:srgbClr val="0070C0"/>
                </a:solidFill>
              </a:rPr>
              <a:t>Delivery Director, </a:t>
            </a:r>
            <a:r>
              <a:rPr lang="en-US" sz="1100" b="1" i="1" dirty="0" smtClean="0">
                <a:solidFill>
                  <a:srgbClr val="0070C0"/>
                </a:solidFill>
              </a:rPr>
              <a:t>AIA </a:t>
            </a:r>
            <a:r>
              <a:rPr lang="en-US" sz="1100" b="1" i="1" dirty="0">
                <a:solidFill>
                  <a:srgbClr val="0070C0"/>
                </a:solidFill>
              </a:rPr>
              <a:t>Travelers</a:t>
            </a:r>
          </a:p>
          <a:p>
            <a:endParaRPr lang="en-US" sz="1100" dirty="0" smtClean="0"/>
          </a:p>
          <a:p>
            <a:pPr algn="just"/>
            <a:endParaRPr lang="en-US" sz="1200" dirty="0" smtClean="0"/>
          </a:p>
          <a:p>
            <a:pPr algn="just"/>
            <a:endParaRPr lang="en-US" sz="1200" dirty="0"/>
          </a:p>
          <a:p>
            <a:pPr algn="just"/>
            <a:endParaRPr lang="en-US" sz="1200" dirty="0" smtClean="0"/>
          </a:p>
          <a:p>
            <a:pPr algn="just"/>
            <a:r>
              <a:rPr lang="en-US" sz="1200" dirty="0" smtClean="0"/>
              <a:t>Ravi </a:t>
            </a:r>
            <a:r>
              <a:rPr lang="en-US" sz="1200" dirty="0"/>
              <a:t>(Ravi M) is the offshore delivery director for Artificial Intelligence &amp; Analytics (</a:t>
            </a:r>
            <a:r>
              <a:rPr lang="en-US" sz="1200" dirty="0" smtClean="0"/>
              <a:t>AIA</a:t>
            </a:r>
            <a:r>
              <a:rPr lang="en-US" sz="1200" dirty="0"/>
              <a:t>) for Travelers </a:t>
            </a:r>
            <a:r>
              <a:rPr lang="en-US" sz="1200" dirty="0" smtClean="0"/>
              <a:t>account, </a:t>
            </a:r>
            <a:r>
              <a:rPr lang="en-US" sz="1200" dirty="0"/>
              <a:t>which is part of the larger Strategic Business Unit for Insurance Practice at Offshore (India</a:t>
            </a:r>
            <a:r>
              <a:rPr lang="en-US" sz="1200" dirty="0" smtClean="0"/>
              <a:t>). He </a:t>
            </a:r>
            <a:r>
              <a:rPr lang="en-US" sz="1200" dirty="0"/>
              <a:t>is responsible for managing delivery for data warehousing projects for few of strategic Insurance customers of Cognizant.  </a:t>
            </a:r>
          </a:p>
          <a:p>
            <a:pPr algn="just"/>
            <a:r>
              <a:rPr lang="en-US" sz="1200" dirty="0"/>
              <a:t> </a:t>
            </a:r>
          </a:p>
          <a:p>
            <a:pPr algn="just"/>
            <a:r>
              <a:rPr lang="en-US" sz="1200" dirty="0"/>
              <a:t>Ravi has </a:t>
            </a:r>
            <a:r>
              <a:rPr lang="en-US" sz="1200" dirty="0" smtClean="0"/>
              <a:t>20+ </a:t>
            </a:r>
            <a:r>
              <a:rPr lang="en-US" sz="1200" dirty="0"/>
              <a:t>years of experience in the Information Technology industry and has a strong background in data </a:t>
            </a:r>
            <a:r>
              <a:rPr lang="en-US" sz="1200" dirty="0" smtClean="0"/>
              <a:t>warehousing. Prior </a:t>
            </a:r>
            <a:r>
              <a:rPr lang="en-US" sz="1200" dirty="0"/>
              <a:t>to joining Cognizant in 2007, he </a:t>
            </a:r>
            <a:r>
              <a:rPr lang="en-US" sz="1200" dirty="0" smtClean="0"/>
              <a:t>has worked in </a:t>
            </a:r>
            <a:r>
              <a:rPr lang="en-US" sz="1200" dirty="0"/>
              <a:t>Ramco Systems – implementing data warehouse solutions for their ERP </a:t>
            </a:r>
            <a:r>
              <a:rPr lang="en-US" sz="1200" dirty="0" smtClean="0"/>
              <a:t>customers </a:t>
            </a:r>
            <a:r>
              <a:rPr lang="en-US" sz="1200" dirty="0"/>
              <a:t>in HR, </a:t>
            </a:r>
            <a:r>
              <a:rPr lang="en-US" sz="1200" dirty="0" smtClean="0"/>
              <a:t>Aviation and </a:t>
            </a:r>
            <a:r>
              <a:rPr lang="en-US" sz="1200" dirty="0"/>
              <a:t>Fleet management sectors.</a:t>
            </a:r>
            <a:endParaRPr lang="en-US" sz="1200" dirty="0" smtClean="0"/>
          </a:p>
        </p:txBody>
      </p:sp>
      <p:pic>
        <p:nvPicPr>
          <p:cNvPr id="12" name="Picture 11"/>
          <p:cNvPicPr>
            <a:picLocks noChangeAspect="1"/>
          </p:cNvPicPr>
          <p:nvPr/>
        </p:nvPicPr>
        <p:blipFill>
          <a:blip r:embed="rId3"/>
          <a:stretch>
            <a:fillRect/>
          </a:stretch>
        </p:blipFill>
        <p:spPr>
          <a:xfrm>
            <a:off x="3853337" y="1033249"/>
            <a:ext cx="749201" cy="773420"/>
          </a:xfrm>
          <a:prstGeom prst="roundRect">
            <a:avLst>
              <a:gd name="adj" fmla="val 8594"/>
            </a:avLst>
          </a:prstGeom>
          <a:solidFill>
            <a:srgbClr val="FFFFFF">
              <a:shade val="85000"/>
            </a:srgbClr>
          </a:solidFill>
          <a:ln w="38100">
            <a:noFill/>
          </a:ln>
          <a:effectLst>
            <a:outerShdw blurRad="38100" dist="38100" dir="8100000" algn="tr" rotWithShape="0">
              <a:prstClr val="black">
                <a:alpha val="40000"/>
              </a:prstClr>
            </a:outerShdw>
            <a:softEdge rad="25400"/>
          </a:effectLst>
        </p:spPr>
      </p:pic>
    </p:spTree>
    <p:extLst>
      <p:ext uri="{BB962C8B-B14F-4D97-AF65-F5344CB8AC3E}">
        <p14:creationId xmlns:p14="http://schemas.microsoft.com/office/powerpoint/2010/main" val="12882809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85724" y="411106"/>
            <a:ext cx="1764506" cy="400110"/>
          </a:xfrm>
          <a:prstGeom prst="rect">
            <a:avLst/>
          </a:prstGeom>
          <a:noFill/>
        </p:spPr>
        <p:txBody>
          <a:bodyPr wrap="square" rtlCol="0">
            <a:spAutoFit/>
          </a:bodyPr>
          <a:lstStyle/>
          <a:p>
            <a:r>
              <a:rPr lang="en-US" sz="2000" b="1" dirty="0" smtClean="0">
                <a:solidFill>
                  <a:srgbClr val="FFFF00"/>
                </a:solidFill>
              </a:rPr>
              <a:t>Profiles</a:t>
            </a:r>
            <a:endParaRPr lang="en-US" sz="2000" b="1" dirty="0">
              <a:solidFill>
                <a:srgbClr val="FFFF00"/>
              </a:solidFill>
            </a:endParaRPr>
          </a:p>
        </p:txBody>
      </p:sp>
      <p:sp>
        <p:nvSpPr>
          <p:cNvPr id="8" name="TextBox 7"/>
          <p:cNvSpPr txBox="1"/>
          <p:nvPr/>
        </p:nvSpPr>
        <p:spPr>
          <a:xfrm>
            <a:off x="3587262" y="811216"/>
            <a:ext cx="3721781" cy="5840307"/>
          </a:xfrm>
          <a:prstGeom prst="rect">
            <a:avLst/>
          </a:prstGeom>
          <a:gradFill flip="none" rotWithShape="1">
            <a:gsLst>
              <a:gs pos="0">
                <a:schemeClr val="bg1"/>
              </a:gs>
              <a:gs pos="100000">
                <a:srgbClr val="F6ECE2"/>
              </a:gs>
            </a:gsLst>
            <a:lin ang="5400000" scaled="1"/>
            <a:tileRect/>
          </a:gradFill>
          <a:ln>
            <a:noFill/>
          </a:ln>
          <a:effectLst>
            <a:outerShdw blurRad="50800" dist="38100" dir="5400000" algn="t" rotWithShape="0">
              <a:prstClr val="black">
                <a:alpha val="40000"/>
              </a:prstClr>
            </a:outerShdw>
          </a:effectLst>
        </p:spPr>
        <p:txBody>
          <a:bodyPr wrap="square" rtlCol="0">
            <a:noAutofit/>
          </a:bodyPr>
          <a:lstStyle>
            <a:defPPr>
              <a:defRPr lang="en-US"/>
            </a:defPPr>
            <a:lvl3pPr lvl="2">
              <a:defRPr>
                <a:solidFill>
                  <a:schemeClr val="accent4">
                    <a:lumMod val="50000"/>
                  </a:schemeClr>
                </a:solidFill>
              </a:defRPr>
            </a:lvl3pPr>
          </a:lstStyle>
          <a:p>
            <a:pPr lvl="2"/>
            <a:endParaRPr lang="en-US" dirty="0"/>
          </a:p>
          <a:p>
            <a:endParaRPr lang="en-US" sz="1200" dirty="0" smtClean="0">
              <a:latin typeface="+mj-lt"/>
            </a:endParaRPr>
          </a:p>
          <a:p>
            <a:endParaRPr lang="en-US" sz="1200" dirty="0">
              <a:latin typeface="+mj-lt"/>
            </a:endParaRPr>
          </a:p>
          <a:p>
            <a:endParaRPr lang="en-US" sz="1200" dirty="0" smtClean="0">
              <a:latin typeface="+mj-lt"/>
            </a:endParaRPr>
          </a:p>
          <a:p>
            <a:endParaRPr lang="en-US" sz="1200" dirty="0">
              <a:latin typeface="+mj-lt"/>
            </a:endParaRPr>
          </a:p>
          <a:p>
            <a:pPr algn="just"/>
            <a:endParaRPr lang="en-US" sz="1200" dirty="0">
              <a:latin typeface="+mj-lt"/>
            </a:endParaRPr>
          </a:p>
          <a:p>
            <a:pPr algn="just"/>
            <a:endParaRPr lang="en-US" sz="1200" dirty="0">
              <a:latin typeface="+mj-lt"/>
            </a:endParaRPr>
          </a:p>
          <a:p>
            <a:pPr algn="just"/>
            <a:endParaRPr lang="en-US" sz="1200" dirty="0"/>
          </a:p>
          <a:p>
            <a:pPr algn="just"/>
            <a:r>
              <a:rPr lang="en-US" sz="1200" dirty="0" smtClean="0"/>
              <a:t>Akila </a:t>
            </a:r>
            <a:r>
              <a:rPr lang="en-US" sz="1200" dirty="0"/>
              <a:t>is the Delivery Lead for Travelers PI portfolio. She has 16 years of IT experience implementing IT services and solutions for clients in the Insurance industry across US, UK &amp; </a:t>
            </a:r>
            <a:r>
              <a:rPr lang="en-US" sz="1200" dirty="0" smtClean="0"/>
              <a:t>APAC geographies. </a:t>
            </a:r>
            <a:r>
              <a:rPr lang="en-US" sz="1200" dirty="0"/>
              <a:t>Akila has performed various roles at onsite and offshore. She has extensive experience in managing large development programs in the Insurance domain and has also </a:t>
            </a:r>
            <a:r>
              <a:rPr lang="en-US" sz="1200" dirty="0" smtClean="0"/>
              <a:t>managed </a:t>
            </a:r>
            <a:r>
              <a:rPr lang="en-US" sz="1200" dirty="0"/>
              <a:t>teams spanning multiple </a:t>
            </a:r>
            <a:r>
              <a:rPr lang="en-US" sz="1200" dirty="0" smtClean="0"/>
              <a:t>locations.</a:t>
            </a:r>
          </a:p>
          <a:p>
            <a:pPr algn="just"/>
            <a:endParaRPr lang="en-US" sz="1200" dirty="0"/>
          </a:p>
          <a:p>
            <a:pPr algn="just"/>
            <a:r>
              <a:rPr lang="en-US" sz="1200" dirty="0" smtClean="0"/>
              <a:t>In her previous roles, Akila was </a:t>
            </a:r>
            <a:r>
              <a:rPr lang="en-US" sz="1200" dirty="0"/>
              <a:t>associated with Travelers between 2008 </a:t>
            </a:r>
            <a:r>
              <a:rPr lang="en-US" sz="1200" dirty="0" smtClean="0"/>
              <a:t>and </a:t>
            </a:r>
            <a:r>
              <a:rPr lang="en-US" sz="1200" dirty="0"/>
              <a:t>2013 &amp; </a:t>
            </a:r>
            <a:r>
              <a:rPr lang="en-US" sz="1200" dirty="0" smtClean="0"/>
              <a:t>has worked </a:t>
            </a:r>
            <a:r>
              <a:rPr lang="en-US" sz="1200" dirty="0"/>
              <a:t>in multiple LoBs </a:t>
            </a:r>
            <a:r>
              <a:rPr lang="en-US" sz="1200" dirty="0" smtClean="0"/>
              <a:t>viz., </a:t>
            </a:r>
            <a:r>
              <a:rPr lang="en-US" sz="1200" dirty="0"/>
              <a:t>Distribution, </a:t>
            </a:r>
            <a:r>
              <a:rPr lang="en-US" sz="1200" dirty="0" smtClean="0"/>
              <a:t>Claim, PI &amp; </a:t>
            </a:r>
            <a:r>
              <a:rPr lang="en-US" sz="1200" dirty="0"/>
              <a:t>International before joining PI </a:t>
            </a:r>
            <a:r>
              <a:rPr lang="en-US" sz="1200" dirty="0" smtClean="0"/>
              <a:t>back in </a:t>
            </a:r>
            <a:r>
              <a:rPr lang="en-US" sz="1200" dirty="0"/>
              <a:t>Dec </a:t>
            </a:r>
            <a:r>
              <a:rPr lang="en-US" sz="1200" dirty="0" smtClean="0"/>
              <a:t>2017.</a:t>
            </a:r>
          </a:p>
          <a:p>
            <a:pPr algn="just"/>
            <a:endParaRPr lang="en-US" sz="1200" dirty="0"/>
          </a:p>
          <a:p>
            <a:pPr algn="just"/>
            <a:r>
              <a:rPr lang="en-US" sz="1200" dirty="0"/>
              <a:t>Akila has </a:t>
            </a:r>
            <a:r>
              <a:rPr lang="en-US" sz="1200" dirty="0" smtClean="0"/>
              <a:t>also worked </a:t>
            </a:r>
            <a:r>
              <a:rPr lang="en-US" sz="1200" dirty="0"/>
              <a:t>in </a:t>
            </a:r>
            <a:r>
              <a:rPr lang="en-US" sz="1200" dirty="0" smtClean="0"/>
              <a:t>Retail </a:t>
            </a:r>
            <a:r>
              <a:rPr lang="en-US" sz="1200" dirty="0"/>
              <a:t>domain. </a:t>
            </a:r>
            <a:r>
              <a:rPr lang="en-US" sz="1200" dirty="0" smtClean="0"/>
              <a:t>She </a:t>
            </a:r>
            <a:r>
              <a:rPr lang="en-US" sz="1200" dirty="0"/>
              <a:t>holds Bachelor of Engineering degree </a:t>
            </a:r>
            <a:r>
              <a:rPr lang="en-US" sz="1200" dirty="0" smtClean="0"/>
              <a:t>and is an alumnus of Thiagarajar College </a:t>
            </a:r>
            <a:r>
              <a:rPr lang="en-US" sz="1200" dirty="0"/>
              <a:t>of </a:t>
            </a:r>
            <a:r>
              <a:rPr lang="en-US" sz="1200" dirty="0" smtClean="0"/>
              <a:t>Engineering, Madurai. Akila </a:t>
            </a:r>
            <a:r>
              <a:rPr lang="en-US" sz="1200" dirty="0"/>
              <a:t>is certified </a:t>
            </a:r>
            <a:r>
              <a:rPr lang="en-US" sz="1200" dirty="0" smtClean="0"/>
              <a:t>in PMP, Scrum Master </a:t>
            </a:r>
            <a:r>
              <a:rPr lang="en-US" sz="1200" dirty="0">
                <a:solidFill>
                  <a:srgbClr val="000000"/>
                </a:solidFill>
              </a:rPr>
              <a:t>and AINS </a:t>
            </a:r>
            <a:r>
              <a:rPr lang="en-US" sz="1200" dirty="0" smtClean="0">
                <a:solidFill>
                  <a:srgbClr val="000000"/>
                </a:solidFill>
              </a:rPr>
              <a:t>Principles.</a:t>
            </a:r>
            <a:endParaRPr lang="en-US" sz="1200" dirty="0">
              <a:solidFill>
                <a:srgbClr val="000000"/>
              </a:solidFill>
            </a:endParaRPr>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62337" y="1030925"/>
            <a:ext cx="773215" cy="78638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4" name="TextBox 13"/>
          <p:cNvSpPr txBox="1"/>
          <p:nvPr/>
        </p:nvSpPr>
        <p:spPr>
          <a:xfrm>
            <a:off x="4535552" y="1099325"/>
            <a:ext cx="4397829" cy="707886"/>
          </a:xfrm>
          <a:prstGeom prst="rect">
            <a:avLst/>
          </a:prstGeom>
          <a:noFill/>
        </p:spPr>
        <p:txBody>
          <a:bodyPr wrap="square" rtlCol="0">
            <a:spAutoFit/>
          </a:bodyPr>
          <a:lstStyle/>
          <a:p>
            <a:r>
              <a:rPr lang="en-US" dirty="0" smtClean="0">
                <a:solidFill>
                  <a:srgbClr val="FFC000">
                    <a:lumMod val="50000"/>
                  </a:srgbClr>
                </a:solidFill>
              </a:rPr>
              <a:t>Akila Srinivasan</a:t>
            </a:r>
          </a:p>
          <a:p>
            <a:r>
              <a:rPr lang="en-US" sz="1100" b="1" i="1" dirty="0" smtClean="0">
                <a:solidFill>
                  <a:srgbClr val="0070C0"/>
                </a:solidFill>
              </a:rPr>
              <a:t>Delivery Lead, Travelers Personal Insurance</a:t>
            </a:r>
            <a:endParaRPr lang="en-US" sz="1100" b="1" i="1" dirty="0">
              <a:solidFill>
                <a:srgbClr val="0070C0"/>
              </a:solidFill>
            </a:endParaRPr>
          </a:p>
          <a:p>
            <a:endParaRPr lang="en-US" sz="1100" dirty="0"/>
          </a:p>
        </p:txBody>
      </p:sp>
      <p:sp>
        <p:nvSpPr>
          <p:cNvPr id="12" name="TextBox 11"/>
          <p:cNvSpPr txBox="1"/>
          <p:nvPr/>
        </p:nvSpPr>
        <p:spPr>
          <a:xfrm>
            <a:off x="0" y="811216"/>
            <a:ext cx="3620894" cy="5840307"/>
          </a:xfrm>
          <a:prstGeom prst="rect">
            <a:avLst/>
          </a:prstGeom>
          <a:gradFill flip="none" rotWithShape="1">
            <a:gsLst>
              <a:gs pos="0">
                <a:schemeClr val="bg1"/>
              </a:gs>
              <a:gs pos="100000">
                <a:srgbClr val="D6E9C9"/>
              </a:gs>
            </a:gsLst>
            <a:lin ang="5400000" scaled="1"/>
            <a:tileRect/>
          </a:gradFill>
          <a:ln>
            <a:noFill/>
          </a:ln>
          <a:effectLst>
            <a:outerShdw blurRad="50800" dist="38100" dir="5400000" algn="t" rotWithShape="0">
              <a:prstClr val="black">
                <a:alpha val="40000"/>
              </a:prstClr>
            </a:outerShdw>
          </a:effectLst>
        </p:spPr>
        <p:txBody>
          <a:bodyPr wrap="square" rtlCol="0">
            <a:noAutofit/>
          </a:bodyPr>
          <a:lstStyle/>
          <a:p>
            <a:endParaRPr lang="en-US" dirty="0" smtClean="0"/>
          </a:p>
          <a:p>
            <a:endParaRPr lang="en-US" sz="1100" dirty="0" smtClean="0"/>
          </a:p>
          <a:p>
            <a:endParaRPr lang="en-US" sz="1100" dirty="0"/>
          </a:p>
          <a:p>
            <a:endParaRPr lang="en-US" sz="1100" dirty="0" smtClean="0"/>
          </a:p>
          <a:p>
            <a:endParaRPr lang="en-US" sz="1100" dirty="0" smtClean="0"/>
          </a:p>
          <a:p>
            <a:endParaRPr lang="en-US" sz="1200" dirty="0" smtClean="0"/>
          </a:p>
          <a:p>
            <a:pPr algn="just"/>
            <a:endParaRPr lang="en-US" sz="1200" dirty="0" smtClean="0"/>
          </a:p>
          <a:p>
            <a:pPr algn="just"/>
            <a:endParaRPr lang="en-US" sz="1200" dirty="0" smtClean="0"/>
          </a:p>
          <a:p>
            <a:pPr algn="just"/>
            <a:r>
              <a:rPr lang="en-US" sz="1200" dirty="0"/>
              <a:t>Ram is the global delivery anchor for Data Testing portfolio of Insurance and Communication, Media &amp; Technology industry verticals. In this role, Ram is responsible for delivering the projects in the data testing, including partnering with/ helping the clients in recommending and implementing the best data validation options for efficient outcomes in their digital programs besides team competency building. He has extensive experience in helping customers across geographies establish the QA team and to realize efficiency improvements leveraging global delivery model. Ram has predominantly worked with Insurance, Healthcare and Life Sciences customers in his 20 years of varied IT experience . His expertise include:</a:t>
            </a:r>
          </a:p>
          <a:p>
            <a:pPr algn="just"/>
            <a:r>
              <a:rPr lang="en-US" sz="1200" dirty="0" smtClean="0"/>
              <a:t>• Delivery </a:t>
            </a:r>
            <a:r>
              <a:rPr lang="en-US" sz="1200" dirty="0"/>
              <a:t>excellence</a:t>
            </a:r>
          </a:p>
          <a:p>
            <a:pPr algn="just"/>
            <a:r>
              <a:rPr lang="en-US" sz="1200" dirty="0" smtClean="0"/>
              <a:t>• Building </a:t>
            </a:r>
            <a:r>
              <a:rPr lang="en-US" sz="1200" dirty="0"/>
              <a:t>data QA teams</a:t>
            </a:r>
          </a:p>
          <a:p>
            <a:pPr algn="just"/>
            <a:r>
              <a:rPr lang="en-US" sz="1200" dirty="0" smtClean="0"/>
              <a:t>• DW </a:t>
            </a:r>
            <a:r>
              <a:rPr lang="en-US" sz="1200" dirty="0"/>
              <a:t>&amp; BI QA Program Management</a:t>
            </a:r>
          </a:p>
          <a:p>
            <a:pPr algn="just"/>
            <a:endParaRPr lang="en-US" sz="1200" dirty="0"/>
          </a:p>
        </p:txBody>
      </p:sp>
      <p:sp>
        <p:nvSpPr>
          <p:cNvPr id="17" name="TextBox 16"/>
          <p:cNvSpPr txBox="1"/>
          <p:nvPr/>
        </p:nvSpPr>
        <p:spPr>
          <a:xfrm>
            <a:off x="1000309" y="1124120"/>
            <a:ext cx="2466549" cy="538609"/>
          </a:xfrm>
          <a:prstGeom prst="rect">
            <a:avLst/>
          </a:prstGeom>
          <a:noFill/>
        </p:spPr>
        <p:txBody>
          <a:bodyPr wrap="square" rtlCol="0">
            <a:spAutoFit/>
          </a:bodyPr>
          <a:lstStyle>
            <a:defPPr>
              <a:defRPr lang="en-US"/>
            </a:defPPr>
            <a:lvl1pPr>
              <a:defRPr>
                <a:solidFill>
                  <a:srgbClr val="FFC000">
                    <a:lumMod val="50000"/>
                  </a:srgbClr>
                </a:solidFill>
              </a:defRPr>
            </a:lvl1pPr>
          </a:lstStyle>
          <a:p>
            <a:r>
              <a:rPr lang="en-US" dirty="0"/>
              <a:t>Ramkumar </a:t>
            </a:r>
            <a:r>
              <a:rPr lang="en-US" dirty="0" err="1"/>
              <a:t>Velu</a:t>
            </a:r>
            <a:endParaRPr lang="en-US" dirty="0"/>
          </a:p>
          <a:p>
            <a:r>
              <a:rPr lang="en-US" sz="1100" b="1" i="1" dirty="0">
                <a:solidFill>
                  <a:srgbClr val="0070C0"/>
                </a:solidFill>
              </a:rPr>
              <a:t>Delivery Director,  AIA Travelers</a:t>
            </a:r>
          </a:p>
        </p:txBody>
      </p:sp>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0404" y="1099325"/>
            <a:ext cx="831151" cy="806400"/>
          </a:xfrm>
          <a:prstGeom prst="roundRect">
            <a:avLst>
              <a:gd name="adj" fmla="val 8594"/>
            </a:avLst>
          </a:prstGeom>
          <a:solidFill>
            <a:srgbClr val="FFFFFF">
              <a:shade val="85000"/>
            </a:srgbClr>
          </a:solidFill>
          <a:ln w="38100">
            <a:noFill/>
          </a:ln>
          <a:effectLst>
            <a:outerShdw blurRad="38100" dist="38100" dir="8100000" algn="tr" rotWithShape="0">
              <a:prstClr val="black">
                <a:alpha val="40000"/>
              </a:prstClr>
            </a:outerShdw>
            <a:softEdge rad="25400"/>
          </a:effectLst>
          <a:scene3d>
            <a:camera prst="orthographicFront"/>
            <a:lightRig rig="contrasting" dir="t"/>
          </a:scene3d>
          <a:sp3d prstMaterial="plastic">
            <a:bevelT w="381000" h="114300"/>
          </a:sp3d>
        </p:spPr>
      </p:pic>
    </p:spTree>
    <p:extLst>
      <p:ext uri="{BB962C8B-B14F-4D97-AF65-F5344CB8AC3E}">
        <p14:creationId xmlns:p14="http://schemas.microsoft.com/office/powerpoint/2010/main" val="30740717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F1D6E05BAE7A9479EDFE4019ED05CA7" ma:contentTypeVersion="0" ma:contentTypeDescription="Create a new document." ma:contentTypeScope="" ma:versionID="6dcd1d1bf9cc9d7d1321ba443b4482cc">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52E014B-0F72-4B72-8C66-AE33D385F84E}">
  <ds:schemaRefs>
    <ds:schemaRef ds:uri="http://schemas.microsoft.com/sharepoint/v3/contenttype/forms"/>
  </ds:schemaRefs>
</ds:datastoreItem>
</file>

<file path=customXml/itemProps2.xml><?xml version="1.0" encoding="utf-8"?>
<ds:datastoreItem xmlns:ds="http://schemas.openxmlformats.org/officeDocument/2006/customXml" ds:itemID="{4FF45D7C-D60D-4AB7-8C3D-2556EE6EA1D1}">
  <ds:schemaRefs>
    <ds:schemaRef ds:uri="http://www.w3.org/XML/1998/namespace"/>
    <ds:schemaRef ds:uri="http://purl.org/dc/elements/1.1/"/>
    <ds:schemaRef ds:uri="http://schemas.microsoft.com/office/infopath/2007/PartnerControls"/>
    <ds:schemaRef ds:uri="http://schemas.openxmlformats.org/package/2006/metadata/core-properties"/>
    <ds:schemaRef ds:uri="http://schemas.microsoft.com/office/2006/documentManagement/types"/>
    <ds:schemaRef ds:uri="http://schemas.microsoft.com/office/2006/metadata/properties"/>
    <ds:schemaRef ds:uri="http://purl.org/dc/dcmitype/"/>
    <ds:schemaRef ds:uri="http://purl.org/dc/terms/"/>
  </ds:schemaRefs>
</ds:datastoreItem>
</file>

<file path=customXml/itemProps3.xml><?xml version="1.0" encoding="utf-8"?>
<ds:datastoreItem xmlns:ds="http://schemas.openxmlformats.org/officeDocument/2006/customXml" ds:itemID="{ABA42D2F-F40D-458B-8F4B-D01C745D272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Theme</Template>
  <TotalTime>31903</TotalTime>
  <Words>447</Words>
  <Application>Microsoft Office PowerPoint</Application>
  <PresentationFormat>Custom</PresentationFormat>
  <Paragraphs>82</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Arial Black</vt:lpstr>
      <vt:lpstr>Calibri</vt:lpstr>
      <vt:lpstr>Calibri Light</vt:lpstr>
      <vt:lpstr>Interstate</vt:lpstr>
      <vt:lpstr>Times New Roman</vt:lpstr>
      <vt:lpstr>Office Theme</vt:lpstr>
      <vt:lpstr>PowerPoint Presentation</vt:lpstr>
      <vt:lpstr>PowerPoint Presentation</vt:lpstr>
      <vt:lpstr>PowerPoint Presentation</vt:lpstr>
      <vt:lpstr>PowerPoint Presentation</vt:lpstr>
    </vt:vector>
  </TitlesOfParts>
  <Company>Cognizant Technology Solutions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Sivaraman, Pradeepkumar (Cognizant)</dc:creator>
  <cp:lastModifiedBy>Mohan, Janani (Cognizant)</cp:lastModifiedBy>
  <cp:revision>1708</cp:revision>
  <cp:lastPrinted>2018-09-28T16:13:33Z</cp:lastPrinted>
  <dcterms:created xsi:type="dcterms:W3CDTF">2016-11-05T17:43:28Z</dcterms:created>
  <dcterms:modified xsi:type="dcterms:W3CDTF">2019-10-08T06:43:37Z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0x010100EF1D6E05BAE7A9479EDFE4019ED05CA7</vt:lpwstr>
  </property>
</Properties>
</file>