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9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6684F-709E-283B-8F33-B0A78106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901777" cy="3761257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GetYourDoctor</a:t>
            </a:r>
            <a:r>
              <a:rPr lang="en-US" sz="3200" dirty="0"/>
              <a:t>-</a:t>
            </a:r>
            <a:br>
              <a:rPr lang="en-US" sz="3200" dirty="0"/>
            </a:br>
            <a:r>
              <a:rPr lang="en-US" sz="3200" dirty="0"/>
              <a:t>Doctor Appointment</a:t>
            </a:r>
            <a:br>
              <a:rPr lang="en-US" sz="3200" dirty="0"/>
            </a:br>
            <a:r>
              <a:rPr lang="en-US" sz="3200" dirty="0"/>
              <a:t>System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14168-F426-E787-303F-9D0957F1E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Praveen Rao V P</a:t>
            </a:r>
            <a:endParaRPr lang="en-IN" sz="1800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C8616F0-CC79-D336-D3CC-856D8FE66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3" r="-1" b="-1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2B18-849A-3804-F93D-2241E820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1B26-72A5-3B2C-CFD1-FFBAAD2C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GetYourDoctor</a:t>
            </a:r>
            <a:r>
              <a:rPr lang="en-US" dirty="0"/>
              <a:t> – A Doctor Appointment System is a free, appointment booking system for making the process of booking an appointment in a clinic easier and simpler. </a:t>
            </a:r>
            <a:br>
              <a:rPr lang="en-US" dirty="0"/>
            </a:br>
            <a:r>
              <a:rPr lang="en-US" dirty="0"/>
              <a:t>With Spring Boot and utilization of REST API in the backend and React in the Frontend, the application is fully functional and ready for deployment.</a:t>
            </a:r>
          </a:p>
          <a:p>
            <a:endParaRPr lang="en-US" dirty="0"/>
          </a:p>
          <a:p>
            <a:r>
              <a:rPr lang="en-US" dirty="0"/>
              <a:t>This application enables a user to register, login, search and book appointments, as well as cancel appointments before a specific date if the timing is inconvenient for the patient. Hence, this application is purely a patient-centric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53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C564-4F35-4BF1-D9C4-422197C5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02A4-30C1-6EF3-6757-4F277E22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OpenAI API, I have implemented a </a:t>
            </a:r>
            <a:r>
              <a:rPr lang="en-US" dirty="0" err="1"/>
              <a:t>ChatBot</a:t>
            </a:r>
            <a:r>
              <a:rPr lang="en-US" dirty="0"/>
              <a:t> called Dr. </a:t>
            </a:r>
            <a:r>
              <a:rPr lang="en-US" dirty="0" err="1"/>
              <a:t>ChatBot</a:t>
            </a:r>
            <a:r>
              <a:rPr lang="en-US" dirty="0"/>
              <a:t>, where you can enter your ailments and Dr </a:t>
            </a:r>
            <a:r>
              <a:rPr lang="en-US" dirty="0" err="1"/>
              <a:t>ChatBot</a:t>
            </a:r>
            <a:r>
              <a:rPr lang="en-US" dirty="0"/>
              <a:t> will display what possible diseases or condition you might have and suggest clinics near you!</a:t>
            </a:r>
          </a:p>
          <a:p>
            <a:r>
              <a:rPr lang="en-US" dirty="0"/>
              <a:t>(Under Development) I am also planning to have an API which collects latest news about advancements in Healthcare, and Government Schemes for medical industry and display it in the home pages.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6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A6E1-71C2-DC9F-B0D7-851298DF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Interaction.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5E7C4F-99AF-62CA-34FC-B19DB732035A}"/>
              </a:ext>
            </a:extLst>
          </p:cNvPr>
          <p:cNvSpPr/>
          <p:nvPr/>
        </p:nvSpPr>
        <p:spPr>
          <a:xfrm>
            <a:off x="1002069" y="2642508"/>
            <a:ext cx="1302592" cy="707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9DDAFD-3D4C-0949-C0E9-43A815AA3248}"/>
              </a:ext>
            </a:extLst>
          </p:cNvPr>
          <p:cNvSpPr/>
          <p:nvPr/>
        </p:nvSpPr>
        <p:spPr>
          <a:xfrm>
            <a:off x="1002069" y="4572000"/>
            <a:ext cx="1302592" cy="7071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4CCD60-9033-37C7-7993-A82ACC848003}"/>
              </a:ext>
            </a:extLst>
          </p:cNvPr>
          <p:cNvSpPr/>
          <p:nvPr/>
        </p:nvSpPr>
        <p:spPr>
          <a:xfrm>
            <a:off x="3601616" y="2425959"/>
            <a:ext cx="2332653" cy="33496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88A1B-FAED-7BA6-5231-BDFC728F5C81}"/>
              </a:ext>
            </a:extLst>
          </p:cNvPr>
          <p:cNvSpPr/>
          <p:nvPr/>
        </p:nvSpPr>
        <p:spPr>
          <a:xfrm>
            <a:off x="7959012" y="3548452"/>
            <a:ext cx="2127379" cy="1129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FD9180-9E74-F360-119A-485E9D05B16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04661" y="2996100"/>
            <a:ext cx="1296955" cy="110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EB3621-3522-877A-BE93-31FD167BC148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304661" y="4100804"/>
            <a:ext cx="1296955" cy="82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AC63E-B024-165B-95C4-9B0BCE51A94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934269" y="4100804"/>
            <a:ext cx="2024743" cy="1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4C8BA3-8D7F-9C9B-8460-5D541E34699A}"/>
              </a:ext>
            </a:extLst>
          </p:cNvPr>
          <p:cNvSpPr/>
          <p:nvPr/>
        </p:nvSpPr>
        <p:spPr>
          <a:xfrm>
            <a:off x="177282" y="5775649"/>
            <a:ext cx="1138334" cy="419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SUPERADMIN</a:t>
            </a:r>
            <a:endParaRPr lang="en-IN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AD8D0A-A220-CC85-5407-84B3ACBC0B0A}"/>
              </a:ext>
            </a:extLst>
          </p:cNvPr>
          <p:cNvSpPr/>
          <p:nvPr/>
        </p:nvSpPr>
        <p:spPr>
          <a:xfrm>
            <a:off x="1166327" y="6384568"/>
            <a:ext cx="1138334" cy="419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</a:t>
            </a:r>
            <a:endParaRPr lang="en-IN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B78B55-5D6A-ABFA-4049-47B462E1BF11}"/>
              </a:ext>
            </a:extLst>
          </p:cNvPr>
          <p:cNvSpPr/>
          <p:nvPr/>
        </p:nvSpPr>
        <p:spPr>
          <a:xfrm>
            <a:off x="2141374" y="5756988"/>
            <a:ext cx="1138334" cy="419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DOCTOR</a:t>
            </a:r>
            <a:endParaRPr lang="en-IN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28990-04C0-B015-C3CB-CC1FF67A5CE2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V="1">
            <a:off x="746449" y="5279183"/>
            <a:ext cx="906916" cy="49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6363F-05D9-9C91-E54A-2005FD7C08EC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1653365" y="5279183"/>
            <a:ext cx="82129" cy="110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2E352B-C2A1-F923-9BF9-414D3B3B75DA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1653365" y="5279183"/>
            <a:ext cx="1057176" cy="47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8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9C2A-B911-9934-BDAC-3FD4AB0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2E0421-AB5A-1067-B2D7-CE6699FBC3A5}"/>
              </a:ext>
            </a:extLst>
          </p:cNvPr>
          <p:cNvSpPr/>
          <p:nvPr/>
        </p:nvSpPr>
        <p:spPr>
          <a:xfrm>
            <a:off x="5335006" y="5993687"/>
            <a:ext cx="1521987" cy="499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28F615-C957-2369-5DF4-065D551E7988}"/>
              </a:ext>
            </a:extLst>
          </p:cNvPr>
          <p:cNvSpPr/>
          <p:nvPr/>
        </p:nvSpPr>
        <p:spPr>
          <a:xfrm>
            <a:off x="699796" y="4833256"/>
            <a:ext cx="2407298" cy="6531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BA3B5-488B-CECD-5D5B-BDAB1ABD0B8A}"/>
              </a:ext>
            </a:extLst>
          </p:cNvPr>
          <p:cNvSpPr/>
          <p:nvPr/>
        </p:nvSpPr>
        <p:spPr>
          <a:xfrm>
            <a:off x="4715527" y="4833256"/>
            <a:ext cx="2407298" cy="6531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720E7-1E82-08DC-387A-7C1D646D0EEE}"/>
              </a:ext>
            </a:extLst>
          </p:cNvPr>
          <p:cNvSpPr/>
          <p:nvPr/>
        </p:nvSpPr>
        <p:spPr>
          <a:xfrm>
            <a:off x="9315061" y="4833256"/>
            <a:ext cx="2407298" cy="6531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FEC24C-3CAC-C2D7-A6EE-77BCD68CDBE5}"/>
              </a:ext>
            </a:extLst>
          </p:cNvPr>
          <p:cNvSpPr/>
          <p:nvPr/>
        </p:nvSpPr>
        <p:spPr>
          <a:xfrm>
            <a:off x="562944" y="3382371"/>
            <a:ext cx="2118049" cy="6531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ClinicArea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8FB00-E79F-FF23-2068-71035040A6A0}"/>
              </a:ext>
            </a:extLst>
          </p:cNvPr>
          <p:cNvSpPr/>
          <p:nvPr/>
        </p:nvSpPr>
        <p:spPr>
          <a:xfrm>
            <a:off x="1301620" y="2776498"/>
            <a:ext cx="1203649" cy="559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372FEE-7DEB-0F94-3394-08A8E47970E7}"/>
              </a:ext>
            </a:extLst>
          </p:cNvPr>
          <p:cNvSpPr/>
          <p:nvPr/>
        </p:nvSpPr>
        <p:spPr>
          <a:xfrm>
            <a:off x="2849723" y="3475627"/>
            <a:ext cx="1203649" cy="559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BA4C2B-3D6E-DFE1-709C-185541BB3B61}"/>
              </a:ext>
            </a:extLst>
          </p:cNvPr>
          <p:cNvSpPr/>
          <p:nvPr/>
        </p:nvSpPr>
        <p:spPr>
          <a:xfrm>
            <a:off x="5244581" y="2677762"/>
            <a:ext cx="1203649" cy="559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04D833-1C25-C66B-6BF2-ED69E97D2A6A}"/>
              </a:ext>
            </a:extLst>
          </p:cNvPr>
          <p:cNvSpPr/>
          <p:nvPr/>
        </p:nvSpPr>
        <p:spPr>
          <a:xfrm>
            <a:off x="6614238" y="3452179"/>
            <a:ext cx="1203649" cy="559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D6E425-35A7-2FC7-CC4C-5A7C4B818345}"/>
              </a:ext>
            </a:extLst>
          </p:cNvPr>
          <p:cNvSpPr/>
          <p:nvPr/>
        </p:nvSpPr>
        <p:spPr>
          <a:xfrm>
            <a:off x="9890516" y="2844083"/>
            <a:ext cx="1203649" cy="559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699656-DA94-B7BE-1509-71E1E548869F}"/>
              </a:ext>
            </a:extLst>
          </p:cNvPr>
          <p:cNvSpPr/>
          <p:nvPr/>
        </p:nvSpPr>
        <p:spPr>
          <a:xfrm>
            <a:off x="10751975" y="4147381"/>
            <a:ext cx="1203649" cy="559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54710A-450C-0D18-AE37-750D5F7B5135}"/>
              </a:ext>
            </a:extLst>
          </p:cNvPr>
          <p:cNvSpPr/>
          <p:nvPr/>
        </p:nvSpPr>
        <p:spPr>
          <a:xfrm>
            <a:off x="4435150" y="3396318"/>
            <a:ext cx="2118049" cy="6531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ClinicArea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718DD8-7C32-B4BE-44D9-EA812E3DFD11}"/>
              </a:ext>
            </a:extLst>
          </p:cNvPr>
          <p:cNvSpPr/>
          <p:nvPr/>
        </p:nvSpPr>
        <p:spPr>
          <a:xfrm>
            <a:off x="9018039" y="3452179"/>
            <a:ext cx="2118049" cy="6531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ClinicArea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9DA5C-FC48-6F33-E1A3-2A544B7BE540}"/>
              </a:ext>
            </a:extLst>
          </p:cNvPr>
          <p:cNvSpPr/>
          <p:nvPr/>
        </p:nvSpPr>
        <p:spPr>
          <a:xfrm>
            <a:off x="6614238" y="2432109"/>
            <a:ext cx="1316622" cy="510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DD1696-FAB7-C0AD-70F4-FE5B5F51BC10}"/>
              </a:ext>
            </a:extLst>
          </p:cNvPr>
          <p:cNvSpPr/>
          <p:nvPr/>
        </p:nvSpPr>
        <p:spPr>
          <a:xfrm>
            <a:off x="7594066" y="2964677"/>
            <a:ext cx="1316622" cy="510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A2C4E8-2A27-BA9B-DA69-61E7107F24F4}"/>
              </a:ext>
            </a:extLst>
          </p:cNvPr>
          <p:cNvSpPr/>
          <p:nvPr/>
        </p:nvSpPr>
        <p:spPr>
          <a:xfrm>
            <a:off x="2721498" y="2480692"/>
            <a:ext cx="1316622" cy="510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5DB7CB-CDA4-A99D-B13C-5C91498FC862}"/>
              </a:ext>
            </a:extLst>
          </p:cNvPr>
          <p:cNvSpPr/>
          <p:nvPr/>
        </p:nvSpPr>
        <p:spPr>
          <a:xfrm>
            <a:off x="3596038" y="2943059"/>
            <a:ext cx="1316622" cy="510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8E82C1-0214-1AC1-45DF-3D168E886014}"/>
              </a:ext>
            </a:extLst>
          </p:cNvPr>
          <p:cNvSpPr/>
          <p:nvPr/>
        </p:nvSpPr>
        <p:spPr>
          <a:xfrm>
            <a:off x="10639002" y="2335414"/>
            <a:ext cx="1316622" cy="510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7BE06-FBD5-2F71-8E6D-3A1F87729A6E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095999" y="5498711"/>
            <a:ext cx="1" cy="4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4AD5E-82AD-3799-F93E-D651DFA2B06B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2754553" y="5390747"/>
            <a:ext cx="2803343" cy="6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3383D3-F13D-C54E-6439-23698EF2CC4D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6634103" y="5390747"/>
            <a:ext cx="3033499" cy="6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36380B-CC72-EA4A-1E59-D279168B15DD}"/>
              </a:ext>
            </a:extLst>
          </p:cNvPr>
          <p:cNvCxnSpPr>
            <a:stCxn id="5" idx="0"/>
            <a:endCxn id="10" idx="4"/>
          </p:cNvCxnSpPr>
          <p:nvPr/>
        </p:nvCxnSpPr>
        <p:spPr>
          <a:xfrm flipH="1" flipV="1">
            <a:off x="1621969" y="4035512"/>
            <a:ext cx="281476" cy="7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F331F7-807A-5332-F793-B45C5B9A3914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flipH="1" flipV="1">
            <a:off x="1477890" y="3254390"/>
            <a:ext cx="144079" cy="12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BF45C6-FD87-C957-4472-76943DD9DA27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2680993" y="3708942"/>
            <a:ext cx="168730" cy="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09E0DD-08A5-4CC8-24EC-84D18D095C26}"/>
              </a:ext>
            </a:extLst>
          </p:cNvPr>
          <p:cNvCxnSpPr>
            <a:stCxn id="11" idx="7"/>
            <a:endCxn id="23" idx="3"/>
          </p:cNvCxnSpPr>
          <p:nvPr/>
        </p:nvCxnSpPr>
        <p:spPr>
          <a:xfrm>
            <a:off x="2328999" y="2858491"/>
            <a:ext cx="585314" cy="5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739B18-B044-6433-E60A-36846EF5D845}"/>
              </a:ext>
            </a:extLst>
          </p:cNvPr>
          <p:cNvCxnSpPr>
            <a:stCxn id="11" idx="7"/>
            <a:endCxn id="24" idx="2"/>
          </p:cNvCxnSpPr>
          <p:nvPr/>
        </p:nvCxnSpPr>
        <p:spPr>
          <a:xfrm>
            <a:off x="2328999" y="2858491"/>
            <a:ext cx="1267039" cy="34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C14F33-8471-2EA3-660D-E3D6A9BB76CA}"/>
              </a:ext>
            </a:extLst>
          </p:cNvPr>
          <p:cNvCxnSpPr>
            <a:stCxn id="14" idx="0"/>
            <a:endCxn id="23" idx="3"/>
          </p:cNvCxnSpPr>
          <p:nvPr/>
        </p:nvCxnSpPr>
        <p:spPr>
          <a:xfrm flipH="1" flipV="1">
            <a:off x="2914313" y="2916815"/>
            <a:ext cx="537235" cy="55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E19AC0-451A-13F1-BC5D-5C6AC915B9A6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flipV="1">
            <a:off x="3451548" y="3198534"/>
            <a:ext cx="144490" cy="27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789B00-B0BB-7F96-AD71-6593FC2F8C8B}"/>
              </a:ext>
            </a:extLst>
          </p:cNvPr>
          <p:cNvCxnSpPr>
            <a:stCxn id="19" idx="0"/>
            <a:endCxn id="15" idx="3"/>
          </p:cNvCxnSpPr>
          <p:nvPr/>
        </p:nvCxnSpPr>
        <p:spPr>
          <a:xfrm flipH="1" flipV="1">
            <a:off x="5420851" y="3155654"/>
            <a:ext cx="73324" cy="2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AC0AE1-6859-F978-2743-644A6DDA9CCF}"/>
              </a:ext>
            </a:extLst>
          </p:cNvPr>
          <p:cNvCxnSpPr>
            <a:stCxn id="19" idx="5"/>
            <a:endCxn id="16" idx="3"/>
          </p:cNvCxnSpPr>
          <p:nvPr/>
        </p:nvCxnSpPr>
        <p:spPr>
          <a:xfrm flipV="1">
            <a:off x="6243018" y="3930071"/>
            <a:ext cx="547490" cy="2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846AE2-1505-2F46-2DF5-56DCE8C0BEAD}"/>
              </a:ext>
            </a:extLst>
          </p:cNvPr>
          <p:cNvCxnSpPr>
            <a:stCxn id="16" idx="0"/>
            <a:endCxn id="21" idx="4"/>
          </p:cNvCxnSpPr>
          <p:nvPr/>
        </p:nvCxnSpPr>
        <p:spPr>
          <a:xfrm flipV="1">
            <a:off x="7216063" y="2943059"/>
            <a:ext cx="56486" cy="50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440ED4-C056-21D3-B2B7-3F06AF8953EE}"/>
              </a:ext>
            </a:extLst>
          </p:cNvPr>
          <p:cNvCxnSpPr>
            <a:stCxn id="16" idx="0"/>
            <a:endCxn id="22" idx="3"/>
          </p:cNvCxnSpPr>
          <p:nvPr/>
        </p:nvCxnSpPr>
        <p:spPr>
          <a:xfrm flipV="1">
            <a:off x="7216063" y="3400800"/>
            <a:ext cx="570818" cy="5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A88159-B6EB-9187-883A-26F0CF2EB72D}"/>
              </a:ext>
            </a:extLst>
          </p:cNvPr>
          <p:cNvCxnSpPr>
            <a:stCxn id="8" idx="0"/>
            <a:endCxn id="19" idx="4"/>
          </p:cNvCxnSpPr>
          <p:nvPr/>
        </p:nvCxnSpPr>
        <p:spPr>
          <a:xfrm flipH="1" flipV="1">
            <a:off x="5494175" y="4049459"/>
            <a:ext cx="425001" cy="78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4F79C3-1FB9-58F0-AD8E-99ACDA78E4CB}"/>
              </a:ext>
            </a:extLst>
          </p:cNvPr>
          <p:cNvCxnSpPr>
            <a:stCxn id="9" idx="0"/>
            <a:endCxn id="20" idx="4"/>
          </p:cNvCxnSpPr>
          <p:nvPr/>
        </p:nvCxnSpPr>
        <p:spPr>
          <a:xfrm flipH="1" flipV="1">
            <a:off x="10077064" y="4105320"/>
            <a:ext cx="441646" cy="72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D59D80-B2BF-BAFB-6363-F6815C4DD4DF}"/>
              </a:ext>
            </a:extLst>
          </p:cNvPr>
          <p:cNvCxnSpPr>
            <a:stCxn id="17" idx="7"/>
            <a:endCxn id="25" idx="4"/>
          </p:cNvCxnSpPr>
          <p:nvPr/>
        </p:nvCxnSpPr>
        <p:spPr>
          <a:xfrm flipV="1">
            <a:off x="10917895" y="2846364"/>
            <a:ext cx="379418" cy="7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9F4F60-9CB1-F8C7-4161-0CCC32E67362}"/>
              </a:ext>
            </a:extLst>
          </p:cNvPr>
          <p:cNvCxnSpPr>
            <a:stCxn id="18" idx="0"/>
            <a:endCxn id="25" idx="4"/>
          </p:cNvCxnSpPr>
          <p:nvPr/>
        </p:nvCxnSpPr>
        <p:spPr>
          <a:xfrm flipH="1" flipV="1">
            <a:off x="11297313" y="2846364"/>
            <a:ext cx="56487" cy="13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D58EC6-E273-6D74-9D7B-50199FD8EED1}"/>
              </a:ext>
            </a:extLst>
          </p:cNvPr>
          <p:cNvCxnSpPr>
            <a:stCxn id="20" idx="0"/>
            <a:endCxn id="17" idx="4"/>
          </p:cNvCxnSpPr>
          <p:nvPr/>
        </p:nvCxnSpPr>
        <p:spPr>
          <a:xfrm flipV="1">
            <a:off x="10077064" y="3403968"/>
            <a:ext cx="415277" cy="4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11C740-1515-74E9-1DCF-05EF926953AD}"/>
              </a:ext>
            </a:extLst>
          </p:cNvPr>
          <p:cNvCxnSpPr>
            <a:stCxn id="9" idx="0"/>
            <a:endCxn id="18" idx="4"/>
          </p:cNvCxnSpPr>
          <p:nvPr/>
        </p:nvCxnSpPr>
        <p:spPr>
          <a:xfrm flipV="1">
            <a:off x="10518710" y="4707266"/>
            <a:ext cx="835090" cy="12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5FE4A6F-9FFF-4120-BA4A-0841D850DD33}"/>
              </a:ext>
            </a:extLst>
          </p:cNvPr>
          <p:cNvCxnSpPr>
            <a:stCxn id="8" idx="0"/>
            <a:endCxn id="16" idx="4"/>
          </p:cNvCxnSpPr>
          <p:nvPr/>
        </p:nvCxnSpPr>
        <p:spPr>
          <a:xfrm flipV="1">
            <a:off x="5919176" y="4012064"/>
            <a:ext cx="1296887" cy="8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E9A53D-3A0D-6F18-9A6D-A3F616B79B84}"/>
              </a:ext>
            </a:extLst>
          </p:cNvPr>
          <p:cNvCxnSpPr>
            <a:stCxn id="5" idx="0"/>
            <a:endCxn id="14" idx="4"/>
          </p:cNvCxnSpPr>
          <p:nvPr/>
        </p:nvCxnSpPr>
        <p:spPr>
          <a:xfrm flipV="1">
            <a:off x="1903445" y="4035512"/>
            <a:ext cx="1548103" cy="7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1FC7A3A-BDA9-FCBC-CBA4-F46CE268F4AF}"/>
              </a:ext>
            </a:extLst>
          </p:cNvPr>
          <p:cNvCxnSpPr>
            <a:stCxn id="5" idx="0"/>
            <a:endCxn id="24" idx="4"/>
          </p:cNvCxnSpPr>
          <p:nvPr/>
        </p:nvCxnSpPr>
        <p:spPr>
          <a:xfrm rot="5400000" flipH="1" flipV="1">
            <a:off x="2389274" y="2968181"/>
            <a:ext cx="1379247" cy="2350904"/>
          </a:xfrm>
          <a:prstGeom prst="curvedConnector3">
            <a:avLst>
              <a:gd name="adj1" fmla="val 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D5F28DA0-EA70-B675-57F3-DE1B4BA609FB}"/>
              </a:ext>
            </a:extLst>
          </p:cNvPr>
          <p:cNvCxnSpPr>
            <a:stCxn id="8" idx="0"/>
            <a:endCxn id="22" idx="4"/>
          </p:cNvCxnSpPr>
          <p:nvPr/>
        </p:nvCxnSpPr>
        <p:spPr>
          <a:xfrm rot="5400000" flipH="1" flipV="1">
            <a:off x="6406962" y="2987842"/>
            <a:ext cx="1357629" cy="2333201"/>
          </a:xfrm>
          <a:prstGeom prst="curvedConnector3">
            <a:avLst>
              <a:gd name="adj1" fmla="val 7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14C03674-7E5E-189B-79E9-AC92209DFF12}"/>
              </a:ext>
            </a:extLst>
          </p:cNvPr>
          <p:cNvCxnSpPr>
            <a:cxnSpLocks/>
            <a:endCxn id="25" idx="4"/>
          </p:cNvCxnSpPr>
          <p:nvPr/>
        </p:nvCxnSpPr>
        <p:spPr>
          <a:xfrm rot="5400000" flipH="1" flipV="1">
            <a:off x="9950452" y="3414624"/>
            <a:ext cx="1915120" cy="7786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4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5BB6A-2150-1095-D719-B9B8D628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652051"/>
            <a:ext cx="8476567" cy="149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Screenshots</a:t>
            </a: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16E5FE72-E50C-4D31-BB8A-9DAC217C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3997" y="-2084"/>
            <a:ext cx="3048003" cy="2292774"/>
            <a:chOff x="6096002" y="-9073"/>
            <a:chExt cx="6095998" cy="68670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337740-26B0-4D7D-9991-5D74346B9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77F3C2-57C2-43EA-9688-9AD33D1A9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FB9BB-67C4-7155-5B12-063D19B5D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608" y="2593145"/>
            <a:ext cx="949078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3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9002-6423-64BC-E61F-B4A2E80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7B9D3-FC94-E31E-B598-AD948501A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3992"/>
            <a:ext cx="12191999" cy="4441371"/>
          </a:xfrm>
        </p:spPr>
      </p:pic>
    </p:spTree>
    <p:extLst>
      <p:ext uri="{BB962C8B-B14F-4D97-AF65-F5344CB8AC3E}">
        <p14:creationId xmlns:p14="http://schemas.microsoft.com/office/powerpoint/2010/main" val="375291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6A48-6148-C83A-516E-CC79E522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FFB6-A946-2407-F6A7-9045B748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GetYourDoctor</a:t>
            </a:r>
            <a:r>
              <a:rPr lang="en-US" dirty="0"/>
              <a:t> is a new prototype on an implementation of Doctor Appointment System, which I believe will help the general populace and the clinics both in an organized and efficient way of treatment of common diseases through a streamlined and organized way of setting up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4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8880-E151-75D9-4CAB-E36630BAD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48827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Bahnschrift</vt:lpstr>
      <vt:lpstr>MatrixVTI</vt:lpstr>
      <vt:lpstr>GetYourDoctor- Doctor Appointment System</vt:lpstr>
      <vt:lpstr>Introduction</vt:lpstr>
      <vt:lpstr>Special Features</vt:lpstr>
      <vt:lpstr>Components Interaction.</vt:lpstr>
      <vt:lpstr>Entity Relationships</vt:lpstr>
      <vt:lpstr>Screenshots</vt:lpstr>
      <vt:lpstr>Screenshots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GetYourDoctor- Doctor Appointment System</dc:title>
  <dc:creator>Praveen Rao</dc:creator>
  <cp:lastModifiedBy>Praveen Rao</cp:lastModifiedBy>
  <cp:revision>3</cp:revision>
  <dcterms:created xsi:type="dcterms:W3CDTF">2023-08-09T04:09:09Z</dcterms:created>
  <dcterms:modified xsi:type="dcterms:W3CDTF">2023-08-09T06:27:55Z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2023-08-09T04:39:13Z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9549185c-13ac-42af-929d-4b74b55d9c53</vt:lpwstr>
  </property>
  <property fmtid="{D5CDD505-2E9C-101B-9397-08002B2CF9AE}" pid="7" name="MSIP_Label_defa4170-0d19-0005-0004-bc88714345d2_ActionId">
    <vt:lpwstr>3231aca8-e2f1-4c7a-b4de-11fa1e4b6bbd</vt:lpwstr>
  </property>
  <property fmtid="{D5CDD505-2E9C-101B-9397-08002B2CF9AE}" pid="8" name="MSIP_Label_defa4170-0d19-0005-0004-bc88714345d2_ContentBits">
    <vt:lpwstr>0</vt:lpwstr>
  </property>
</Properties>
</file>