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</a:p>
          <a:p>
            <a:r>
              <a:rPr lang="en-US" dirty="0" smtClean="0"/>
              <a:t>Javascript – Features</a:t>
            </a:r>
          </a:p>
          <a:p>
            <a:r>
              <a:rPr lang="en-US" dirty="0" smtClean="0"/>
              <a:t>Javascript – Not So Good Things?</a:t>
            </a:r>
          </a:p>
          <a:p>
            <a:r>
              <a:rPr lang="en-US" dirty="0" smtClean="0"/>
              <a:t>Javascript –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“Scripting Language” designed for browsers to allow interacting with document loaded.</a:t>
            </a:r>
          </a:p>
          <a:p>
            <a:r>
              <a:rPr lang="en-US" dirty="0" smtClean="0"/>
              <a:t>Javascript is NOT Java</a:t>
            </a:r>
          </a:p>
          <a:p>
            <a:r>
              <a:rPr lang="en-US" dirty="0" smtClean="0"/>
              <a:t>Javascript inherits best features of C, C++ and Java notations</a:t>
            </a:r>
          </a:p>
          <a:p>
            <a:r>
              <a:rPr lang="en-US" dirty="0" smtClean="0"/>
              <a:t>Javascript requires Runtime to interpret and execute</a:t>
            </a:r>
          </a:p>
          <a:p>
            <a:r>
              <a:rPr lang="en-US" dirty="0" smtClean="0"/>
              <a:t>Javascript can be used at Server side also</a:t>
            </a:r>
          </a:p>
          <a:p>
            <a:r>
              <a:rPr lang="en-US" dirty="0" smtClean="0"/>
              <a:t>ECMAScript – Specification</a:t>
            </a:r>
          </a:p>
          <a:p>
            <a:r>
              <a:rPr lang="en-US" dirty="0" smtClean="0"/>
              <a:t>Javascript – Language Implementation</a:t>
            </a:r>
          </a:p>
          <a:p>
            <a:r>
              <a:rPr lang="en-US" dirty="0" smtClean="0"/>
              <a:t>JS Runtime – Execution Engine for Javascript</a:t>
            </a:r>
          </a:p>
        </p:txBody>
      </p:sp>
    </p:spTree>
    <p:extLst>
      <p:ext uri="{BB962C8B-B14F-4D97-AF65-F5344CB8AC3E}">
        <p14:creationId xmlns:p14="http://schemas.microsoft.com/office/powerpoint/2010/main" val="29765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Introduction 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Source code downloaded @ Client-side (Browser) and Interpreted</a:t>
            </a:r>
          </a:p>
          <a:p>
            <a:pPr lvl="1"/>
            <a:r>
              <a:rPr lang="en-US" dirty="0" smtClean="0"/>
              <a:t>Requires Runtime to execute</a:t>
            </a:r>
          </a:p>
          <a:p>
            <a:pPr lvl="1"/>
            <a:r>
              <a:rPr lang="en-US" dirty="0" smtClean="0"/>
              <a:t>JS Runtime is SINGLE threaded</a:t>
            </a:r>
          </a:p>
          <a:p>
            <a:pPr lvl="1"/>
            <a:r>
              <a:rPr lang="en-US" dirty="0" smtClean="0"/>
              <a:t>Class-less OO Programming Language</a:t>
            </a:r>
          </a:p>
          <a:p>
            <a:pPr lvl="1"/>
            <a:r>
              <a:rPr lang="en-US" dirty="0" smtClean="0"/>
              <a:t>Dynamic Programming Language</a:t>
            </a:r>
          </a:p>
          <a:p>
            <a:pPr lvl="1"/>
            <a:r>
              <a:rPr lang="en-US" dirty="0" smtClean="0"/>
              <a:t>Functional Programming Language</a:t>
            </a:r>
          </a:p>
          <a:p>
            <a:pPr lvl="1"/>
            <a:r>
              <a:rPr lang="en-US" dirty="0" smtClean="0"/>
              <a:t>Prototype-based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Type System</a:t>
            </a:r>
          </a:p>
          <a:p>
            <a:r>
              <a:rPr lang="en-US" dirty="0" smtClean="0"/>
              <a:t>Array for Collection Support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Multi-dimensional</a:t>
            </a:r>
          </a:p>
          <a:p>
            <a:pPr lvl="1"/>
            <a:r>
              <a:rPr lang="en-US" dirty="0" smtClean="0"/>
              <a:t>Auto-exploding</a:t>
            </a:r>
          </a:p>
          <a:p>
            <a:pPr lvl="1"/>
            <a:r>
              <a:rPr lang="en-US" dirty="0" smtClean="0"/>
              <a:t>Use it for Stack also</a:t>
            </a:r>
          </a:p>
          <a:p>
            <a:pPr lvl="1"/>
            <a:r>
              <a:rPr lang="en-US" dirty="0" smtClean="0"/>
              <a:t>Functional Features (Map, Reduce, Filter)</a:t>
            </a:r>
          </a:p>
          <a:p>
            <a:r>
              <a:rPr lang="en-US" dirty="0" smtClean="0"/>
              <a:t>Exception Handling Support</a:t>
            </a:r>
          </a:p>
          <a:p>
            <a:r>
              <a:rPr lang="en-US" dirty="0" smtClean="0"/>
              <a:t>Functions are data-objects</a:t>
            </a:r>
          </a:p>
          <a:p>
            <a:r>
              <a:rPr lang="en-US" dirty="0" smtClean="0"/>
              <a:t>Function Scoped Variable Declarations</a:t>
            </a:r>
          </a:p>
        </p:txBody>
      </p:sp>
    </p:spTree>
    <p:extLst>
      <p:ext uri="{BB962C8B-B14F-4D97-AF65-F5344CB8AC3E}">
        <p14:creationId xmlns:p14="http://schemas.microsoft.com/office/powerpoint/2010/main" val="4773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Features 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</a:p>
          <a:p>
            <a:r>
              <a:rPr lang="en-US" dirty="0" smtClean="0"/>
              <a:t>Prototype Support</a:t>
            </a:r>
          </a:p>
          <a:p>
            <a:r>
              <a:rPr lang="en-US" dirty="0" smtClean="0"/>
              <a:t>Inheritance Support using Prototypes</a:t>
            </a:r>
          </a:p>
          <a:p>
            <a:r>
              <a:rPr lang="en-US" dirty="0" smtClean="0"/>
              <a:t>Polymorphism and Overriding Support</a:t>
            </a:r>
          </a:p>
          <a:p>
            <a:r>
              <a:rPr lang="en-US" dirty="0" smtClean="0"/>
              <a:t>Regular Expression Support</a:t>
            </a:r>
          </a:p>
          <a:p>
            <a:r>
              <a:rPr lang="en-US" dirty="0" smtClean="0"/>
              <a:t>Timer and Scheduled Execution Support</a:t>
            </a:r>
          </a:p>
          <a:p>
            <a:r>
              <a:rPr lang="en-US" dirty="0" smtClean="0"/>
              <a:t>XHR for Server-side Communication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4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Not So Good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Source code Distributed to Browser</a:t>
            </a:r>
          </a:p>
          <a:p>
            <a:r>
              <a:rPr lang="en-US" dirty="0" smtClean="0"/>
              <a:t>No Static Typing</a:t>
            </a:r>
          </a:p>
          <a:p>
            <a:r>
              <a:rPr lang="en-US" dirty="0" smtClean="0"/>
              <a:t>No Built-in Support to Namespaces</a:t>
            </a:r>
          </a:p>
          <a:p>
            <a:r>
              <a:rPr lang="en-US" dirty="0" smtClean="0"/>
              <a:t>No Built-in Support to Packages | Packaging</a:t>
            </a:r>
          </a:p>
          <a:p>
            <a:r>
              <a:rPr lang="en-US" dirty="0" smtClean="0"/>
              <a:t>No Built-in Support to Modularity</a:t>
            </a:r>
          </a:p>
          <a:p>
            <a:r>
              <a:rPr lang="en-US" dirty="0" smtClean="0"/>
              <a:t>No Built-in Support to Dependency Management of Scripts</a:t>
            </a:r>
          </a:p>
          <a:p>
            <a:r>
              <a:rPr lang="en-US" dirty="0" smtClean="0"/>
              <a:t>No Built-in Support to Loading Modules Async. (Async. Module Def.)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ECMAScript 6 (ES6) and ECMAScript 7 (ES7)</a:t>
            </a:r>
          </a:p>
          <a:p>
            <a:r>
              <a:rPr lang="en-US" dirty="0" smtClean="0"/>
              <a:t>Highlights of ES6</a:t>
            </a:r>
          </a:p>
          <a:p>
            <a:pPr lvl="1"/>
            <a:r>
              <a:rPr lang="en-US" dirty="0" smtClean="0"/>
              <a:t>Classes and Inheritance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Block Scoped Variable Declarations</a:t>
            </a:r>
          </a:p>
          <a:p>
            <a:pPr lvl="1"/>
            <a:r>
              <a:rPr lang="en-US" dirty="0" smtClean="0"/>
              <a:t>Default Parameters</a:t>
            </a:r>
          </a:p>
          <a:p>
            <a:pPr lvl="1"/>
            <a:r>
              <a:rPr lang="en-US" dirty="0" smtClean="0"/>
              <a:t>Generators</a:t>
            </a:r>
          </a:p>
          <a:p>
            <a:pPr lvl="1"/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Typed Arrays</a:t>
            </a:r>
          </a:p>
          <a:p>
            <a:pPr lvl="1"/>
            <a:r>
              <a:rPr lang="en-US" dirty="0" smtClean="0"/>
              <a:t>Collections (Set, Map)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279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Javascript Essentials</vt:lpstr>
      <vt:lpstr>Agenda</vt:lpstr>
      <vt:lpstr>Javascript - Introduction</vt:lpstr>
      <vt:lpstr>Javascript – Introduction Contd.,</vt:lpstr>
      <vt:lpstr>Javascript - Features</vt:lpstr>
      <vt:lpstr>Javascript – Features Contd.,</vt:lpstr>
      <vt:lpstr>Javascript – Not So Good Things?</vt:lpstr>
      <vt:lpstr>Javascript – Future?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Essentials</dc:title>
  <dc:creator>Ramkumar JD</dc:creator>
  <cp:lastModifiedBy>Ramkumar JD</cp:lastModifiedBy>
  <cp:revision>7</cp:revision>
  <dcterms:created xsi:type="dcterms:W3CDTF">2015-07-05T10:22:39Z</dcterms:created>
  <dcterms:modified xsi:type="dcterms:W3CDTF">2015-07-05T10:59:59Z</dcterms:modified>
</cp:coreProperties>
</file>