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CBC3D-891A-4EF7-B63E-719756AC15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F6646C-E3BA-4F78-9127-C3AAEE0FE0BF}">
      <dgm:prSet/>
      <dgm:spPr/>
      <dgm:t>
        <a:bodyPr/>
        <a:lstStyle/>
        <a:p>
          <a:pPr rtl="0"/>
          <a:r>
            <a:rPr lang="en-US" dirty="0" smtClean="0"/>
            <a:t>C# PROJECT </a:t>
          </a:r>
          <a:endParaRPr lang="en-US" dirty="0"/>
        </a:p>
      </dgm:t>
    </dgm:pt>
    <dgm:pt modelId="{5BB84365-2795-4E24-879A-7DD7B925339A}" type="parTrans" cxnId="{C8A4F0A1-1D19-48FA-B2A8-137C15E347A0}">
      <dgm:prSet/>
      <dgm:spPr/>
      <dgm:t>
        <a:bodyPr/>
        <a:lstStyle/>
        <a:p>
          <a:endParaRPr lang="en-US"/>
        </a:p>
      </dgm:t>
    </dgm:pt>
    <dgm:pt modelId="{99E58203-B636-453A-B773-4D3281FBB770}" type="sibTrans" cxnId="{C8A4F0A1-1D19-48FA-B2A8-137C15E347A0}">
      <dgm:prSet/>
      <dgm:spPr/>
      <dgm:t>
        <a:bodyPr/>
        <a:lstStyle/>
        <a:p>
          <a:endParaRPr lang="en-US"/>
        </a:p>
      </dgm:t>
    </dgm:pt>
    <dgm:pt modelId="{9739E1F0-46FD-41B8-ABC0-30F524CE086B}" type="pres">
      <dgm:prSet presAssocID="{1AFCBC3D-891A-4EF7-B63E-719756AC15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58BD6D-7084-4216-BFAB-13BD49971401}" type="pres">
      <dgm:prSet presAssocID="{79F6646C-E3BA-4F78-9127-C3AAEE0FE0BF}" presName="parentText" presStyleLbl="node1" presStyleIdx="0" presStyleCnt="1" custLinFactNeighborX="-6306" custLinFactNeighborY="-56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0BED20-ABF4-48C2-87A9-B6C579206DC7}" type="presOf" srcId="{79F6646C-E3BA-4F78-9127-C3AAEE0FE0BF}" destId="{7F58BD6D-7084-4216-BFAB-13BD49971401}" srcOrd="0" destOrd="0" presId="urn:microsoft.com/office/officeart/2005/8/layout/vList2"/>
    <dgm:cxn modelId="{C8A4F0A1-1D19-48FA-B2A8-137C15E347A0}" srcId="{1AFCBC3D-891A-4EF7-B63E-719756AC1595}" destId="{79F6646C-E3BA-4F78-9127-C3AAEE0FE0BF}" srcOrd="0" destOrd="0" parTransId="{5BB84365-2795-4E24-879A-7DD7B925339A}" sibTransId="{99E58203-B636-453A-B773-4D3281FBB770}"/>
    <dgm:cxn modelId="{892CE217-6D0A-46F1-ADB1-3372C673FFF9}" type="presOf" srcId="{1AFCBC3D-891A-4EF7-B63E-719756AC1595}" destId="{9739E1F0-46FD-41B8-ABC0-30F524CE086B}" srcOrd="0" destOrd="0" presId="urn:microsoft.com/office/officeart/2005/8/layout/vList2"/>
    <dgm:cxn modelId="{6F902574-3D98-4AF2-B2EC-67644E6263B8}" type="presParOf" srcId="{9739E1F0-46FD-41B8-ABC0-30F524CE086B}" destId="{7F58BD6D-7084-4216-BFAB-13BD49971401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D4E6595-3318-4D39-8DA9-F880E677DE28}" type="datetimeFigureOut">
              <a:rPr lang="en-US" smtClean="0"/>
              <a:pPr/>
              <a:t>31/03/2016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E1E5EB9-0B0A-40AD-8121-2D8FF6B31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85800" y="2130425"/>
          <a:ext cx="84582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79288"/>
            <a:ext cx="7620000" cy="678712"/>
          </a:xfrm>
        </p:spPr>
        <p:txBody>
          <a:bodyPr/>
          <a:lstStyle/>
          <a:p>
            <a:r>
              <a:rPr lang="en-US" dirty="0" smtClean="0"/>
              <a:t>Developed by Praveen Suresh Suryawanshi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isometricRightUp"/>
              <a:lightRig rig="threePt" dir="t"/>
            </a:scene3d>
          </a:bodyPr>
          <a:lstStyle/>
          <a:p>
            <a:pPr algn="ctr">
              <a:buNone/>
            </a:pPr>
            <a:endParaRPr lang="en-US" sz="7200" b="1" dirty="0" smtClean="0">
              <a:solidFill>
                <a:schemeClr val="tx2"/>
              </a:solidFill>
              <a:effectLst>
                <a:outerShdw blurRad="1905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effectLst>
                  <a:outerShdw blurRad="1905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TalkingRobot</a:t>
            </a:r>
            <a:endParaRPr lang="en-US" sz="7200" b="1" dirty="0">
              <a:solidFill>
                <a:schemeClr val="tx2"/>
              </a:solidFill>
              <a:effectLst>
                <a:outerShdw blurRad="1905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         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EXISTING SYSTEM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teachers used to make learn the small kids by traditional ways like</a:t>
            </a:r>
          </a:p>
          <a:p>
            <a:pPr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boring black board , and boring classes.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Some times teaches fed up to teach a small kids again and again the same things,  because of the low memorization power of kid.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TalkingRobot is an new to make small kids in today's world.</a:t>
            </a:r>
          </a:p>
          <a:p>
            <a:r>
              <a:rPr lang="en-US" dirty="0" smtClean="0"/>
              <a:t>This Application can be used by small by</a:t>
            </a:r>
          </a:p>
          <a:p>
            <a:r>
              <a:rPr lang="en-US" dirty="0" smtClean="0"/>
              <a:t>Loving Parents to teach there small kids at home in interesting and easy way.</a:t>
            </a:r>
          </a:p>
          <a:p>
            <a:r>
              <a:rPr lang="en-US" dirty="0" smtClean="0"/>
              <a:t>At educations institutes to teach small kids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 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Various category of interactive images to which  grabs the attentions of small kids  and make them learn and understand.</a:t>
            </a:r>
          </a:p>
          <a:p>
            <a:endParaRPr lang="en-US" dirty="0" smtClean="0"/>
          </a:p>
          <a:p>
            <a:r>
              <a:rPr lang="en-US" dirty="0" smtClean="0"/>
              <a:t>In TalkingRobot small kids can learn</a:t>
            </a:r>
          </a:p>
          <a:p>
            <a:endParaRPr lang="en-US" dirty="0" smtClean="0"/>
          </a:p>
          <a:p>
            <a:r>
              <a:rPr lang="en-US" dirty="0" smtClean="0"/>
              <a:t>A to Z fruits with </a:t>
            </a:r>
            <a:r>
              <a:rPr lang="en-US" dirty="0" smtClean="0"/>
              <a:t> </a:t>
            </a:r>
            <a:r>
              <a:rPr lang="en-US" dirty="0" smtClean="0"/>
              <a:t>effective images</a:t>
            </a:r>
          </a:p>
          <a:p>
            <a:endParaRPr lang="en-US" dirty="0" smtClean="0"/>
          </a:p>
          <a:p>
            <a:r>
              <a:rPr lang="en-US" dirty="0" smtClean="0"/>
              <a:t>A to Z  animals </a:t>
            </a:r>
            <a:r>
              <a:rPr lang="en-US" dirty="0" smtClean="0"/>
              <a:t>effective </a:t>
            </a:r>
            <a:r>
              <a:rPr lang="en-US" dirty="0" smtClean="0"/>
              <a:t>images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 Z  flags </a:t>
            </a:r>
            <a:r>
              <a:rPr lang="en-US" dirty="0" smtClean="0"/>
              <a:t>effective </a:t>
            </a:r>
            <a:r>
              <a:rPr lang="en-US" dirty="0" smtClean="0"/>
              <a:t>images</a:t>
            </a:r>
          </a:p>
          <a:p>
            <a:endParaRPr lang="en-US" dirty="0" smtClean="0"/>
          </a:p>
          <a:p>
            <a:r>
              <a:rPr lang="en-US" dirty="0" smtClean="0"/>
              <a:t>1 to 10 numbers </a:t>
            </a:r>
            <a:r>
              <a:rPr lang="en-US" dirty="0" smtClean="0"/>
              <a:t>effective </a:t>
            </a:r>
            <a:r>
              <a:rPr lang="en-US" dirty="0" smtClean="0"/>
              <a:t>images</a:t>
            </a:r>
          </a:p>
          <a:p>
            <a:endParaRPr lang="en-US" dirty="0" smtClean="0"/>
          </a:p>
          <a:p>
            <a:r>
              <a:rPr lang="en-US" dirty="0" smtClean="0"/>
              <a:t>Vibgyor colors </a:t>
            </a:r>
            <a:r>
              <a:rPr lang="en-US" dirty="0" smtClean="0"/>
              <a:t>effective </a:t>
            </a:r>
            <a:r>
              <a:rPr lang="en-US" dirty="0" smtClean="0"/>
              <a:t>images</a:t>
            </a:r>
          </a:p>
          <a:p>
            <a:endParaRPr lang="en-US" dirty="0" smtClean="0"/>
          </a:p>
          <a:p>
            <a:r>
              <a:rPr lang="en-US" dirty="0" smtClean="0"/>
              <a:t>More eventually while watching and learning, the application interact with kids by voice learning teaching  facility provided by the application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TO SPEECH (TTS)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TRANSPARENT WinFORMS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hurdles while developing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Storing the images and retrieving images and displaying on my winform ,changing the image dynamically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Solved : by keeping the images in bin/debug folder and  retrieving   ImageFromFile method.</a:t>
            </a:r>
          </a:p>
          <a:p>
            <a:endParaRPr lang="en-US" dirty="0" smtClean="0"/>
          </a:p>
          <a:p>
            <a:r>
              <a:rPr lang="en-US" dirty="0" smtClean="0"/>
              <a:t>Knowing which event occurred in  running thread.</a:t>
            </a:r>
          </a:p>
          <a:p>
            <a:endParaRPr lang="en-US" dirty="0" smtClean="0"/>
          </a:p>
          <a:p>
            <a:r>
              <a:rPr lang="en-US" dirty="0" smtClean="0"/>
              <a:t>Solved : by keeping a button flag and checking it continuously in  thread.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106</TotalTime>
  <Words>261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Slide 1</vt:lpstr>
      <vt:lpstr> WELCOME To</vt:lpstr>
      <vt:lpstr>         SCOPE OF PROJECT</vt:lpstr>
      <vt:lpstr>New system</vt:lpstr>
      <vt:lpstr>  FEATURES</vt:lpstr>
      <vt:lpstr> CONCEPTS USED</vt:lpstr>
      <vt:lpstr>  hurdles while developing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2016-04-01T04:48:37Z</dcterms:created>
  <dcterms:modified xsi:type="dcterms:W3CDTF">2016-04-01T06:35:14Z</dcterms:modified>
</cp:coreProperties>
</file>