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531" r:id="rId2"/>
    <p:sldId id="289" r:id="rId3"/>
    <p:sldId id="292" r:id="rId4"/>
    <p:sldId id="294" r:id="rId5"/>
    <p:sldId id="533" r:id="rId6"/>
    <p:sldId id="303" r:id="rId7"/>
    <p:sldId id="298" r:id="rId8"/>
    <p:sldId id="302" r:id="rId9"/>
    <p:sldId id="532" r:id="rId10"/>
    <p:sldId id="536" r:id="rId11"/>
    <p:sldId id="307" r:id="rId12"/>
    <p:sldId id="535" r:id="rId13"/>
    <p:sldId id="301" r:id="rId14"/>
  </p:sldIdLst>
  <p:sldSz cx="12192000" cy="6858000"/>
  <p:notesSz cx="6858000" cy="9144000"/>
  <p:embeddedFontLst>
    <p:embeddedFont>
      <p:font typeface="Aharoni" panose="02010803020104030203" pitchFamily="2" charset="-79"/>
      <p:bold r:id="rId17"/>
    </p:embeddedFon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italic r:id="rId23"/>
    </p:embeddedFont>
    <p:embeddedFont>
      <p:font typeface="Open Sans" panose="020B0606030504020204" pitchFamily="34" charset="0"/>
      <p:regular r:id="rId24"/>
      <p:bold r:id="rId25"/>
      <p:italic r:id="rId26"/>
      <p:boldItalic r:id="rId27"/>
    </p:embeddedFont>
    <p:embeddedFont>
      <p:font typeface="Plus Jakarta Sans" panose="020B060402020202020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custDataLst>
    <p:tags r:id="rId3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AF3A877-844E-4818-8055-2F797E168F15}">
          <p14:sldIdLst>
            <p14:sldId id="531"/>
            <p14:sldId id="289"/>
            <p14:sldId id="292"/>
            <p14:sldId id="294"/>
          </p14:sldIdLst>
        </p14:section>
        <p14:section name="Untitled Section" id="{8AEEF175-9AAD-40D6-97CC-04A9B07ED22F}">
          <p14:sldIdLst>
            <p14:sldId id="533"/>
            <p14:sldId id="303"/>
            <p14:sldId id="298"/>
            <p14:sldId id="302"/>
            <p14:sldId id="532"/>
            <p14:sldId id="536"/>
            <p14:sldId id="307"/>
            <p14:sldId id="535"/>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32B3E-A8EE-84AD-9CD6-5AE7E4180737}" v="257" dt="2025-03-17T11:14:23.143"/>
    <p1510:client id="{753B203A-E61C-9AAE-AF41-E7B1310F72B7}" v="111" dt="2025-03-19T08:27:24.570"/>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gs" Target="tags/tag1.xml"/><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OLURU" userId="be9d238f53b48148" providerId="Windows Live" clId="Web-{FD5326E9-62E0-4DFA-A476-84932D5546A1}"/>
    <pc:docChg chg="addSld modSld sldOrd addSection delSection">
      <pc:chgData name="SAI POLURU" userId="be9d238f53b48148" providerId="Windows Live" clId="Web-{FD5326E9-62E0-4DFA-A476-84932D5546A1}" dt="2025-02-05T04:15:12.634" v="347" actId="20577"/>
      <pc:docMkLst>
        <pc:docMk/>
      </pc:docMkLst>
      <pc:sldChg chg="modSp">
        <pc:chgData name="SAI POLURU" userId="be9d238f53b48148" providerId="Windows Live" clId="Web-{FD5326E9-62E0-4DFA-A476-84932D5546A1}" dt="2025-02-05T04:15:12.634" v="347" actId="20577"/>
        <pc:sldMkLst>
          <pc:docMk/>
          <pc:sldMk cId="1429641473" sldId="289"/>
        </pc:sldMkLst>
        <pc:spChg chg="mod">
          <ac:chgData name="SAI POLURU" userId="be9d238f53b48148" providerId="Windows Live" clId="Web-{FD5326E9-62E0-4DFA-A476-84932D5546A1}" dt="2025-02-05T04:15:08.587" v="345" actId="20577"/>
          <ac:spMkLst>
            <pc:docMk/>
            <pc:sldMk cId="1429641473" sldId="289"/>
            <ac:spMk id="33" creationId="{A1111477-E886-23E8-64BD-4CADAD76379A}"/>
          </ac:spMkLst>
        </pc:spChg>
        <pc:spChg chg="mod">
          <ac:chgData name="SAI POLURU" userId="be9d238f53b48148" providerId="Windows Live" clId="Web-{FD5326E9-62E0-4DFA-A476-84932D5546A1}" dt="2025-02-05T04:15:12.634" v="347" actId="20577"/>
          <ac:spMkLst>
            <pc:docMk/>
            <pc:sldMk cId="1429641473" sldId="289"/>
            <ac:spMk id="34" creationId="{4A9AEFFB-1A20-899A-F8E0-29DEDB267EF4}"/>
          </ac:spMkLst>
        </pc:spChg>
      </pc:sldChg>
      <pc:sldChg chg="addSp delSp modSp">
        <pc:chgData name="SAI POLURU" userId="be9d238f53b48148" providerId="Windows Live" clId="Web-{FD5326E9-62E0-4DFA-A476-84932D5546A1}" dt="2025-02-05T04:03:09.316" v="277" actId="20577"/>
        <pc:sldMkLst>
          <pc:docMk/>
          <pc:sldMk cId="1869460620" sldId="298"/>
        </pc:sldMkLst>
        <pc:spChg chg="mod">
          <ac:chgData name="SAI POLURU" userId="be9d238f53b48148" providerId="Windows Live" clId="Web-{FD5326E9-62E0-4DFA-A476-84932D5546A1}" dt="2025-02-05T04:03:09.316" v="277" actId="20577"/>
          <ac:spMkLst>
            <pc:docMk/>
            <pc:sldMk cId="1869460620" sldId="298"/>
            <ac:spMk id="2" creationId="{7B3FE64C-ED43-A052-11E8-812792B8FDDF}"/>
          </ac:spMkLst>
        </pc:spChg>
        <pc:spChg chg="mod">
          <ac:chgData name="SAI POLURU" userId="be9d238f53b48148" providerId="Windows Live" clId="Web-{FD5326E9-62E0-4DFA-A476-84932D5546A1}" dt="2025-02-05T03:28:23.912" v="58" actId="20577"/>
          <ac:spMkLst>
            <pc:docMk/>
            <pc:sldMk cId="1869460620" sldId="298"/>
            <ac:spMk id="4" creationId="{DB20A693-DAF6-90F8-E452-0AF12BA5AC45}"/>
          </ac:spMkLst>
        </pc:spChg>
        <pc:picChg chg="add del mod">
          <ac:chgData name="SAI POLURU" userId="be9d238f53b48148" providerId="Windows Live" clId="Web-{FD5326E9-62E0-4DFA-A476-84932D5546A1}" dt="2025-02-05T03:31:12.151" v="59"/>
          <ac:picMkLst>
            <pc:docMk/>
            <pc:sldMk cId="1869460620" sldId="298"/>
            <ac:picMk id="5" creationId="{2197087A-A0A4-998A-6031-EFD88F0EBA04}"/>
          </ac:picMkLst>
        </pc:picChg>
        <pc:picChg chg="add del mod modCrop">
          <ac:chgData name="SAI POLURU" userId="be9d238f53b48148" providerId="Windows Live" clId="Web-{FD5326E9-62E0-4DFA-A476-84932D5546A1}" dt="2025-02-05T04:02:18.605" v="259"/>
          <ac:picMkLst>
            <pc:docMk/>
            <pc:sldMk cId="1869460620" sldId="298"/>
            <ac:picMk id="7" creationId="{01AF05C8-0079-2EDF-516A-EC265E4EEA60}"/>
          </ac:picMkLst>
        </pc:picChg>
        <pc:picChg chg="del">
          <ac:chgData name="SAI POLURU" userId="be9d238f53b48148" providerId="Windows Live" clId="Web-{FD5326E9-62E0-4DFA-A476-84932D5546A1}" dt="2025-02-05T03:27:37.301" v="48"/>
          <ac:picMkLst>
            <pc:docMk/>
            <pc:sldMk cId="1869460620" sldId="298"/>
            <ac:picMk id="8" creationId="{547163DC-6965-0212-8901-2762F63EA7EA}"/>
          </ac:picMkLst>
        </pc:picChg>
        <pc:picChg chg="add mod">
          <ac:chgData name="SAI POLURU" userId="be9d238f53b48148" providerId="Windows Live" clId="Web-{FD5326E9-62E0-4DFA-A476-84932D5546A1}" dt="2025-02-05T04:02:56.362" v="263" actId="14100"/>
          <ac:picMkLst>
            <pc:docMk/>
            <pc:sldMk cId="1869460620" sldId="298"/>
            <ac:picMk id="9" creationId="{AABEDC19-51A2-99E7-FEB6-4C02394E79DE}"/>
          </ac:picMkLst>
        </pc:picChg>
      </pc:sldChg>
      <pc:sldChg chg="addSp delSp modSp mod ord setBg">
        <pc:chgData name="SAI POLURU" userId="be9d238f53b48148" providerId="Windows Live" clId="Web-{FD5326E9-62E0-4DFA-A476-84932D5546A1}" dt="2025-02-05T03:47:59.939" v="222"/>
        <pc:sldMkLst>
          <pc:docMk/>
          <pc:sldMk cId="1229190984" sldId="302"/>
        </pc:sldMkLst>
        <pc:spChg chg="mod ord">
          <ac:chgData name="SAI POLURU" userId="be9d238f53b48148" providerId="Windows Live" clId="Web-{FD5326E9-62E0-4DFA-A476-84932D5546A1}" dt="2025-02-05T03:41:18.317" v="148"/>
          <ac:spMkLst>
            <pc:docMk/>
            <pc:sldMk cId="1229190984" sldId="302"/>
            <ac:spMk id="3" creationId="{2FAD13B1-3AD5-5F48-5EA6-8283F4D73202}"/>
          </ac:spMkLst>
        </pc:spChg>
        <pc:spChg chg="mod">
          <ac:chgData name="SAI POLURU" userId="be9d238f53b48148" providerId="Windows Live" clId="Web-{FD5326E9-62E0-4DFA-A476-84932D5546A1}" dt="2025-02-05T03:41:32.239" v="161" actId="20577"/>
          <ac:spMkLst>
            <pc:docMk/>
            <pc:sldMk cId="1229190984" sldId="302"/>
            <ac:spMk id="4" creationId="{3B14D212-DF1F-F61D-ECD3-9D20601BCEB3}"/>
          </ac:spMkLst>
        </pc:spChg>
        <pc:spChg chg="del mod">
          <ac:chgData name="SAI POLURU" userId="be9d238f53b48148" providerId="Windows Live" clId="Web-{FD5326E9-62E0-4DFA-A476-84932D5546A1}" dt="2025-02-05T03:41:23.067" v="149"/>
          <ac:spMkLst>
            <pc:docMk/>
            <pc:sldMk cId="1229190984" sldId="302"/>
            <ac:spMk id="5" creationId="{ECA415C5-05E9-EE8C-B516-CAA160872052}"/>
          </ac:spMkLst>
        </pc:spChg>
        <pc:spChg chg="add del">
          <ac:chgData name="SAI POLURU" userId="be9d238f53b48148" providerId="Windows Live" clId="Web-{FD5326E9-62E0-4DFA-A476-84932D5546A1}" dt="2025-02-05T03:41:07.754" v="146"/>
          <ac:spMkLst>
            <pc:docMk/>
            <pc:sldMk cId="1229190984" sldId="302"/>
            <ac:spMk id="10" creationId="{55666830-9A19-4E01-8505-D6C7F9AC5665}"/>
          </ac:spMkLst>
        </pc:spChg>
        <pc:spChg chg="add del">
          <ac:chgData name="SAI POLURU" userId="be9d238f53b48148" providerId="Windows Live" clId="Web-{FD5326E9-62E0-4DFA-A476-84932D5546A1}" dt="2025-02-05T03:41:07.754" v="146"/>
          <ac:spMkLst>
            <pc:docMk/>
            <pc:sldMk cId="1229190984" sldId="302"/>
            <ac:spMk id="12" creationId="{AE9FC877-7FB6-4D22-9988-35420644E202}"/>
          </ac:spMkLst>
        </pc:spChg>
        <pc:spChg chg="add del">
          <ac:chgData name="SAI POLURU" userId="be9d238f53b48148" providerId="Windows Live" clId="Web-{FD5326E9-62E0-4DFA-A476-84932D5546A1}" dt="2025-02-05T03:41:07.754" v="146"/>
          <ac:spMkLst>
            <pc:docMk/>
            <pc:sldMk cId="1229190984" sldId="302"/>
            <ac:spMk id="14" creationId="{E41809D1-F12E-46BB-B804-5F209D325E8B}"/>
          </ac:spMkLst>
        </pc:spChg>
        <pc:spChg chg="add del">
          <ac:chgData name="SAI POLURU" userId="be9d238f53b48148" providerId="Windows Live" clId="Web-{FD5326E9-62E0-4DFA-A476-84932D5546A1}" dt="2025-02-05T03:41:07.754" v="146"/>
          <ac:spMkLst>
            <pc:docMk/>
            <pc:sldMk cId="1229190984" sldId="302"/>
            <ac:spMk id="16" creationId="{AF2F604E-43BE-4DC3-B983-E071523364F8}"/>
          </ac:spMkLst>
        </pc:spChg>
        <pc:spChg chg="add del">
          <ac:chgData name="SAI POLURU" userId="be9d238f53b48148" providerId="Windows Live" clId="Web-{FD5326E9-62E0-4DFA-A476-84932D5546A1}" dt="2025-02-05T03:41:07.754" v="146"/>
          <ac:spMkLst>
            <pc:docMk/>
            <pc:sldMk cId="1229190984" sldId="302"/>
            <ac:spMk id="18" creationId="{08C9B587-E65E-4B52-B37C-ABEBB6E87928}"/>
          </ac:spMkLst>
        </pc:spChg>
        <pc:spChg chg="add del">
          <ac:chgData name="SAI POLURU" userId="be9d238f53b48148" providerId="Windows Live" clId="Web-{FD5326E9-62E0-4DFA-A476-84932D5546A1}" dt="2025-02-05T03:41:18.317" v="148"/>
          <ac:spMkLst>
            <pc:docMk/>
            <pc:sldMk cId="1229190984" sldId="302"/>
            <ac:spMk id="20" creationId="{37C89E4B-3C9F-44B9-8B86-D9E3D112D8EC}"/>
          </ac:spMkLst>
        </pc:spChg>
        <pc:picChg chg="add mod ord">
          <ac:chgData name="SAI POLURU" userId="be9d238f53b48148" providerId="Windows Live" clId="Web-{FD5326E9-62E0-4DFA-A476-84932D5546A1}" dt="2025-02-05T03:41:18.317" v="148"/>
          <ac:picMkLst>
            <pc:docMk/>
            <pc:sldMk cId="1229190984" sldId="302"/>
            <ac:picMk id="2" creationId="{AE75543F-46B9-D8B0-1D36-8ABF02614E32}"/>
          </ac:picMkLst>
        </pc:picChg>
        <pc:cxnChg chg="add del">
          <ac:chgData name="SAI POLURU" userId="be9d238f53b48148" providerId="Windows Live" clId="Web-{FD5326E9-62E0-4DFA-A476-84932D5546A1}" dt="2025-02-05T03:41:18.317" v="148"/>
          <ac:cxnSpMkLst>
            <pc:docMk/>
            <pc:sldMk cId="1229190984" sldId="302"/>
            <ac:cxnSpMk id="21" creationId="{AA2EAA10-076F-46BD-8F0F-B9A2FB77A85C}"/>
          </ac:cxnSpMkLst>
        </pc:cxnChg>
        <pc:cxnChg chg="add del">
          <ac:chgData name="SAI POLURU" userId="be9d238f53b48148" providerId="Windows Live" clId="Web-{FD5326E9-62E0-4DFA-A476-84932D5546A1}" dt="2025-02-05T03:41:18.317" v="148"/>
          <ac:cxnSpMkLst>
            <pc:docMk/>
            <pc:sldMk cId="1229190984" sldId="302"/>
            <ac:cxnSpMk id="22" creationId="{D891E407-403B-4764-86C9-33A56D3BCAA3}"/>
          </ac:cxnSpMkLst>
        </pc:cxnChg>
      </pc:sldChg>
      <pc:sldChg chg="addSp delSp modSp mod ord modClrScheme chgLayout">
        <pc:chgData name="SAI POLURU" userId="be9d238f53b48148" providerId="Windows Live" clId="Web-{FD5326E9-62E0-4DFA-A476-84932D5546A1}" dt="2025-02-05T03:54:06.559" v="258"/>
        <pc:sldMkLst>
          <pc:docMk/>
          <pc:sldMk cId="2761468039" sldId="303"/>
        </pc:sldMkLst>
        <pc:spChg chg="add mod ord">
          <ac:chgData name="SAI POLURU" userId="be9d238f53b48148" providerId="Windows Live" clId="Web-{FD5326E9-62E0-4DFA-A476-84932D5546A1}" dt="2025-02-05T03:51:48.524" v="236" actId="1076"/>
          <ac:spMkLst>
            <pc:docMk/>
            <pc:sldMk cId="2761468039" sldId="303"/>
            <ac:spMk id="2" creationId="{16878900-AE0E-9A7A-FD98-1EAE7D2D927B}"/>
          </ac:spMkLst>
        </pc:spChg>
        <pc:spChg chg="mod ord">
          <ac:chgData name="SAI POLURU" userId="be9d238f53b48148" providerId="Windows Live" clId="Web-{FD5326E9-62E0-4DFA-A476-84932D5546A1}" dt="2025-02-05T03:50:38.741" v="228"/>
          <ac:spMkLst>
            <pc:docMk/>
            <pc:sldMk cId="2761468039" sldId="303"/>
            <ac:spMk id="3" creationId="{F62EDE2B-D87B-D03F-3482-F7F114A4F0D9}"/>
          </ac:spMkLst>
        </pc:spChg>
        <pc:spChg chg="del">
          <ac:chgData name="SAI POLURU" userId="be9d238f53b48148" providerId="Windows Live" clId="Web-{FD5326E9-62E0-4DFA-A476-84932D5546A1}" dt="2025-02-05T03:50:25.975" v="226"/>
          <ac:spMkLst>
            <pc:docMk/>
            <pc:sldMk cId="2761468039" sldId="303"/>
            <ac:spMk id="4" creationId="{C625E54E-A86D-9B94-B470-0435C69F95E5}"/>
          </ac:spMkLst>
        </pc:spChg>
        <pc:spChg chg="add mod ord">
          <ac:chgData name="SAI POLURU" userId="be9d238f53b48148" providerId="Windows Live" clId="Web-{FD5326E9-62E0-4DFA-A476-84932D5546A1}" dt="2025-02-05T03:53:52.293" v="256" actId="20577"/>
          <ac:spMkLst>
            <pc:docMk/>
            <pc:sldMk cId="2761468039" sldId="303"/>
            <ac:spMk id="5" creationId="{39ACBBDD-06FA-51FC-C958-BE65FEAD26C7}"/>
          </ac:spMkLst>
        </pc:spChg>
        <pc:spChg chg="del">
          <ac:chgData name="SAI POLURU" userId="be9d238f53b48148" providerId="Windows Live" clId="Web-{FD5326E9-62E0-4DFA-A476-84932D5546A1}" dt="2025-02-05T03:50:21.397" v="225"/>
          <ac:spMkLst>
            <pc:docMk/>
            <pc:sldMk cId="2761468039" sldId="303"/>
            <ac:spMk id="11" creationId="{635C810A-50F8-7F8B-3A10-00AEA8477760}"/>
          </ac:spMkLst>
        </pc:spChg>
        <pc:spChg chg="mod">
          <ac:chgData name="SAI POLURU" userId="be9d238f53b48148" providerId="Windows Live" clId="Web-{FD5326E9-62E0-4DFA-A476-84932D5546A1}" dt="2025-02-05T03:50:19.100" v="224" actId="20577"/>
          <ac:spMkLst>
            <pc:docMk/>
            <pc:sldMk cId="2761468039" sldId="303"/>
            <ac:spMk id="12" creationId="{10A83E76-6DC2-2D58-1044-06AB78D2F04A}"/>
          </ac:spMkLst>
        </pc:spChg>
      </pc:sldChg>
      <pc:sldChg chg="modSp">
        <pc:chgData name="SAI POLURU" userId="be9d238f53b48148" providerId="Windows Live" clId="Web-{FD5326E9-62E0-4DFA-A476-84932D5546A1}" dt="2025-02-05T04:14:13.241" v="341" actId="1076"/>
        <pc:sldMkLst>
          <pc:docMk/>
          <pc:sldMk cId="567826158" sldId="307"/>
        </pc:sldMkLst>
        <pc:spChg chg="mod">
          <ac:chgData name="SAI POLURU" userId="be9d238f53b48148" providerId="Windows Live" clId="Web-{FD5326E9-62E0-4DFA-A476-84932D5546A1}" dt="2025-02-05T04:14:13.241" v="341" actId="1076"/>
          <ac:spMkLst>
            <pc:docMk/>
            <pc:sldMk cId="567826158" sldId="307"/>
            <ac:spMk id="5" creationId="{8EB3901A-2C1A-A66B-C9AE-81E8FAFAB4FF}"/>
          </ac:spMkLst>
        </pc:spChg>
      </pc:sldChg>
      <pc:sldChg chg="delSp modSp ord">
        <pc:chgData name="SAI POLURU" userId="be9d238f53b48148" providerId="Windows Live" clId="Web-{FD5326E9-62E0-4DFA-A476-84932D5546A1}" dt="2025-02-05T03:47:53.377" v="220"/>
        <pc:sldMkLst>
          <pc:docMk/>
          <pc:sldMk cId="1995428012" sldId="532"/>
        </pc:sldMkLst>
        <pc:spChg chg="mod">
          <ac:chgData name="SAI POLURU" userId="be9d238f53b48148" providerId="Windows Live" clId="Web-{FD5326E9-62E0-4DFA-A476-84932D5546A1}" dt="2025-02-05T03:36:25.090" v="81" actId="20577"/>
          <ac:spMkLst>
            <pc:docMk/>
            <pc:sldMk cId="1995428012" sldId="532"/>
            <ac:spMk id="4" creationId="{4B16CBD0-DE63-9577-B3D8-89D754C838DF}"/>
          </ac:spMkLst>
        </pc:spChg>
        <pc:spChg chg="mod">
          <ac:chgData name="SAI POLURU" userId="be9d238f53b48148" providerId="Windows Live" clId="Web-{FD5326E9-62E0-4DFA-A476-84932D5546A1}" dt="2025-02-05T03:40:23.847" v="140" actId="20577"/>
          <ac:spMkLst>
            <pc:docMk/>
            <pc:sldMk cId="1995428012" sldId="532"/>
            <ac:spMk id="5" creationId="{260EAF32-7213-2CCB-4658-501C4BEA8CF4}"/>
          </ac:spMkLst>
        </pc:spChg>
        <pc:picChg chg="del">
          <ac:chgData name="SAI POLURU" userId="be9d238f53b48148" providerId="Windows Live" clId="Web-{FD5326E9-62E0-4DFA-A476-84932D5546A1}" dt="2025-02-05T03:36:29.199" v="82"/>
          <ac:picMkLst>
            <pc:docMk/>
            <pc:sldMk cId="1995428012" sldId="532"/>
            <ac:picMk id="8" creationId="{135FB6F4-AC90-7B01-047F-56D251414CC0}"/>
          </ac:picMkLst>
        </pc:picChg>
        <pc:picChg chg="del">
          <ac:chgData name="SAI POLURU" userId="be9d238f53b48148" providerId="Windows Live" clId="Web-{FD5326E9-62E0-4DFA-A476-84932D5546A1}" dt="2025-02-05T03:36:30.481" v="83"/>
          <ac:picMkLst>
            <pc:docMk/>
            <pc:sldMk cId="1995428012" sldId="532"/>
            <ac:picMk id="12" creationId="{906232DA-35E7-FB24-5332-7884D304D7B8}"/>
          </ac:picMkLst>
        </pc:picChg>
      </pc:sldChg>
      <pc:sldChg chg="addSp delSp modSp add mod ord replId modClrScheme chgLayout">
        <pc:chgData name="SAI POLURU" userId="be9d238f53b48148" providerId="Windows Live" clId="Web-{FD5326E9-62E0-4DFA-A476-84932D5546A1}" dt="2025-02-05T03:47:32.204" v="219" actId="20577"/>
        <pc:sldMkLst>
          <pc:docMk/>
          <pc:sldMk cId="1649766352" sldId="533"/>
        </pc:sldMkLst>
        <pc:spChg chg="add mod ord">
          <ac:chgData name="SAI POLURU" userId="be9d238f53b48148" providerId="Windows Live" clId="Web-{FD5326E9-62E0-4DFA-A476-84932D5546A1}" dt="2025-02-05T03:46:40.031" v="201" actId="20577"/>
          <ac:spMkLst>
            <pc:docMk/>
            <pc:sldMk cId="1649766352" sldId="533"/>
            <ac:spMk id="2" creationId="{E67C1561-A08B-E456-ADEE-677E1615B434}"/>
          </ac:spMkLst>
        </pc:spChg>
        <pc:spChg chg="mod ord">
          <ac:chgData name="SAI POLURU" userId="be9d238f53b48148" providerId="Windows Live" clId="Web-{FD5326E9-62E0-4DFA-A476-84932D5546A1}" dt="2025-02-05T03:45:55.950" v="181"/>
          <ac:spMkLst>
            <pc:docMk/>
            <pc:sldMk cId="1649766352" sldId="533"/>
            <ac:spMk id="3" creationId="{839C7A13-7875-FE84-5C30-F801A2463C6C}"/>
          </ac:spMkLst>
        </pc:spChg>
        <pc:spChg chg="del mod">
          <ac:chgData name="SAI POLURU" userId="be9d238f53b48148" providerId="Windows Live" clId="Web-{FD5326E9-62E0-4DFA-A476-84932D5546A1}" dt="2025-02-05T03:46:01.013" v="183"/>
          <ac:spMkLst>
            <pc:docMk/>
            <pc:sldMk cId="1649766352" sldId="533"/>
            <ac:spMk id="4" creationId="{AB7FF02D-6721-53F9-EAE0-6FAF370C9DB2}"/>
          </ac:spMkLst>
        </pc:spChg>
        <pc:spChg chg="del mod">
          <ac:chgData name="SAI POLURU" userId="be9d238f53b48148" providerId="Windows Live" clId="Web-{FD5326E9-62E0-4DFA-A476-84932D5546A1}" dt="2025-02-05T03:45:19.715" v="167"/>
          <ac:spMkLst>
            <pc:docMk/>
            <pc:sldMk cId="1649766352" sldId="533"/>
            <ac:spMk id="5" creationId="{53E60296-DEAB-1A56-E6A9-67FE1361C217}"/>
          </ac:spMkLst>
        </pc:spChg>
        <pc:spChg chg="add mod ord">
          <ac:chgData name="SAI POLURU" userId="be9d238f53b48148" providerId="Windows Live" clId="Web-{FD5326E9-62E0-4DFA-A476-84932D5546A1}" dt="2025-02-05T03:47:32.204" v="219" actId="20577"/>
          <ac:spMkLst>
            <pc:docMk/>
            <pc:sldMk cId="1649766352" sldId="533"/>
            <ac:spMk id="6" creationId="{69530DCD-81DD-2A8D-2C63-0BD5266AABD7}"/>
          </ac:spMkLst>
        </pc:spChg>
      </pc:sldChg>
      <pc:sldChg chg="addSp delSp modSp add mod ord replId modClrScheme chgLayout">
        <pc:chgData name="SAI POLURU" userId="be9d238f53b48148" providerId="Windows Live" clId="Web-{FD5326E9-62E0-4DFA-A476-84932D5546A1}" dt="2025-02-05T04:10:56.658" v="324"/>
        <pc:sldMkLst>
          <pc:docMk/>
          <pc:sldMk cId="4019903954" sldId="534"/>
        </pc:sldMkLst>
        <pc:spChg chg="add mod ord">
          <ac:chgData name="SAI POLURU" userId="be9d238f53b48148" providerId="Windows Live" clId="Web-{FD5326E9-62E0-4DFA-A476-84932D5546A1}" dt="2025-02-05T04:09:34.765" v="311" actId="1076"/>
          <ac:spMkLst>
            <pc:docMk/>
            <pc:sldMk cId="4019903954" sldId="534"/>
            <ac:spMk id="2" creationId="{59C1F0F2-39A9-CF73-383D-90BB9FBBDE79}"/>
          </ac:spMkLst>
        </pc:spChg>
        <pc:spChg chg="mod ord">
          <ac:chgData name="SAI POLURU" userId="be9d238f53b48148" providerId="Windows Live" clId="Web-{FD5326E9-62E0-4DFA-A476-84932D5546A1}" dt="2025-02-05T04:08:52.638" v="282"/>
          <ac:spMkLst>
            <pc:docMk/>
            <pc:sldMk cId="4019903954" sldId="534"/>
            <ac:spMk id="3" creationId="{7E76999E-4B9A-38E8-A19A-3A8E4375E393}"/>
          </ac:spMkLst>
        </pc:spChg>
        <pc:spChg chg="del">
          <ac:chgData name="SAI POLURU" userId="be9d238f53b48148" providerId="Windows Live" clId="Web-{FD5326E9-62E0-4DFA-A476-84932D5546A1}" dt="2025-02-05T04:08:47.466" v="281"/>
          <ac:spMkLst>
            <pc:docMk/>
            <pc:sldMk cId="4019903954" sldId="534"/>
            <ac:spMk id="4" creationId="{BDE628FB-1528-79EF-F451-89FAEEA7418B}"/>
          </ac:spMkLst>
        </pc:spChg>
        <pc:spChg chg="del">
          <ac:chgData name="SAI POLURU" userId="be9d238f53b48148" providerId="Windows Live" clId="Web-{FD5326E9-62E0-4DFA-A476-84932D5546A1}" dt="2025-02-05T04:08:45.623" v="280"/>
          <ac:spMkLst>
            <pc:docMk/>
            <pc:sldMk cId="4019903954" sldId="534"/>
            <ac:spMk id="5" creationId="{DFCD3C1B-53CB-B3EA-D25D-165CB82B6A83}"/>
          </ac:spMkLst>
        </pc:spChg>
        <pc:spChg chg="add del mod ord">
          <ac:chgData name="SAI POLURU" userId="be9d238f53b48148" providerId="Windows Live" clId="Web-{FD5326E9-62E0-4DFA-A476-84932D5546A1}" dt="2025-02-05T04:10:56.658" v="324"/>
          <ac:spMkLst>
            <pc:docMk/>
            <pc:sldMk cId="4019903954" sldId="534"/>
            <ac:spMk id="6" creationId="{D4AA0752-42A4-897C-8C87-7A27A3CABC7B}"/>
          </ac:spMkLst>
        </pc:spChg>
        <pc:picChg chg="add mod">
          <ac:chgData name="SAI POLURU" userId="be9d238f53b48148" providerId="Windows Live" clId="Web-{FD5326E9-62E0-4DFA-A476-84932D5546A1}" dt="2025-02-05T04:10:19.297" v="318" actId="14100"/>
          <ac:picMkLst>
            <pc:docMk/>
            <pc:sldMk cId="4019903954" sldId="534"/>
            <ac:picMk id="7" creationId="{D19254B7-3C23-5C08-BFFC-332B0E67E06E}"/>
          </ac:picMkLst>
        </pc:picChg>
        <pc:picChg chg="add mod">
          <ac:chgData name="SAI POLURU" userId="be9d238f53b48148" providerId="Windows Live" clId="Web-{FD5326E9-62E0-4DFA-A476-84932D5546A1}" dt="2025-02-05T04:10:48.173" v="323" actId="1076"/>
          <ac:picMkLst>
            <pc:docMk/>
            <pc:sldMk cId="4019903954" sldId="534"/>
            <ac:picMk id="8" creationId="{8F958488-DC6E-4694-ED95-95DCDFA7EB7A}"/>
          </ac:picMkLst>
        </pc:picChg>
      </pc:sldChg>
    </pc:docChg>
  </pc:docChgLst>
  <pc:docChgLst>
    <pc:chgData name="SAI POLURU" userId="be9d238f53b48148" providerId="Windows Live" clId="Web-{20F6744E-DED8-5501-C690-57A3C7AFC2E6}"/>
    <pc:docChg chg="modSld">
      <pc:chgData name="SAI POLURU" userId="be9d238f53b48148" providerId="Windows Live" clId="Web-{20F6744E-DED8-5501-C690-57A3C7AFC2E6}" dt="2025-02-04T05:33:46.523" v="3" actId="1076"/>
      <pc:docMkLst>
        <pc:docMk/>
      </pc:docMkLst>
      <pc:sldChg chg="modSp">
        <pc:chgData name="SAI POLURU" userId="be9d238f53b48148" providerId="Windows Live" clId="Web-{20F6744E-DED8-5501-C690-57A3C7AFC2E6}" dt="2025-02-04T05:33:46.523" v="3" actId="1076"/>
        <pc:sldMkLst>
          <pc:docMk/>
          <pc:sldMk cId="1869460620" sldId="298"/>
        </pc:sldMkLst>
        <pc:picChg chg="mod">
          <ac:chgData name="SAI POLURU" userId="be9d238f53b48148" providerId="Windows Live" clId="Web-{20F6744E-DED8-5501-C690-57A3C7AFC2E6}" dt="2025-02-04T05:33:46.523" v="3" actId="1076"/>
          <ac:picMkLst>
            <pc:docMk/>
            <pc:sldMk cId="1869460620" sldId="298"/>
            <ac:picMk id="8" creationId="{547163DC-6965-0212-8901-2762F63EA7EA}"/>
          </ac:picMkLst>
        </pc:picChg>
      </pc:sldChg>
    </pc:docChg>
  </pc:docChgLst>
  <pc:docChgLst>
    <pc:chgData name="SAI POLURU" userId="be9d238f53b48148" providerId="Windows Live" clId="Web-{9F480300-D433-992A-37E4-4967ECFBBF2A}"/>
    <pc:docChg chg="modSld">
      <pc:chgData name="SAI POLURU" userId="be9d238f53b48148" providerId="Windows Live" clId="Web-{9F480300-D433-992A-37E4-4967ECFBBF2A}" dt="2025-02-05T08:46:34.508" v="0" actId="20577"/>
      <pc:docMkLst>
        <pc:docMk/>
      </pc:docMkLst>
      <pc:sldChg chg="modSp">
        <pc:chgData name="SAI POLURU" userId="be9d238f53b48148" providerId="Windows Live" clId="Web-{9F480300-D433-992A-37E4-4967ECFBBF2A}" dt="2025-02-05T08:46:34.508" v="0" actId="20577"/>
        <pc:sldMkLst>
          <pc:docMk/>
          <pc:sldMk cId="2901330264" sldId="531"/>
        </pc:sldMkLst>
        <pc:spChg chg="mod">
          <ac:chgData name="SAI POLURU" userId="be9d238f53b48148" providerId="Windows Live" clId="Web-{9F480300-D433-992A-37E4-4967ECFBBF2A}" dt="2025-02-05T08:46:34.508" v="0" actId="20577"/>
          <ac:spMkLst>
            <pc:docMk/>
            <pc:sldMk cId="2901330264" sldId="531"/>
            <ac:spMk id="23" creationId="{D8F66EB9-9CBE-8ACD-E616-93A5AE55CF5C}"/>
          </ac:spMkLst>
        </pc:spChg>
      </pc:sldChg>
    </pc:docChg>
  </pc:docChgLst>
  <pc:docChgLst>
    <pc:chgData name="SAI POLURU" userId="be9d238f53b48148" providerId="Windows Live" clId="Web-{06132B3E-A8EE-84AD-9CD6-5AE7E4180737}"/>
    <pc:docChg chg="addSld modSld sldOrd addSection modSection">
      <pc:chgData name="SAI POLURU" userId="be9d238f53b48148" providerId="Windows Live" clId="Web-{06132B3E-A8EE-84AD-9CD6-5AE7E4180737}" dt="2025-03-17T11:03:59.070" v="240"/>
      <pc:docMkLst>
        <pc:docMk/>
      </pc:docMkLst>
      <pc:sldChg chg="modSp">
        <pc:chgData name="SAI POLURU" userId="be9d238f53b48148" providerId="Windows Live" clId="Web-{06132B3E-A8EE-84AD-9CD6-5AE7E4180737}" dt="2025-03-17T10:37:34.526" v="43" actId="20577"/>
        <pc:sldMkLst>
          <pc:docMk/>
          <pc:sldMk cId="1429641473" sldId="289"/>
        </pc:sldMkLst>
        <pc:spChg chg="mod">
          <ac:chgData name="SAI POLURU" userId="be9d238f53b48148" providerId="Windows Live" clId="Web-{06132B3E-A8EE-84AD-9CD6-5AE7E4180737}" dt="2025-03-17T10:35:47.634" v="30" actId="1076"/>
          <ac:spMkLst>
            <pc:docMk/>
            <pc:sldMk cId="1429641473" sldId="289"/>
            <ac:spMk id="5" creationId="{17BF0AA4-CB04-F194-9E07-5F430F49129E}"/>
          </ac:spMkLst>
        </pc:spChg>
        <pc:spChg chg="mod">
          <ac:chgData name="SAI POLURU" userId="be9d238f53b48148" providerId="Windows Live" clId="Web-{06132B3E-A8EE-84AD-9CD6-5AE7E4180737}" dt="2025-03-17T10:35:36.243" v="28" actId="1076"/>
          <ac:spMkLst>
            <pc:docMk/>
            <pc:sldMk cId="1429641473" sldId="289"/>
            <ac:spMk id="33" creationId="{A1111477-E886-23E8-64BD-4CADAD76379A}"/>
          </ac:spMkLst>
        </pc:spChg>
        <pc:spChg chg="mod">
          <ac:chgData name="SAI POLURU" userId="be9d238f53b48148" providerId="Windows Live" clId="Web-{06132B3E-A8EE-84AD-9CD6-5AE7E4180737}" dt="2025-03-17T10:37:34.526" v="43" actId="20577"/>
          <ac:spMkLst>
            <pc:docMk/>
            <pc:sldMk cId="1429641473" sldId="289"/>
            <ac:spMk id="34" creationId="{4A9AEFFB-1A20-899A-F8E0-29DEDB267EF4}"/>
          </ac:spMkLst>
        </pc:spChg>
      </pc:sldChg>
      <pc:sldChg chg="addSp delSp modSp">
        <pc:chgData name="SAI POLURU" userId="be9d238f53b48148" providerId="Windows Live" clId="Web-{06132B3E-A8EE-84AD-9CD6-5AE7E4180737}" dt="2025-03-17T10:51:59.838" v="139" actId="14100"/>
        <pc:sldMkLst>
          <pc:docMk/>
          <pc:sldMk cId="1869460620" sldId="298"/>
        </pc:sldMkLst>
        <pc:spChg chg="del">
          <ac:chgData name="SAI POLURU" userId="be9d238f53b48148" providerId="Windows Live" clId="Web-{06132B3E-A8EE-84AD-9CD6-5AE7E4180737}" dt="2025-03-17T10:49:51.680" v="133"/>
          <ac:spMkLst>
            <pc:docMk/>
            <pc:sldMk cId="1869460620" sldId="298"/>
            <ac:spMk id="2" creationId="{7B3FE64C-ED43-A052-11E8-812792B8FDDF}"/>
          </ac:spMkLst>
        </pc:spChg>
        <pc:picChg chg="add mod">
          <ac:chgData name="SAI POLURU" userId="be9d238f53b48148" providerId="Windows Live" clId="Web-{06132B3E-A8EE-84AD-9CD6-5AE7E4180737}" dt="2025-03-17T10:51:59.838" v="139" actId="14100"/>
          <ac:picMkLst>
            <pc:docMk/>
            <pc:sldMk cId="1869460620" sldId="298"/>
            <ac:picMk id="5" creationId="{96A8C224-5B31-D31F-DBB3-9CCA6D72D01F}"/>
          </ac:picMkLst>
        </pc:picChg>
        <pc:picChg chg="del">
          <ac:chgData name="SAI POLURU" userId="be9d238f53b48148" providerId="Windows Live" clId="Web-{06132B3E-A8EE-84AD-9CD6-5AE7E4180737}" dt="2025-03-17T10:49:44.852" v="132"/>
          <ac:picMkLst>
            <pc:docMk/>
            <pc:sldMk cId="1869460620" sldId="298"/>
            <ac:picMk id="9" creationId="{AABEDC19-51A2-99E7-FEB6-4C02394E79DE}"/>
          </ac:picMkLst>
        </pc:picChg>
      </pc:sldChg>
      <pc:sldChg chg="ord">
        <pc:chgData name="SAI POLURU" userId="be9d238f53b48148" providerId="Windows Live" clId="Web-{06132B3E-A8EE-84AD-9CD6-5AE7E4180737}" dt="2025-03-17T11:02:51.850" v="236"/>
        <pc:sldMkLst>
          <pc:docMk/>
          <pc:sldMk cId="0" sldId="301"/>
        </pc:sldMkLst>
      </pc:sldChg>
      <pc:sldChg chg="delSp">
        <pc:chgData name="SAI POLURU" userId="be9d238f53b48148" providerId="Windows Live" clId="Web-{06132B3E-A8EE-84AD-9CD6-5AE7E4180737}" dt="2025-03-17T10:57:19.594" v="200"/>
        <pc:sldMkLst>
          <pc:docMk/>
          <pc:sldMk cId="1229190984" sldId="302"/>
        </pc:sldMkLst>
        <pc:picChg chg="del">
          <ac:chgData name="SAI POLURU" userId="be9d238f53b48148" providerId="Windows Live" clId="Web-{06132B3E-A8EE-84AD-9CD6-5AE7E4180737}" dt="2025-03-17T10:57:19.594" v="200"/>
          <ac:picMkLst>
            <pc:docMk/>
            <pc:sldMk cId="1229190984" sldId="302"/>
            <ac:picMk id="2" creationId="{AE75543F-46B9-D8B0-1D36-8ABF02614E32}"/>
          </ac:picMkLst>
        </pc:picChg>
      </pc:sldChg>
      <pc:sldChg chg="modSp">
        <pc:chgData name="SAI POLURU" userId="be9d238f53b48148" providerId="Windows Live" clId="Web-{06132B3E-A8EE-84AD-9CD6-5AE7E4180737}" dt="2025-03-17T10:49:17.257" v="131" actId="1076"/>
        <pc:sldMkLst>
          <pc:docMk/>
          <pc:sldMk cId="2761468039" sldId="303"/>
        </pc:sldMkLst>
        <pc:spChg chg="mod">
          <ac:chgData name="SAI POLURU" userId="be9d238f53b48148" providerId="Windows Live" clId="Web-{06132B3E-A8EE-84AD-9CD6-5AE7E4180737}" dt="2025-03-17T10:49:17.257" v="131" actId="1076"/>
          <ac:spMkLst>
            <pc:docMk/>
            <pc:sldMk cId="2761468039" sldId="303"/>
            <ac:spMk id="5" creationId="{39ACBBDD-06FA-51FC-C958-BE65FEAD26C7}"/>
          </ac:spMkLst>
        </pc:spChg>
      </pc:sldChg>
      <pc:sldChg chg="modSp">
        <pc:chgData name="SAI POLURU" userId="be9d238f53b48148" providerId="Windows Live" clId="Web-{06132B3E-A8EE-84AD-9CD6-5AE7E4180737}" dt="2025-03-17T11:02:21.740" v="233" actId="20577"/>
        <pc:sldMkLst>
          <pc:docMk/>
          <pc:sldMk cId="567826158" sldId="307"/>
        </pc:sldMkLst>
        <pc:spChg chg="mod">
          <ac:chgData name="SAI POLURU" userId="be9d238f53b48148" providerId="Windows Live" clId="Web-{06132B3E-A8EE-84AD-9CD6-5AE7E4180737}" dt="2025-03-17T11:02:21.740" v="233" actId="20577"/>
          <ac:spMkLst>
            <pc:docMk/>
            <pc:sldMk cId="567826158" sldId="307"/>
            <ac:spMk id="5" creationId="{8EB3901A-2C1A-A66B-C9AE-81E8FAFAB4FF}"/>
          </ac:spMkLst>
        </pc:spChg>
      </pc:sldChg>
      <pc:sldChg chg="modSp">
        <pc:chgData name="SAI POLURU" userId="be9d238f53b48148" providerId="Windows Live" clId="Web-{06132B3E-A8EE-84AD-9CD6-5AE7E4180737}" dt="2025-03-17T10:57:19.078" v="199" actId="1076"/>
        <pc:sldMkLst>
          <pc:docMk/>
          <pc:sldMk cId="1995428012" sldId="532"/>
        </pc:sldMkLst>
        <pc:spChg chg="mod">
          <ac:chgData name="SAI POLURU" userId="be9d238f53b48148" providerId="Windows Live" clId="Web-{06132B3E-A8EE-84AD-9CD6-5AE7E4180737}" dt="2025-03-17T10:57:19.078" v="199" actId="1076"/>
          <ac:spMkLst>
            <pc:docMk/>
            <pc:sldMk cId="1995428012" sldId="532"/>
            <ac:spMk id="5" creationId="{260EAF32-7213-2CCB-4658-501C4BEA8CF4}"/>
          </ac:spMkLst>
        </pc:spChg>
      </pc:sldChg>
      <pc:sldChg chg="addSp delSp modSp mod modClrScheme chgLayout">
        <pc:chgData name="SAI POLURU" userId="be9d238f53b48148" providerId="Windows Live" clId="Web-{06132B3E-A8EE-84AD-9CD6-5AE7E4180737}" dt="2025-03-17T10:42:20.578" v="115" actId="20577"/>
        <pc:sldMkLst>
          <pc:docMk/>
          <pc:sldMk cId="1649766352" sldId="533"/>
        </pc:sldMkLst>
        <pc:spChg chg="mod ord">
          <ac:chgData name="SAI POLURU" userId="be9d238f53b48148" providerId="Windows Live" clId="Web-{06132B3E-A8EE-84AD-9CD6-5AE7E4180737}" dt="2025-03-17T10:40:51.889" v="72"/>
          <ac:spMkLst>
            <pc:docMk/>
            <pc:sldMk cId="1649766352" sldId="533"/>
            <ac:spMk id="2" creationId="{E67C1561-A08B-E456-ADEE-677E1615B434}"/>
          </ac:spMkLst>
        </pc:spChg>
        <pc:spChg chg="mod ord">
          <ac:chgData name="SAI POLURU" userId="be9d238f53b48148" providerId="Windows Live" clId="Web-{06132B3E-A8EE-84AD-9CD6-5AE7E4180737}" dt="2025-03-17T10:40:51.889" v="72"/>
          <ac:spMkLst>
            <pc:docMk/>
            <pc:sldMk cId="1649766352" sldId="533"/>
            <ac:spMk id="3" creationId="{839C7A13-7875-FE84-5C30-F801A2463C6C}"/>
          </ac:spMkLst>
        </pc:spChg>
        <pc:spChg chg="add del mod">
          <ac:chgData name="SAI POLURU" userId="be9d238f53b48148" providerId="Windows Live" clId="Web-{06132B3E-A8EE-84AD-9CD6-5AE7E4180737}" dt="2025-03-17T10:39:56.670" v="68"/>
          <ac:spMkLst>
            <pc:docMk/>
            <pc:sldMk cId="1649766352" sldId="533"/>
            <ac:spMk id="5" creationId="{A2CCBDD5-76A0-92F2-C7DF-1B7FCA5E33DA}"/>
          </ac:spMkLst>
        </pc:spChg>
        <pc:spChg chg="del">
          <ac:chgData name="SAI POLURU" userId="be9d238f53b48148" providerId="Windows Live" clId="Web-{06132B3E-A8EE-84AD-9CD6-5AE7E4180737}" dt="2025-03-17T10:38:02.199" v="44"/>
          <ac:spMkLst>
            <pc:docMk/>
            <pc:sldMk cId="1649766352" sldId="533"/>
            <ac:spMk id="6" creationId="{69530DCD-81DD-2A8D-2C63-0BD5266AABD7}"/>
          </ac:spMkLst>
        </pc:spChg>
        <pc:spChg chg="add del mod">
          <ac:chgData name="SAI POLURU" userId="be9d238f53b48148" providerId="Windows Live" clId="Web-{06132B3E-A8EE-84AD-9CD6-5AE7E4180737}" dt="2025-03-17T10:40:14.498" v="69"/>
          <ac:spMkLst>
            <pc:docMk/>
            <pc:sldMk cId="1649766352" sldId="533"/>
            <ac:spMk id="8" creationId="{CF4FB944-B99D-97E3-6F83-24A8ED95E8C0}"/>
          </ac:spMkLst>
        </pc:spChg>
        <pc:spChg chg="add del mod ord">
          <ac:chgData name="SAI POLURU" userId="be9d238f53b48148" providerId="Windows Live" clId="Web-{06132B3E-A8EE-84AD-9CD6-5AE7E4180737}" dt="2025-03-17T10:40:51.889" v="72"/>
          <ac:spMkLst>
            <pc:docMk/>
            <pc:sldMk cId="1649766352" sldId="533"/>
            <ac:spMk id="9" creationId="{30A962AE-DAAC-B368-403C-649574C12C67}"/>
          </ac:spMkLst>
        </pc:spChg>
        <pc:spChg chg="add mod ord">
          <ac:chgData name="SAI POLURU" userId="be9d238f53b48148" providerId="Windows Live" clId="Web-{06132B3E-A8EE-84AD-9CD6-5AE7E4180737}" dt="2025-03-17T10:42:20.578" v="115" actId="20577"/>
          <ac:spMkLst>
            <pc:docMk/>
            <pc:sldMk cId="1649766352" sldId="533"/>
            <ac:spMk id="10" creationId="{AACB8BD1-20D0-8C17-3A96-DCA31FD72906}"/>
          </ac:spMkLst>
        </pc:spChg>
      </pc:sldChg>
      <pc:sldChg chg="addSp delSp modSp new mod ord modClrScheme chgLayout">
        <pc:chgData name="SAI POLURU" userId="be9d238f53b48148" providerId="Windows Live" clId="Web-{06132B3E-A8EE-84AD-9CD6-5AE7E4180737}" dt="2025-03-17T11:03:59.070" v="240"/>
        <pc:sldMkLst>
          <pc:docMk/>
          <pc:sldMk cId="853171318" sldId="535"/>
        </pc:sldMkLst>
        <pc:spChg chg="add del mod">
          <ac:chgData name="SAI POLURU" userId="be9d238f53b48148" providerId="Windows Live" clId="Web-{06132B3E-A8EE-84AD-9CD6-5AE7E4180737}" dt="2025-03-17T11:03:47.257" v="239"/>
          <ac:spMkLst>
            <pc:docMk/>
            <pc:sldMk cId="853171318" sldId="535"/>
            <ac:spMk id="2" creationId="{A36E17F7-6FAF-9091-13BC-C35E1E81D6D1}"/>
          </ac:spMkLst>
        </pc:spChg>
        <pc:spChg chg="add mod">
          <ac:chgData name="SAI POLURU" userId="be9d238f53b48148" providerId="Windows Live" clId="Web-{06132B3E-A8EE-84AD-9CD6-5AE7E4180737}" dt="2025-03-17T11:03:59.070" v="240"/>
          <ac:spMkLst>
            <pc:docMk/>
            <pc:sldMk cId="853171318" sldId="535"/>
            <ac:spMk id="3" creationId="{937BF74C-62A5-1F63-36B9-039D40FFA70D}"/>
          </ac:spMkLst>
        </pc:spChg>
        <pc:spChg chg="add mod">
          <ac:chgData name="SAI POLURU" userId="be9d238f53b48148" providerId="Windows Live" clId="Web-{06132B3E-A8EE-84AD-9CD6-5AE7E4180737}" dt="2025-03-17T11:03:59.070" v="240"/>
          <ac:spMkLst>
            <pc:docMk/>
            <pc:sldMk cId="853171318" sldId="535"/>
            <ac:spMk id="4" creationId="{1E642B3B-91D4-D7D1-62D3-152C164489DE}"/>
          </ac:spMkLst>
        </pc:spChg>
      </pc:sldChg>
    </pc:docChg>
  </pc:docChgLst>
  <pc:docChgLst>
    <pc:chgData name="SAI POLURU" userId="be9d238f53b48148" providerId="Windows Live" clId="Web-{753B203A-E61C-9AAE-AF41-E7B1310F72B7}"/>
    <pc:docChg chg="addSld delSld modSld sldOrd modSection">
      <pc:chgData name="SAI POLURU" userId="be9d238f53b48148" providerId="Windows Live" clId="Web-{753B203A-E61C-9AAE-AF41-E7B1310F72B7}" dt="2025-03-19T08:27:24.570" v="114" actId="20577"/>
      <pc:docMkLst>
        <pc:docMk/>
      </pc:docMkLst>
      <pc:sldChg chg="modSp">
        <pc:chgData name="SAI POLURU" userId="be9d238f53b48148" providerId="Windows Live" clId="Web-{753B203A-E61C-9AAE-AF41-E7B1310F72B7}" dt="2025-03-19T08:27:09.553" v="110" actId="1076"/>
        <pc:sldMkLst>
          <pc:docMk/>
          <pc:sldMk cId="1429641473" sldId="289"/>
        </pc:sldMkLst>
        <pc:spChg chg="mod">
          <ac:chgData name="SAI POLURU" userId="be9d238f53b48148" providerId="Windows Live" clId="Web-{753B203A-E61C-9AAE-AF41-E7B1310F72B7}" dt="2025-03-19T08:27:09.553" v="110" actId="1076"/>
          <ac:spMkLst>
            <pc:docMk/>
            <pc:sldMk cId="1429641473" sldId="289"/>
            <ac:spMk id="33" creationId="{A1111477-E886-23E8-64BD-4CADAD76379A}"/>
          </ac:spMkLst>
        </pc:spChg>
      </pc:sldChg>
      <pc:sldChg chg="addSp delSp modSp ord">
        <pc:chgData name="SAI POLURU" userId="be9d238f53b48148" providerId="Windows Live" clId="Web-{753B203A-E61C-9AAE-AF41-E7B1310F72B7}" dt="2025-03-19T08:26:54.990" v="109"/>
        <pc:sldMkLst>
          <pc:docMk/>
          <pc:sldMk cId="1229190984" sldId="302"/>
        </pc:sldMkLst>
        <pc:picChg chg="add mod">
          <ac:chgData name="SAI POLURU" userId="be9d238f53b48148" providerId="Windows Live" clId="Web-{753B203A-E61C-9AAE-AF41-E7B1310F72B7}" dt="2025-03-19T08:19:59.381" v="6" actId="1076"/>
          <ac:picMkLst>
            <pc:docMk/>
            <pc:sldMk cId="1229190984" sldId="302"/>
            <ac:picMk id="2" creationId="{D97C1F39-682C-C4A0-434A-1F4544F08CAC}"/>
          </ac:picMkLst>
        </pc:picChg>
        <pc:picChg chg="add del mod">
          <ac:chgData name="SAI POLURU" userId="be9d238f53b48148" providerId="Windows Live" clId="Web-{753B203A-E61C-9AAE-AF41-E7B1310F72B7}" dt="2025-03-19T08:19:55.756" v="5"/>
          <ac:picMkLst>
            <pc:docMk/>
            <pc:sldMk cId="1229190984" sldId="302"/>
            <ac:picMk id="5" creationId="{D1E35079-A0A4-FDD6-00A4-0A361826E2D9}"/>
          </ac:picMkLst>
        </pc:picChg>
      </pc:sldChg>
      <pc:sldChg chg="modSp">
        <pc:chgData name="SAI POLURU" userId="be9d238f53b48148" providerId="Windows Live" clId="Web-{753B203A-E61C-9AAE-AF41-E7B1310F72B7}" dt="2025-03-19T08:27:24.570" v="114" actId="20577"/>
        <pc:sldMkLst>
          <pc:docMk/>
          <pc:sldMk cId="2901330264" sldId="531"/>
        </pc:sldMkLst>
        <pc:spChg chg="mod">
          <ac:chgData name="SAI POLURU" userId="be9d238f53b48148" providerId="Windows Live" clId="Web-{753B203A-E61C-9AAE-AF41-E7B1310F72B7}" dt="2025-03-19T08:27:24.570" v="114" actId="20577"/>
          <ac:spMkLst>
            <pc:docMk/>
            <pc:sldMk cId="2901330264" sldId="531"/>
            <ac:spMk id="23" creationId="{D8F66EB9-9CBE-8ACD-E616-93A5AE55CF5C}"/>
          </ac:spMkLst>
        </pc:spChg>
      </pc:sldChg>
      <pc:sldChg chg="del">
        <pc:chgData name="SAI POLURU" userId="be9d238f53b48148" providerId="Windows Live" clId="Web-{753B203A-E61C-9AAE-AF41-E7B1310F72B7}" dt="2025-03-19T08:26:52.678" v="108"/>
        <pc:sldMkLst>
          <pc:docMk/>
          <pc:sldMk cId="4019903954" sldId="534"/>
        </pc:sldMkLst>
      </pc:sldChg>
      <pc:sldChg chg="addSp modSp">
        <pc:chgData name="SAI POLURU" userId="be9d238f53b48148" providerId="Windows Live" clId="Web-{753B203A-E61C-9AAE-AF41-E7B1310F72B7}" dt="2025-03-19T08:26:22.036" v="107" actId="20577"/>
        <pc:sldMkLst>
          <pc:docMk/>
          <pc:sldMk cId="853171318" sldId="535"/>
        </pc:sldMkLst>
        <pc:spChg chg="mod">
          <ac:chgData name="SAI POLURU" userId="be9d238f53b48148" providerId="Windows Live" clId="Web-{753B203A-E61C-9AAE-AF41-E7B1310F72B7}" dt="2025-03-19T08:20:48.805" v="15" actId="1076"/>
          <ac:spMkLst>
            <pc:docMk/>
            <pc:sldMk cId="853171318" sldId="535"/>
            <ac:spMk id="3" creationId="{937BF74C-62A5-1F63-36B9-039D40FFA70D}"/>
          </ac:spMkLst>
        </pc:spChg>
        <pc:spChg chg="mod">
          <ac:chgData name="SAI POLURU" userId="be9d238f53b48148" providerId="Windows Live" clId="Web-{753B203A-E61C-9AAE-AF41-E7B1310F72B7}" dt="2025-03-19T08:24:19.938" v="62" actId="20577"/>
          <ac:spMkLst>
            <pc:docMk/>
            <pc:sldMk cId="853171318" sldId="535"/>
            <ac:spMk id="4" creationId="{1E642B3B-91D4-D7D1-62D3-152C164489DE}"/>
          </ac:spMkLst>
        </pc:spChg>
        <pc:spChg chg="add mod">
          <ac:chgData name="SAI POLURU" userId="be9d238f53b48148" providerId="Windows Live" clId="Web-{753B203A-E61C-9AAE-AF41-E7B1310F72B7}" dt="2025-03-19T08:26:22.036" v="107" actId="20577"/>
          <ac:spMkLst>
            <pc:docMk/>
            <pc:sldMk cId="853171318" sldId="535"/>
            <ac:spMk id="5" creationId="{D0B1A589-57A5-F59E-0490-60FFC269502C}"/>
          </ac:spMkLst>
        </pc:spChg>
      </pc:sldChg>
      <pc:sldChg chg="addSp delSp modSp add replId">
        <pc:chgData name="SAI POLURU" userId="be9d238f53b48148" providerId="Windows Live" clId="Web-{753B203A-E61C-9AAE-AF41-E7B1310F72B7}" dt="2025-03-19T08:20:13.960" v="11" actId="1076"/>
        <pc:sldMkLst>
          <pc:docMk/>
          <pc:sldMk cId="3488443882" sldId="536"/>
        </pc:sldMkLst>
        <pc:picChg chg="del">
          <ac:chgData name="SAI POLURU" userId="be9d238f53b48148" providerId="Windows Live" clId="Web-{753B203A-E61C-9AAE-AF41-E7B1310F72B7}" dt="2025-03-19T08:20:08.163" v="8"/>
          <ac:picMkLst>
            <pc:docMk/>
            <pc:sldMk cId="3488443882" sldId="536"/>
            <ac:picMk id="2" creationId="{7E36F1FE-1CDB-A1F8-DF88-13ACB605527A}"/>
          </ac:picMkLst>
        </pc:picChg>
        <pc:picChg chg="add mod">
          <ac:chgData name="SAI POLURU" userId="be9d238f53b48148" providerId="Windows Live" clId="Web-{753B203A-E61C-9AAE-AF41-E7B1310F72B7}" dt="2025-03-19T08:20:13.960" v="11" actId="1076"/>
          <ac:picMkLst>
            <pc:docMk/>
            <pc:sldMk cId="3488443882" sldId="536"/>
            <ac:picMk id="5" creationId="{982AEE60-7424-7733-1D59-9358F830F41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007069"/>
                </a:solidFill>
                <a:latin typeface="Open Sans"/>
                <a:ea typeface="Open Sans"/>
                <a:cs typeface="Open Sans"/>
                <a:sym typeface="Open Sans"/>
              </a:rPr>
              <a:t>GITAM (Deemed-to-be) University</a:t>
            </a:r>
            <a:endParaRPr lang="en-US" sz="280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a:t>
            </a:r>
            <a:endParaRPr sz="1200" b="0" i="0" u="none" strike="noStrike" cap="none">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490642"/>
            <a:ext cx="3672933"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r>
              <a:rPr lang="en-IN"/>
              <a:t>J </a:t>
            </a:r>
            <a:r>
              <a:rPr lang="en-IN" err="1"/>
              <a:t>Yugandhar</a:t>
            </a:r>
            <a:r>
              <a:rPr lang="en-IN"/>
              <a:t> Reddy - BU21EECE0100418 </a:t>
            </a:r>
          </a:p>
          <a:p>
            <a:pPr marL="0" marR="0" lvl="0" indent="0" rtl="0">
              <a:lnSpc>
                <a:spcPct val="100000"/>
              </a:lnSpc>
              <a:spcBef>
                <a:spcPts val="0"/>
              </a:spcBef>
              <a:spcAft>
                <a:spcPts val="0"/>
              </a:spcAft>
              <a:buClr>
                <a:srgbClr val="000000"/>
              </a:buClr>
              <a:buSzPts val="1400"/>
              <a:buFont typeface="Arial"/>
              <a:buNone/>
            </a:pPr>
            <a:r>
              <a:rPr lang="en-IN"/>
              <a:t>T Praveen - BU21EECE0100451</a:t>
            </a:r>
          </a:p>
          <a:p>
            <a:pPr marL="0" marR="0" lvl="0" indent="0" rtl="0">
              <a:lnSpc>
                <a:spcPct val="100000"/>
              </a:lnSpc>
              <a:spcBef>
                <a:spcPts val="0"/>
              </a:spcBef>
              <a:spcAft>
                <a:spcPts val="0"/>
              </a:spcAft>
              <a:buClr>
                <a:srgbClr val="000000"/>
              </a:buClr>
              <a:buSzPts val="1400"/>
              <a:buFont typeface="Arial"/>
              <a:buNone/>
            </a:pPr>
            <a:r>
              <a:rPr lang="en-IN"/>
              <a:t> K Balaji - BU21EECE0100453 </a:t>
            </a:r>
            <a:endParaRPr sz="1400" b="1" i="0" u="none" strike="noStrike" cap="none">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a:solidFill>
                  <a:schemeClr val="dk1"/>
                </a:solidFill>
                <a:latin typeface="Montserrat Medium"/>
                <a:sym typeface="Montserrat Medium"/>
              </a:rPr>
              <a:t>Dr. Ajith Kumar</a:t>
            </a:r>
            <a:r>
              <a:rPr lang="en-US" sz="1400" b="1" i="0" u="none" strike="noStrike" cap="none">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a:solidFill>
                  <a:schemeClr val="dk1"/>
                </a:solidFill>
                <a:latin typeface="Montserrat Medium"/>
                <a:sym typeface="Montserrat Medium"/>
              </a:rPr>
              <a:t>Dr. Ambar Bajpai</a:t>
            </a:r>
            <a:r>
              <a:rPr lang="en-US" sz="1400" b="1" i="0" u="none" strike="noStrike" cap="none">
                <a:solidFill>
                  <a:schemeClr val="dk1"/>
                </a:solidFill>
                <a:latin typeface="Montserrat Medium"/>
                <a:ea typeface="Arial"/>
                <a:cs typeface="Arial"/>
                <a:sym typeface="Montserrat Medium"/>
              </a:rPr>
              <a:t> </a:t>
            </a:r>
            <a:endParaRPr lang="en-US" sz="1400" b="1" i="0" u="none" strike="noStrike" cap="none">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4092874" y="264014"/>
            <a:ext cx="4643622"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7069"/>
                </a:solidFill>
                <a:latin typeface="Open Sans"/>
                <a:ea typeface="Open Sans"/>
                <a:cs typeface="Open Sans"/>
                <a:sym typeface="Open Sans"/>
              </a:rPr>
              <a:t>S</a:t>
            </a:r>
            <a:r>
              <a:rPr lang="en-US" sz="2800" b="1" i="0" u="none" strike="noStrike" cap="none">
                <a:solidFill>
                  <a:srgbClr val="007069"/>
                </a:solidFill>
                <a:latin typeface="Open Sans"/>
                <a:ea typeface="Open Sans"/>
                <a:cs typeface="Open Sans"/>
                <a:sym typeface="Open Sans"/>
              </a:rPr>
              <a:t>mart Bridge using IOT</a:t>
            </a:r>
            <a:endParaRPr lang="en-US" sz="280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7069"/>
                </a:solidFill>
                <a:latin typeface="Open Sans"/>
                <a:ea typeface="Open Sans"/>
                <a:cs typeface="Open Sans"/>
                <a:sym typeface="Open Sans"/>
              </a:rPr>
              <a:t>Review</a:t>
            </a:r>
            <a:r>
              <a:rPr lang="en-US" sz="2000" b="1" i="0" u="none" strike="noStrike" cap="none">
                <a:solidFill>
                  <a:srgbClr val="007069"/>
                </a:solidFill>
                <a:latin typeface="Open Sans"/>
                <a:ea typeface="Open Sans"/>
                <a:cs typeface="Open Sans"/>
                <a:sym typeface="Open Sans"/>
              </a:rPr>
              <a:t> </a:t>
            </a:r>
            <a:r>
              <a:rPr lang="en-US" sz="2000" b="1">
                <a:solidFill>
                  <a:srgbClr val="007069"/>
                </a:solidFill>
                <a:latin typeface="Open Sans"/>
                <a:ea typeface="Open Sans"/>
                <a:cs typeface="Open Sans"/>
                <a:sym typeface="Open Sans"/>
              </a:rPr>
              <a:t>3</a:t>
            </a:r>
            <a:endParaRPr lang="en-US" sz="200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a:solidFill>
                  <a:schemeClr val="lt1"/>
                </a:solidFill>
                <a:latin typeface="Verdana"/>
                <a:ea typeface="Verdana"/>
                <a:cs typeface="Verdana"/>
                <a:sym typeface="Verdana"/>
              </a:rPr>
              <a:t>AY 2021-25 </a:t>
            </a:r>
            <a:endParaRPr sz="900" b="1" i="0" u="none" strike="noStrike" cap="none">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a:solidFill>
                  <a:schemeClr val="lt1"/>
                </a:solidFill>
                <a:latin typeface="Verdana"/>
                <a:ea typeface="Verdana"/>
                <a:cs typeface="Verdana"/>
                <a:sym typeface="Verdana"/>
              </a:rPr>
              <a:t>Project ID: </a:t>
            </a:r>
            <a:r>
              <a:rPr lang="en-US" sz="1800" b="1">
                <a:solidFill>
                  <a:schemeClr val="lt1"/>
                </a:solidFill>
                <a:latin typeface="Verdana"/>
                <a:ea typeface="Verdana"/>
                <a:cs typeface="Verdana"/>
                <a:sym typeface="Verdana"/>
              </a:rPr>
              <a:t>Alpha 22</a:t>
            </a:r>
            <a:endParaRPr lang="en-US" sz="1800" b="1"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DE5A7-7E47-3F7F-CCA9-2D9AABBC64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321BC3-CF1F-F6F4-BC8B-95F0A30085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Google Shape;125;p3">
            <a:extLst>
              <a:ext uri="{FF2B5EF4-FFF2-40B4-BE49-F238E27FC236}">
                <a16:creationId xmlns:a16="http://schemas.microsoft.com/office/drawing/2014/main" id="{EC2DDFDC-39E2-A7B2-3CE4-C678A851394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buSzPts val="2400"/>
            </a:pPr>
            <a:r>
              <a:rPr lang="en-US" sz="2400" b="1" i="0" u="none" strike="noStrike" cap="none">
                <a:solidFill>
                  <a:srgbClr val="000000"/>
                </a:solidFill>
                <a:latin typeface="Montserrat"/>
                <a:ea typeface="Montserrat"/>
                <a:cs typeface="Montserrat"/>
                <a:sym typeface="Montserrat"/>
              </a:rPr>
              <a:t>Implementation</a:t>
            </a:r>
            <a:r>
              <a:rPr lang="en-US" sz="2400" b="1">
                <a:latin typeface="Montserrat"/>
                <a:ea typeface="Montserrat"/>
                <a:cs typeface="Montserrat"/>
                <a:sym typeface="Montserrat"/>
              </a:rPr>
              <a:t> on Blynk</a:t>
            </a:r>
            <a:endParaRPr lang="en-US" sz="1400" b="0" i="0" u="none" strike="noStrike" cap="none">
              <a:solidFill>
                <a:srgbClr val="000000"/>
              </a:solidFill>
              <a:latin typeface="Arial"/>
              <a:ea typeface="Arial"/>
              <a:cs typeface="Arial"/>
              <a:sym typeface="Arial"/>
            </a:endParaRPr>
          </a:p>
        </p:txBody>
      </p:sp>
      <p:pic>
        <p:nvPicPr>
          <p:cNvPr id="5" name="Picture 4" descr="A screenshot of a computer&#10;&#10;AI-generated content may be incorrect.">
            <a:extLst>
              <a:ext uri="{FF2B5EF4-FFF2-40B4-BE49-F238E27FC236}">
                <a16:creationId xmlns:a16="http://schemas.microsoft.com/office/drawing/2014/main" id="{982AEE60-7424-7733-1D59-9358F830F419}"/>
              </a:ext>
            </a:extLst>
          </p:cNvPr>
          <p:cNvPicPr>
            <a:picLocks noChangeAspect="1"/>
          </p:cNvPicPr>
          <p:nvPr/>
        </p:nvPicPr>
        <p:blipFill>
          <a:blip r:embed="rId2"/>
          <a:stretch>
            <a:fillRect/>
          </a:stretch>
        </p:blipFill>
        <p:spPr>
          <a:xfrm>
            <a:off x="1749913" y="983762"/>
            <a:ext cx="8692173" cy="4890476"/>
          </a:xfrm>
          <a:prstGeom prst="rect">
            <a:avLst/>
          </a:prstGeom>
        </p:spPr>
      </p:pic>
    </p:spTree>
    <p:extLst>
      <p:ext uri="{BB962C8B-B14F-4D97-AF65-F5344CB8AC3E}">
        <p14:creationId xmlns:p14="http://schemas.microsoft.com/office/powerpoint/2010/main" val="348844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Conclusion &amp; Future Work</a:t>
            </a:r>
            <a:endParaRPr lang="en-US" sz="1400" b="0" i="0" u="none" strike="noStrike" cap="none">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28837" y="754301"/>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Times New Roman"/>
                <a:ea typeface="Verdana"/>
                <a:cs typeface="Times New Roman"/>
              </a:rPr>
              <a:t>Summary and Conclusion</a:t>
            </a:r>
          </a:p>
          <a:p>
            <a:pPr marL="285750" indent="-285750" algn="just">
              <a:buChar char="•"/>
            </a:pPr>
            <a:r>
              <a:rPr lang="en-IN" sz="1800" dirty="0">
                <a:ea typeface="Verdana"/>
              </a:rPr>
              <a:t>The smart bridge system successfully detects rising water levels using a water level sensor and ultrasonic sensor, ensuring timely action during flood conditions.</a:t>
            </a:r>
            <a:endParaRPr lang="en-IN" dirty="0">
              <a:ea typeface="Verdana"/>
            </a:endParaRPr>
          </a:p>
          <a:p>
            <a:pPr marL="285750" indent="-285750" algn="just">
              <a:buChar char="•"/>
            </a:pPr>
            <a:r>
              <a:rPr lang="en-IN" sz="1800" dirty="0">
                <a:ea typeface="Verdana"/>
              </a:rPr>
              <a:t>The </a:t>
            </a:r>
            <a:r>
              <a:rPr lang="en-IN" sz="1800" dirty="0" err="1">
                <a:ea typeface="Verdana"/>
              </a:rPr>
              <a:t>NodeMCU</a:t>
            </a:r>
            <a:r>
              <a:rPr lang="en-IN" sz="1800" dirty="0">
                <a:ea typeface="Verdana"/>
              </a:rPr>
              <a:t> ESP8266 processes sensor data and efficiently controls servo motors, allowing the bridge to lift automatically when water levels exceed a predefined threshold.</a:t>
            </a:r>
            <a:endParaRPr lang="en-IN" dirty="0">
              <a:ea typeface="Verdana"/>
            </a:endParaRPr>
          </a:p>
          <a:p>
            <a:pPr marL="285750" indent="-285750" algn="just">
              <a:buChar char="•"/>
            </a:pPr>
            <a:r>
              <a:rPr lang="en-IN" sz="1800" dirty="0">
                <a:ea typeface="Verdana"/>
              </a:rPr>
              <a:t>The integration of the Blynk app provides real-time monitoring and remote alerts, ensuring users stay informed about potential flooding risks.</a:t>
            </a:r>
            <a:endParaRPr lang="en-IN" dirty="0">
              <a:ea typeface="Verdana"/>
            </a:endParaRPr>
          </a:p>
          <a:p>
            <a:pPr marL="285750" indent="-285750" algn="just">
              <a:buChar char="•"/>
            </a:pPr>
            <a:r>
              <a:rPr lang="en-IN" sz="1800" dirty="0">
                <a:ea typeface="Verdana"/>
              </a:rPr>
              <a:t>The automated bridge mechanism enhances safety by preventing vehicle movement in hazardous conditions and restoring normal traffic flow once the water recedes.</a:t>
            </a:r>
            <a:endParaRPr lang="en-IN" dirty="0">
              <a:ea typeface="Verdana"/>
            </a:endParaRPr>
          </a:p>
          <a:p>
            <a:pPr marL="285750" indent="-285750" algn="just">
              <a:buChar char="•"/>
            </a:pPr>
            <a:r>
              <a:rPr lang="en-IN" sz="1800" dirty="0">
                <a:ea typeface="Verdana"/>
              </a:rPr>
              <a:t>This project demonstrates the effectiveness of IoT-based automation in real-world applications, offering a cost-effective and reliable solution for flood-prone areas.</a:t>
            </a:r>
            <a:endParaRPr lang="en-IN" dirty="0"/>
          </a:p>
          <a:p>
            <a:pPr marL="285750" indent="-285750">
              <a:buChar char="•"/>
            </a:pPr>
            <a:endParaRPr lang="en-IN" sz="1800" dirty="0">
              <a:latin typeface="Times New Roman"/>
              <a:ea typeface="Verdana"/>
            </a:endParaRPr>
          </a:p>
          <a:p>
            <a:pPr marL="0" marR="0" lvl="0" indent="0">
              <a:lnSpc>
                <a:spcPct val="100000"/>
              </a:lnSpc>
              <a:spcBef>
                <a:spcPts val="0"/>
              </a:spcBef>
              <a:spcAft>
                <a:spcPts val="0"/>
              </a:spcAft>
              <a:buNone/>
            </a:pPr>
            <a:r>
              <a:rPr lang="en-IN" sz="1800" b="1" dirty="0">
                <a:latin typeface="Times New Roman"/>
                <a:ea typeface="Verdana"/>
                <a:cs typeface="Times New Roman"/>
              </a:rPr>
              <a:t>Future Work</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b="1">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Char char="•"/>
            </a:pPr>
            <a:r>
              <a:rPr lang="en-US" sz="1800" dirty="0">
                <a:ea typeface="Verdana"/>
              </a:rPr>
              <a:t>The next step for this project is to write a conference paper that documents the design, implementation, and performance analysis of the smart bridge system.</a:t>
            </a:r>
            <a:endParaRPr lang="en-US" dirty="0">
              <a:ea typeface="Verdana"/>
            </a:endParaRPr>
          </a:p>
          <a:p>
            <a:pPr marL="285750" indent="-285750" algn="just">
              <a:buChar char="•"/>
            </a:pPr>
            <a:r>
              <a:rPr lang="en-US" sz="1800" dirty="0">
                <a:ea typeface="Verdana"/>
              </a:rPr>
              <a:t>The paper will follow the IEEE conference format, including sections such as Abstract, Introduction, Methodology, Experimental Results, Conclusion, and References to ensure clarity and proper structuring.</a:t>
            </a:r>
            <a:endParaRPr lang="en-US">
              <a:ea typeface="Verdana"/>
            </a:endParaRPr>
          </a:p>
          <a:p>
            <a:pPr marL="285750" indent="-285750">
              <a:buFont typeface="Arial" panose="020B0604020202020204" pitchFamily="34" charset="0"/>
              <a:buChar char="•"/>
            </a:pPr>
            <a:endParaRPr lang="en-US" sz="1800" dirty="0">
              <a:latin typeface="Times New Roman"/>
              <a:ea typeface="Verdana" panose="020B0604030504040204" pitchFamily="34" charset="0"/>
              <a:cs typeface="Times New Roman"/>
            </a:endParaRPr>
          </a:p>
          <a:p>
            <a:endParaRPr lang="en-IN" sz="1800" b="1">
              <a:latin typeface="Times New Roman"/>
              <a:ea typeface="Verdana" panose="020B0604030504040204" pitchFamily="34" charset="0"/>
            </a:endParaRPr>
          </a:p>
          <a:p>
            <a:endParaRPr lang="en-IN" b="1">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BF74C-62A5-1F63-36B9-039D40FFA70D}"/>
              </a:ext>
            </a:extLst>
          </p:cNvPr>
          <p:cNvSpPr>
            <a:spLocks noGrp="1"/>
          </p:cNvSpPr>
          <p:nvPr>
            <p:ph type="ctrTitle"/>
          </p:nvPr>
        </p:nvSpPr>
        <p:spPr>
          <a:xfrm>
            <a:off x="1107375" y="-955697"/>
            <a:ext cx="9144000" cy="2387700"/>
          </a:xfrm>
        </p:spPr>
        <p:txBody>
          <a:bodyPr/>
          <a:lstStyle/>
          <a:p>
            <a:pPr>
              <a:buNone/>
            </a:pPr>
            <a:r>
              <a:rPr lang="en-US" sz="2400" b="1">
                <a:latin typeface="Times New Roman"/>
                <a:cs typeface="Times New Roman"/>
              </a:rPr>
              <a:t>Contribution</a:t>
            </a:r>
            <a:endParaRPr lang="en-US" sz="2400">
              <a:latin typeface="Times New Roman"/>
              <a:cs typeface="Times New Roman"/>
            </a:endParaRPr>
          </a:p>
          <a:p>
            <a:endParaRPr lang="en-US" dirty="0"/>
          </a:p>
        </p:txBody>
      </p:sp>
      <p:sp>
        <p:nvSpPr>
          <p:cNvPr id="4" name="Subtitle 3">
            <a:extLst>
              <a:ext uri="{FF2B5EF4-FFF2-40B4-BE49-F238E27FC236}">
                <a16:creationId xmlns:a16="http://schemas.microsoft.com/office/drawing/2014/main" id="{1E642B3B-91D4-D7D1-62D3-152C164489DE}"/>
              </a:ext>
            </a:extLst>
          </p:cNvPr>
          <p:cNvSpPr>
            <a:spLocks noGrp="1"/>
          </p:cNvSpPr>
          <p:nvPr>
            <p:ph type="subTitle" idx="1"/>
          </p:nvPr>
        </p:nvSpPr>
        <p:spPr>
          <a:xfrm>
            <a:off x="582083" y="829205"/>
            <a:ext cx="5355167" cy="5306949"/>
          </a:xfrm>
        </p:spPr>
        <p:txBody>
          <a:bodyPr>
            <a:normAutofit lnSpcReduction="10000"/>
          </a:bodyPr>
          <a:lstStyle/>
          <a:p>
            <a:pPr algn="just">
              <a:lnSpc>
                <a:spcPct val="100000"/>
              </a:lnSpc>
              <a:spcBef>
                <a:spcPts val="0"/>
              </a:spcBef>
            </a:pPr>
            <a:r>
              <a:rPr lang="en-US" sz="1800" b="1" dirty="0">
                <a:latin typeface="Times New Roman"/>
              </a:rPr>
              <a:t>T</a:t>
            </a:r>
            <a:r>
              <a:rPr lang="en-IN" sz="1800" b="1" err="1">
                <a:latin typeface="Times New Roman"/>
                <a:cs typeface="Times New Roman"/>
              </a:rPr>
              <a:t>eam</a:t>
            </a:r>
            <a:r>
              <a:rPr lang="en-IN" sz="1800" b="1" dirty="0">
                <a:latin typeface="Times New Roman"/>
                <a:cs typeface="Times New Roman"/>
              </a:rPr>
              <a:t> Progress and Movement</a:t>
            </a:r>
            <a:endParaRPr lang="en-US" sz="1800" dirty="0">
              <a:solidFill>
                <a:srgbClr val="282828"/>
              </a:solidFill>
              <a:latin typeface="Times New Roman"/>
              <a:cs typeface="Times New Roman"/>
            </a:endParaRPr>
          </a:p>
          <a:p>
            <a:pPr algn="just">
              <a:lnSpc>
                <a:spcPct val="100000"/>
              </a:lnSpc>
              <a:spcBef>
                <a:spcPts val="0"/>
              </a:spcBef>
            </a:pPr>
            <a:endParaRPr lang="en-IN" sz="1800" dirty="0">
              <a:solidFill>
                <a:srgbClr val="282828"/>
              </a:solidFill>
              <a:latin typeface="Times New Roman"/>
              <a:cs typeface="Times New Roman"/>
            </a:endParaRPr>
          </a:p>
          <a:p>
            <a:pPr algn="just">
              <a:lnSpc>
                <a:spcPct val="100000"/>
              </a:lnSpc>
              <a:spcBef>
                <a:spcPts val="0"/>
              </a:spcBef>
            </a:pPr>
            <a:endParaRPr lang="en-IN" sz="1800" dirty="0">
              <a:solidFill>
                <a:srgbClr val="282828"/>
              </a:solidFill>
              <a:latin typeface="Times New Roman"/>
              <a:cs typeface="Times New Roman"/>
            </a:endParaRPr>
          </a:p>
          <a:p>
            <a:pPr algn="just">
              <a:buFont typeface="Arial"/>
              <a:buChar char="•"/>
            </a:pPr>
            <a:r>
              <a:rPr lang="en-US" sz="1600" b="1" dirty="0">
                <a:latin typeface="Times New Roman"/>
                <a:cs typeface="Times New Roman"/>
              </a:rPr>
              <a:t>Initial Progress</a:t>
            </a:r>
            <a:r>
              <a:rPr lang="en-US" sz="1600" dirty="0">
                <a:latin typeface="Times New Roman"/>
                <a:cs typeface="Times New Roman"/>
              </a:rPr>
              <a:t>: </a:t>
            </a:r>
            <a:r>
              <a:rPr lang="en-US" sz="1600" dirty="0">
                <a:latin typeface="Times New Roman"/>
              </a:rPr>
              <a:t>Researched existing flood monitoring systems and identified key components required for the IoT-based smart bridge implementation. Designed the system architecture, finalized hardware selection, and developed the initial circuit connections and block diagram.</a:t>
            </a:r>
            <a:endParaRPr lang="en-US" b="1"/>
          </a:p>
          <a:p>
            <a:pPr marL="285750" indent="-285750" algn="just">
              <a:lnSpc>
                <a:spcPct val="100000"/>
              </a:lnSpc>
              <a:spcBef>
                <a:spcPts val="0"/>
              </a:spcBef>
              <a:buFont typeface="Arial,Sans-Serif"/>
              <a:buChar char="•"/>
            </a:pPr>
            <a:endParaRPr lang="en-US" sz="1600" dirty="0">
              <a:latin typeface="Times New Roman"/>
              <a:cs typeface="Times New Roman"/>
            </a:endParaRPr>
          </a:p>
          <a:p>
            <a:pPr algn="just">
              <a:buFont typeface="Arial"/>
              <a:buChar char="•"/>
            </a:pPr>
            <a:r>
              <a:rPr lang="en-US" sz="1600" b="1" dirty="0">
                <a:latin typeface="Times New Roman"/>
                <a:cs typeface="Times New Roman"/>
              </a:rPr>
              <a:t>Mid-Progress</a:t>
            </a:r>
            <a:r>
              <a:rPr lang="en-US" sz="1600" dirty="0">
                <a:latin typeface="Times New Roman"/>
                <a:cs typeface="Times New Roman"/>
              </a:rPr>
              <a:t>: </a:t>
            </a:r>
            <a:r>
              <a:rPr lang="en-US" sz="1600" dirty="0">
                <a:latin typeface="Times New Roman"/>
              </a:rPr>
              <a:t>Integrated </a:t>
            </a:r>
            <a:r>
              <a:rPr lang="en-US" sz="1600" dirty="0" err="1">
                <a:latin typeface="Times New Roman"/>
              </a:rPr>
              <a:t>NodeMCU</a:t>
            </a:r>
            <a:r>
              <a:rPr lang="en-US" sz="1600" dirty="0">
                <a:latin typeface="Times New Roman"/>
              </a:rPr>
              <a:t> ESP8266, water level sensor, ultrasonic sensor, and servo motors, and tested their functionality. Developed and debugged the Arduino code, ensuring smooth sensor data processing, decision-making, and bridge automation.</a:t>
            </a:r>
          </a:p>
          <a:p>
            <a:pPr marL="285750" indent="-285750" algn="just">
              <a:lnSpc>
                <a:spcPct val="100000"/>
              </a:lnSpc>
              <a:spcBef>
                <a:spcPts val="0"/>
              </a:spcBef>
              <a:buFont typeface="Arial,Sans-Serif"/>
              <a:buChar char="•"/>
            </a:pPr>
            <a:endParaRPr lang="en-US" sz="1600" dirty="0">
              <a:latin typeface="Times New Roman"/>
              <a:cs typeface="Times New Roman"/>
            </a:endParaRPr>
          </a:p>
          <a:p>
            <a:pPr marL="285750" indent="-285750" algn="just">
              <a:lnSpc>
                <a:spcPct val="100000"/>
              </a:lnSpc>
              <a:spcBef>
                <a:spcPts val="0"/>
              </a:spcBef>
              <a:buFont typeface="Arial,Sans-Serif"/>
              <a:buChar char="•"/>
            </a:pPr>
            <a:endParaRPr lang="en-US" sz="1600" dirty="0">
              <a:solidFill>
                <a:srgbClr val="282828"/>
              </a:solidFill>
              <a:latin typeface="Times New Roman"/>
              <a:cs typeface="Times New Roman"/>
            </a:endParaRPr>
          </a:p>
          <a:p>
            <a:pPr algn="just">
              <a:buFont typeface="Arial"/>
              <a:buChar char="•"/>
            </a:pPr>
            <a:r>
              <a:rPr lang="en-US" sz="1600" b="1" dirty="0">
                <a:latin typeface="Times New Roman"/>
                <a:cs typeface="Times New Roman"/>
              </a:rPr>
              <a:t>Final Progress: </a:t>
            </a:r>
            <a:r>
              <a:rPr lang="en-US" sz="1600" dirty="0">
                <a:latin typeface="Times New Roman"/>
              </a:rPr>
              <a:t>Optimized the system’s performance, validated results through real-world simulations, and refined the response time. Prepared documentation for the conference paper, highlighting implementation details, experimental results, and future enhancements.</a:t>
            </a:r>
            <a:endParaRPr lang="en-US">
              <a:latin typeface="Times New Roman"/>
            </a:endParaRPr>
          </a:p>
          <a:p>
            <a:pPr marL="285750" indent="-285750" algn="just">
              <a:lnSpc>
                <a:spcPct val="100000"/>
              </a:lnSpc>
              <a:spcBef>
                <a:spcPts val="0"/>
              </a:spcBef>
              <a:buFont typeface="Arial,Sans-Serif"/>
              <a:buChar char="•"/>
            </a:pPr>
            <a:endParaRPr lang="en-US" sz="1600" b="1" dirty="0">
              <a:latin typeface="Times New Roman"/>
              <a:cs typeface="Times New Roman"/>
            </a:endParaRPr>
          </a:p>
          <a:p>
            <a:pPr algn="just">
              <a:lnSpc>
                <a:spcPct val="100000"/>
              </a:lnSpc>
              <a:spcBef>
                <a:spcPts val="0"/>
              </a:spcBef>
            </a:pPr>
            <a:endParaRPr lang="en-IN" sz="1600" dirty="0">
              <a:solidFill>
                <a:srgbClr val="282828"/>
              </a:solidFill>
              <a:latin typeface="Times New Roman"/>
              <a:cs typeface="Times New Roman"/>
            </a:endParaRPr>
          </a:p>
          <a:p>
            <a:pPr marL="285750" indent="-285750" algn="just">
              <a:lnSpc>
                <a:spcPct val="100000"/>
              </a:lnSpc>
              <a:spcBef>
                <a:spcPts val="0"/>
              </a:spcBef>
              <a:buFont typeface="Arial,Sans-Serif"/>
              <a:buChar char="•"/>
            </a:pPr>
            <a:endParaRPr lang="en-IN" sz="1400" dirty="0">
              <a:solidFill>
                <a:srgbClr val="282828"/>
              </a:solidFill>
              <a:latin typeface="Verdana"/>
              <a:ea typeface="Verdana"/>
            </a:endParaRPr>
          </a:p>
          <a:p>
            <a:pPr algn="l"/>
            <a:endParaRPr lang="en-US" dirty="0"/>
          </a:p>
        </p:txBody>
      </p:sp>
      <p:sp>
        <p:nvSpPr>
          <p:cNvPr id="5" name="Subtitle 3">
            <a:extLst>
              <a:ext uri="{FF2B5EF4-FFF2-40B4-BE49-F238E27FC236}">
                <a16:creationId xmlns:a16="http://schemas.microsoft.com/office/drawing/2014/main" id="{D0B1A589-57A5-F59E-0490-60FFC269502C}"/>
              </a:ext>
            </a:extLst>
          </p:cNvPr>
          <p:cNvSpPr txBox="1">
            <a:spLocks/>
          </p:cNvSpPr>
          <p:nvPr/>
        </p:nvSpPr>
        <p:spPr>
          <a:xfrm>
            <a:off x="6184900" y="949855"/>
            <a:ext cx="5355167" cy="5306949"/>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pPr algn="just">
              <a:lnSpc>
                <a:spcPct val="100000"/>
              </a:lnSpc>
              <a:spcBef>
                <a:spcPts val="0"/>
              </a:spcBef>
            </a:pPr>
            <a:r>
              <a:rPr lang="en-US" sz="1800" b="1">
                <a:latin typeface="Times New Roman"/>
              </a:rPr>
              <a:t>Individual Contribution:</a:t>
            </a:r>
            <a:endParaRPr lang="en-US" sz="1800" b="1" dirty="0">
              <a:latin typeface="Times New Roman"/>
            </a:endParaRPr>
          </a:p>
          <a:p>
            <a:pPr algn="just">
              <a:lnSpc>
                <a:spcPct val="100000"/>
              </a:lnSpc>
              <a:spcBef>
                <a:spcPts val="0"/>
              </a:spcBef>
            </a:pPr>
            <a:endParaRPr lang="en-IN" sz="1800" dirty="0">
              <a:solidFill>
                <a:srgbClr val="282828"/>
              </a:solidFill>
              <a:latin typeface="Times New Roman"/>
              <a:cs typeface="Times New Roman"/>
            </a:endParaRPr>
          </a:p>
          <a:p>
            <a:pPr algn="just"/>
            <a:r>
              <a:rPr lang="en-IN" sz="1600" b="1">
                <a:solidFill>
                  <a:srgbClr val="282828"/>
                </a:solidFill>
                <a:latin typeface="Times New Roman"/>
              </a:rPr>
              <a:t>K Balaji:</a:t>
            </a:r>
            <a:endParaRPr lang="en-IN" sz="1600" b="1">
              <a:latin typeface="Times New Roman"/>
            </a:endParaRPr>
          </a:p>
          <a:p>
            <a:pPr marL="285750" indent="-285750" algn="just">
              <a:buChar char="•"/>
            </a:pPr>
            <a:r>
              <a:rPr lang="en-IN" sz="1600" dirty="0">
                <a:solidFill>
                  <a:srgbClr val="282828"/>
                </a:solidFill>
                <a:latin typeface="Times New Roman"/>
              </a:rPr>
              <a:t>Worked on the hardware integration, ensuring proper connections between </a:t>
            </a:r>
            <a:r>
              <a:rPr lang="en-IN" sz="1600" err="1">
                <a:solidFill>
                  <a:srgbClr val="282828"/>
                </a:solidFill>
                <a:latin typeface="Times New Roman"/>
              </a:rPr>
              <a:t>NodeMCU</a:t>
            </a:r>
            <a:r>
              <a:rPr lang="en-IN" sz="1600" dirty="0">
                <a:solidFill>
                  <a:srgbClr val="282828"/>
                </a:solidFill>
                <a:latin typeface="Times New Roman"/>
              </a:rPr>
              <a:t>, sensors, and servo motors for smooth operation.</a:t>
            </a:r>
            <a:endParaRPr lang="en-IN" sz="1600">
              <a:latin typeface="Times New Roman"/>
            </a:endParaRPr>
          </a:p>
          <a:p>
            <a:pPr marL="285750" indent="-285750" algn="just">
              <a:buChar char="•"/>
            </a:pPr>
            <a:r>
              <a:rPr lang="en-IN" sz="1600" dirty="0">
                <a:solidFill>
                  <a:srgbClr val="282828"/>
                </a:solidFill>
                <a:latin typeface="Times New Roman"/>
              </a:rPr>
              <a:t>Assisted in troubleshooting power management issues, optimizing voltage regulation, and stabilizing the servo motor performance.</a:t>
            </a:r>
            <a:endParaRPr lang="en-IN" sz="1600">
              <a:latin typeface="Times New Roman"/>
            </a:endParaRPr>
          </a:p>
          <a:p>
            <a:pPr algn="just"/>
            <a:r>
              <a:rPr lang="en-IN" sz="1600" b="1" dirty="0">
                <a:solidFill>
                  <a:srgbClr val="282828"/>
                </a:solidFill>
                <a:latin typeface="Times New Roman"/>
              </a:rPr>
              <a:t>J Yugandhar Reddy:</a:t>
            </a:r>
            <a:endParaRPr lang="en-IN" sz="1600" b="1">
              <a:latin typeface="Times New Roman"/>
            </a:endParaRPr>
          </a:p>
          <a:p>
            <a:pPr marL="285750" indent="-285750" algn="just">
              <a:buChar char="•"/>
            </a:pPr>
            <a:r>
              <a:rPr lang="en-IN" sz="1600" dirty="0">
                <a:solidFill>
                  <a:srgbClr val="282828"/>
                </a:solidFill>
                <a:latin typeface="Times New Roman"/>
              </a:rPr>
              <a:t>Developed and debugged the Arduino code, handling sensor data processing, decision-making algorithms, and IoT communication.</a:t>
            </a:r>
            <a:endParaRPr lang="en-IN" sz="1600">
              <a:latin typeface="Times New Roman"/>
            </a:endParaRPr>
          </a:p>
          <a:p>
            <a:pPr marL="285750" indent="-285750" algn="just">
              <a:buChar char="•"/>
            </a:pPr>
            <a:r>
              <a:rPr lang="en-IN" sz="1600" dirty="0">
                <a:solidFill>
                  <a:srgbClr val="282828"/>
                </a:solidFill>
                <a:latin typeface="Times New Roman"/>
              </a:rPr>
              <a:t>Integrated the Blynk IoT platform, configured real-time monitoring features, and ensured seamless data transmission to the cloud.</a:t>
            </a:r>
            <a:endParaRPr lang="en-IN" sz="1600">
              <a:latin typeface="Times New Roman"/>
            </a:endParaRPr>
          </a:p>
          <a:p>
            <a:pPr algn="just"/>
            <a:r>
              <a:rPr lang="en-IN" sz="1600" b="1" dirty="0">
                <a:solidFill>
                  <a:srgbClr val="282828"/>
                </a:solidFill>
                <a:latin typeface="Times New Roman"/>
              </a:rPr>
              <a:t>T Praveen Kumar:</a:t>
            </a:r>
            <a:endParaRPr lang="en-IN" sz="1600" b="1">
              <a:latin typeface="Times New Roman"/>
            </a:endParaRPr>
          </a:p>
          <a:p>
            <a:pPr marL="285750" indent="-285750" algn="just">
              <a:buChar char="•"/>
            </a:pPr>
            <a:r>
              <a:rPr lang="en-IN" sz="1600" dirty="0">
                <a:solidFill>
                  <a:srgbClr val="282828"/>
                </a:solidFill>
                <a:latin typeface="Times New Roman"/>
              </a:rPr>
              <a:t>Conducted testing and validation, </a:t>
            </a:r>
            <a:r>
              <a:rPr lang="en-IN" sz="1600" err="1">
                <a:solidFill>
                  <a:srgbClr val="282828"/>
                </a:solidFill>
                <a:latin typeface="Times New Roman"/>
              </a:rPr>
              <a:t>analyzing</a:t>
            </a:r>
            <a:r>
              <a:rPr lang="en-IN" sz="1600" dirty="0">
                <a:solidFill>
                  <a:srgbClr val="282828"/>
                </a:solidFill>
                <a:latin typeface="Times New Roman"/>
              </a:rPr>
              <a:t> the system’s response to varying water levels and optimizing the bridge automation mechanism.</a:t>
            </a:r>
            <a:endParaRPr lang="en-IN" sz="1600">
              <a:latin typeface="Times New Roman"/>
            </a:endParaRPr>
          </a:p>
          <a:p>
            <a:pPr marL="285750" indent="-285750" algn="just">
              <a:buChar char="•"/>
            </a:pPr>
            <a:r>
              <a:rPr lang="en-IN" sz="1600" dirty="0">
                <a:solidFill>
                  <a:srgbClr val="282828"/>
                </a:solidFill>
                <a:latin typeface="Times New Roman"/>
              </a:rPr>
              <a:t>Worked on documentation and report preparation, compiling experimental results and contributing to the conference paper writing.</a:t>
            </a:r>
            <a:endParaRPr lang="en-IN" dirty="0">
              <a:latin typeface="Times New Roman"/>
            </a:endParaRPr>
          </a:p>
          <a:p>
            <a:pPr algn="just">
              <a:lnSpc>
                <a:spcPct val="100000"/>
              </a:lnSpc>
              <a:spcBef>
                <a:spcPts val="0"/>
              </a:spcBef>
            </a:pPr>
            <a:endParaRPr lang="en-IN" sz="1800" dirty="0">
              <a:solidFill>
                <a:srgbClr val="282828"/>
              </a:solidFill>
              <a:latin typeface="Times New Roman"/>
              <a:cs typeface="Times New Roman"/>
            </a:endParaRPr>
          </a:p>
          <a:p>
            <a:pPr marL="285750" indent="-285750" algn="just">
              <a:lnSpc>
                <a:spcPct val="100000"/>
              </a:lnSpc>
              <a:spcBef>
                <a:spcPts val="0"/>
              </a:spcBef>
              <a:buFont typeface="Arial,Sans-Serif"/>
              <a:buChar char="•"/>
            </a:pPr>
            <a:endParaRPr lang="en-US" sz="1600" b="1" dirty="0">
              <a:latin typeface="Times New Roman"/>
              <a:cs typeface="Times New Roman"/>
            </a:endParaRPr>
          </a:p>
          <a:p>
            <a:pPr algn="just">
              <a:lnSpc>
                <a:spcPct val="100000"/>
              </a:lnSpc>
              <a:spcBef>
                <a:spcPts val="0"/>
              </a:spcBef>
            </a:pPr>
            <a:endParaRPr lang="en-IN" sz="1600" dirty="0">
              <a:solidFill>
                <a:srgbClr val="282828"/>
              </a:solidFill>
              <a:latin typeface="Times New Roman"/>
              <a:ea typeface="Verdana"/>
              <a:cs typeface="Times New Roman"/>
            </a:endParaRPr>
          </a:p>
          <a:p>
            <a:pPr marL="285750" indent="-285750" algn="just">
              <a:lnSpc>
                <a:spcPct val="100000"/>
              </a:lnSpc>
              <a:spcBef>
                <a:spcPts val="0"/>
              </a:spcBef>
              <a:buFont typeface="Arial,Sans-Serif"/>
              <a:buChar char="•"/>
            </a:pPr>
            <a:endParaRPr lang="en-IN" sz="1400" dirty="0">
              <a:solidFill>
                <a:srgbClr val="282828"/>
              </a:solidFill>
              <a:latin typeface="Verdana"/>
              <a:ea typeface="Verdana"/>
            </a:endParaRPr>
          </a:p>
          <a:p>
            <a:pPr algn="l"/>
            <a:endParaRPr lang="en-US" dirty="0">
              <a:ea typeface="Verdana"/>
            </a:endParaRPr>
          </a:p>
        </p:txBody>
      </p:sp>
    </p:spTree>
    <p:extLst>
      <p:ext uri="{BB962C8B-B14F-4D97-AF65-F5344CB8AC3E}">
        <p14:creationId xmlns:p14="http://schemas.microsoft.com/office/powerpoint/2010/main" val="85317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rgbClr val="7F7F7F"/>
                </a:solidFill>
                <a:latin typeface="Open Sans"/>
                <a:ea typeface="Open Sans"/>
                <a:cs typeface="Open Sans"/>
                <a:sym typeface="Open Sans"/>
              </a:rPr>
              <a:t>Have a Great Day ! </a:t>
            </a:r>
            <a:endParaRPr sz="1400" b="0" i="0" u="none" strike="noStrike" cap="none">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Objective and Goals</a:t>
            </a:r>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74161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Goals</a:t>
            </a:r>
            <a:endParaRPr sz="1000" b="1" i="0" u="none" strike="noStrike" cap="none">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882893" y="1178809"/>
            <a:ext cx="10636794" cy="3139321"/>
          </a:xfrm>
          <a:prstGeom prst="rect">
            <a:avLst/>
          </a:prstGeom>
          <a:noFill/>
        </p:spPr>
        <p:txBody>
          <a:bodyPr wrap="square" lIns="91440" tIns="45720" rIns="91440" bIns="45720" rtlCol="0" anchor="t">
            <a:spAutoFit/>
          </a:bodyPr>
          <a:lstStyle/>
          <a:p>
            <a:pPr marL="285750" indent="-285750" algn="just">
              <a:buChar char="•"/>
            </a:pPr>
            <a:r>
              <a:rPr lang="en-US" sz="1800" dirty="0">
                <a:latin typeface="Times New Roman"/>
                <a:ea typeface="Verdana"/>
              </a:rPr>
              <a:t>Monitor water levels in real-time using a water level sensor and an ultrasonic sensor to detect rising water during floods.</a:t>
            </a:r>
            <a:endParaRPr lang="en-US"/>
          </a:p>
          <a:p>
            <a:pPr algn="just"/>
            <a:endParaRPr lang="en-US" sz="1800" dirty="0">
              <a:latin typeface="Times New Roman"/>
              <a:ea typeface="Verdana"/>
            </a:endParaRPr>
          </a:p>
          <a:p>
            <a:pPr marL="285750" indent="-285750" algn="just">
              <a:buChar char="•"/>
            </a:pPr>
            <a:r>
              <a:rPr lang="en-US" sz="1800" dirty="0">
                <a:latin typeface="Times New Roman"/>
                <a:ea typeface="Verdana"/>
              </a:rPr>
              <a:t>Use servo motors to lift the bridge automatically when the water level exceeds a safe threshold, preventing vehicle movement.</a:t>
            </a:r>
            <a:endParaRPr lang="en-US" sz="1800" dirty="0">
              <a:latin typeface="Times New Roman"/>
            </a:endParaRPr>
          </a:p>
          <a:p>
            <a:pPr marL="285750" indent="-285750" algn="just">
              <a:buChar char="•"/>
            </a:pPr>
            <a:endParaRPr lang="en-US" sz="1800" dirty="0">
              <a:latin typeface="Times New Roman"/>
              <a:ea typeface="Verdana"/>
            </a:endParaRPr>
          </a:p>
          <a:p>
            <a:pPr marL="285750" indent="-285750" algn="just">
              <a:buChar char="•"/>
            </a:pPr>
            <a:r>
              <a:rPr lang="en-US" sz="1800" dirty="0">
                <a:latin typeface="Times New Roman"/>
                <a:ea typeface="Verdana"/>
              </a:rPr>
              <a:t>Transmit water level data to the Blynk app for real-time monitoring and remote alerts.</a:t>
            </a:r>
            <a:endParaRPr lang="en-US" sz="1800">
              <a:latin typeface="Times New Roman"/>
            </a:endParaRPr>
          </a:p>
          <a:p>
            <a:pPr marL="285750" indent="-285750" algn="just">
              <a:buChar char="•"/>
            </a:pPr>
            <a:endParaRPr lang="en-US" sz="1800" dirty="0">
              <a:latin typeface="Times New Roman"/>
              <a:ea typeface="Verdana"/>
            </a:endParaRPr>
          </a:p>
          <a:p>
            <a:pPr marL="285750" indent="-285750" algn="just">
              <a:buChar char="•"/>
            </a:pPr>
            <a:r>
              <a:rPr lang="en-US" sz="1800" dirty="0">
                <a:latin typeface="Times New Roman"/>
                <a:ea typeface="Verdana"/>
              </a:rPr>
              <a:t>Notify users via Blynk notifications when water levels become critical, ensuring timely action.</a:t>
            </a:r>
            <a:endParaRPr lang="en-US" sz="1800" dirty="0">
              <a:latin typeface="Times New Roman"/>
            </a:endParaRPr>
          </a:p>
          <a:p>
            <a:pPr marL="285750" indent="-285750" algn="just">
              <a:buChar char="•"/>
            </a:pPr>
            <a:endParaRPr lang="en-US" sz="1800" dirty="0">
              <a:latin typeface="Times New Roman"/>
              <a:ea typeface="Verdana"/>
            </a:endParaRPr>
          </a:p>
          <a:p>
            <a:pPr marL="285750" indent="-285750" algn="just">
              <a:buFont typeface="Arial" panose="020B0604020202020204" pitchFamily="34" charset="0"/>
              <a:buChar char="•"/>
            </a:pPr>
            <a:endParaRPr lang="en-US" sz="180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886989" y="4205594"/>
            <a:ext cx="10786459" cy="1754326"/>
          </a:xfrm>
          <a:prstGeom prst="rect">
            <a:avLst/>
          </a:prstGeom>
          <a:noFill/>
        </p:spPr>
        <p:txBody>
          <a:bodyPr wrap="square" lIns="91440" tIns="45720" rIns="91440" bIns="45720" rtlCol="0" anchor="t">
            <a:spAutoFit/>
          </a:bodyPr>
          <a:lstStyle/>
          <a:p>
            <a:pPr marL="285750" indent="-285750" algn="just">
              <a:buChar char="•"/>
            </a:pPr>
            <a:r>
              <a:rPr lang="en-US" sz="1800" dirty="0">
                <a:latin typeface="Times New Roman"/>
                <a:ea typeface="Verdana"/>
              </a:rPr>
              <a:t>Develop an automated smart bridge system that detects rising water levels and controls bridge movement using IoT and servo motors.</a:t>
            </a:r>
          </a:p>
          <a:p>
            <a:pPr marL="285750" indent="-285750" algn="just">
              <a:buChar char="•"/>
            </a:pPr>
            <a:endParaRPr lang="en-US" sz="1800" dirty="0">
              <a:latin typeface="Times New Roman"/>
              <a:ea typeface="Verdana"/>
            </a:endParaRPr>
          </a:p>
          <a:p>
            <a:pPr marL="285750" indent="-285750" algn="just">
              <a:buChar char="•"/>
            </a:pPr>
            <a:r>
              <a:rPr lang="en-US" sz="1800" dirty="0">
                <a:latin typeface="Times New Roman"/>
                <a:ea typeface="Verdana"/>
              </a:rPr>
              <a:t>Ensure real-time monitoring and alerts through the Blynk app, providing users with timely notifications for flood situations.</a:t>
            </a:r>
            <a:endParaRPr lang="en-US" dirty="0">
              <a:latin typeface="Times New Roman"/>
              <a:ea typeface="Verdana"/>
            </a:endParaRPr>
          </a:p>
          <a:p>
            <a:pPr marL="285750" indent="-285750" algn="just">
              <a:buFont typeface="Arial" panose="020B0604020202020204" pitchFamily="34" charset="0"/>
              <a:buChar char="•"/>
            </a:pPr>
            <a:endParaRPr lang="en-US" sz="1800" dirty="0">
              <a:latin typeface="Times New Roman"/>
              <a:ea typeface="Verdana" panose="020B0604030504040204" pitchFamily="34" charset="0"/>
              <a:cs typeface="Times New Roman"/>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522071" y="1122239"/>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endParaRPr lang="en-IN">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Project Plan</a:t>
            </a:r>
            <a:endParaRPr/>
          </a:p>
        </p:txBody>
      </p:sp>
      <p:pic>
        <p:nvPicPr>
          <p:cNvPr id="4" name="Picture 3">
            <a:extLst>
              <a:ext uri="{FF2B5EF4-FFF2-40B4-BE49-F238E27FC236}">
                <a16:creationId xmlns:a16="http://schemas.microsoft.com/office/drawing/2014/main" id="{688BDA36-33F6-879D-1ABB-E47C184C1E92}"/>
              </a:ext>
            </a:extLst>
          </p:cNvPr>
          <p:cNvPicPr>
            <a:picLocks noChangeAspect="1"/>
          </p:cNvPicPr>
          <p:nvPr/>
        </p:nvPicPr>
        <p:blipFill>
          <a:blip r:embed="rId3"/>
          <a:stretch>
            <a:fillRect/>
          </a:stretch>
        </p:blipFill>
        <p:spPr>
          <a:xfrm>
            <a:off x="2747357" y="1567420"/>
            <a:ext cx="6876190" cy="4419048"/>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Literature Survey (Improved post minor project)</a:t>
            </a:r>
            <a:endParaRPr/>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a:latin typeface="Verdana" panose="020B0604030504040204" pitchFamily="34" charset="0"/>
                <a:ea typeface="Verdana" panose="020B0604030504040204" pitchFamily="34" charset="0"/>
              </a:rPr>
              <a:t>Key Publications </a:t>
            </a:r>
          </a:p>
          <a:p>
            <a:pPr marL="285750" marR="0" lvl="0" indent="-285750" rtl="0">
              <a:lnSpc>
                <a:spcPct val="100000"/>
              </a:lnSpc>
              <a:spcBef>
                <a:spcPts val="0"/>
              </a:spcBef>
              <a:spcAft>
                <a:spcPts val="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7th International Conference on Computational Intelligence and Digital Technology (ICCIDT-2K25) to be held during 16th and 17th May 2025. </a:t>
            </a:r>
          </a:p>
          <a:p>
            <a:pPr marL="285750" marR="0" lvl="0" indent="-285750" rtl="0">
              <a:lnSpc>
                <a:spcPct val="100000"/>
              </a:lnSpc>
              <a:spcBef>
                <a:spcPts val="0"/>
              </a:spcBef>
              <a:spcAft>
                <a:spcPts val="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11th IEEE CONECCT, a premier international conference on Electronics, Computing, and Communication Technologies, will be held from July 10-13, 2025, at </a:t>
            </a:r>
            <a:r>
              <a:rPr lang="en-US" sz="1600" err="1">
                <a:latin typeface="Times New Roman" panose="02020603050405020304" pitchFamily="18" charset="0"/>
                <a:cs typeface="Times New Roman" panose="02020603050405020304" pitchFamily="18" charset="0"/>
              </a:rPr>
              <a:t>Sterlings</a:t>
            </a:r>
            <a:r>
              <a:rPr lang="en-US" sz="1600">
                <a:latin typeface="Times New Roman" panose="02020603050405020304" pitchFamily="18" charset="0"/>
                <a:cs typeface="Times New Roman" panose="02020603050405020304" pitchFamily="18" charset="0"/>
              </a:rPr>
              <a:t> Mac Hotel, Bangalore, India. </a:t>
            </a:r>
            <a:endParaRPr lang="en-IN" sz="1600">
              <a:latin typeface="Times New Roman" panose="02020603050405020304" pitchFamily="18" charset="0"/>
              <a:ea typeface="Verdana" panose="020B0604030504040204" pitchFamily="34" charset="0"/>
              <a:cs typeface="Times New Roman" panose="02020603050405020304" pitchFamily="18" charset="0"/>
            </a:endParaRPr>
          </a:p>
          <a:p>
            <a:r>
              <a:rPr lang="en-IN" b="1">
                <a:latin typeface="Verdana" panose="020B0604030504040204" pitchFamily="34" charset="0"/>
                <a:ea typeface="Verdana" panose="020B0604030504040204" pitchFamily="34" charset="0"/>
              </a:rPr>
              <a:t>Key Resources – </a:t>
            </a:r>
            <a:r>
              <a:rPr lang="en-US" sz="1400" b="1">
                <a:latin typeface="Montserrat"/>
                <a:sym typeface="Montserrat"/>
              </a:rPr>
              <a:t>Literature Survey</a:t>
            </a:r>
          </a:p>
          <a:p>
            <a:endParaRPr lang="en-US"/>
          </a:p>
          <a:p>
            <a:pPr marL="285750" marR="0" lvl="0" indent="-285750" rtl="0">
              <a:lnSpc>
                <a:spcPct val="100000"/>
              </a:lnSpc>
              <a:spcBef>
                <a:spcPts val="0"/>
              </a:spcBef>
              <a:spcAft>
                <a:spcPts val="0"/>
              </a:spcAft>
              <a:buFont typeface="Arial" panose="020B0604020202020204" pitchFamily="34" charset="0"/>
              <a:buChar char="•"/>
            </a:pPr>
            <a:endParaRPr lang="en-IN">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a:latin typeface="Verdana" panose="020B0604030504040204" pitchFamily="34" charset="0"/>
                <a:ea typeface="Verdana" panose="020B0604030504040204" pitchFamily="34" charset="0"/>
              </a:rPr>
              <a:t> </a:t>
            </a:r>
          </a:p>
        </p:txBody>
      </p:sp>
      <p:graphicFrame>
        <p:nvGraphicFramePr>
          <p:cNvPr id="2" name="Table 1">
            <a:extLst>
              <a:ext uri="{FF2B5EF4-FFF2-40B4-BE49-F238E27FC236}">
                <a16:creationId xmlns:a16="http://schemas.microsoft.com/office/drawing/2014/main" id="{EE744C24-4516-2B83-2A16-EC1A17F59D37}"/>
              </a:ext>
            </a:extLst>
          </p:cNvPr>
          <p:cNvGraphicFramePr>
            <a:graphicFrameLocks noGrp="1"/>
          </p:cNvGraphicFramePr>
          <p:nvPr>
            <p:extLst>
              <p:ext uri="{D42A27DB-BD31-4B8C-83A1-F6EECF244321}">
                <p14:modId xmlns:p14="http://schemas.microsoft.com/office/powerpoint/2010/main" val="3819296965"/>
              </p:ext>
            </p:extLst>
          </p:nvPr>
        </p:nvGraphicFramePr>
        <p:xfrm>
          <a:off x="412956" y="2354590"/>
          <a:ext cx="11102768" cy="4467282"/>
        </p:xfrm>
        <a:graphic>
          <a:graphicData uri="http://schemas.openxmlformats.org/drawingml/2006/table">
            <a:tbl>
              <a:tblPr firstRow="1" bandRow="1">
                <a:tableStyleId>{DE7AD339-51BE-4A38-A1C7-CCF28897F289}</a:tableStyleId>
              </a:tblPr>
              <a:tblGrid>
                <a:gridCol w="3700923">
                  <a:extLst>
                    <a:ext uri="{9D8B030D-6E8A-4147-A177-3AD203B41FA5}">
                      <a16:colId xmlns:a16="http://schemas.microsoft.com/office/drawing/2014/main" val="137941931"/>
                    </a:ext>
                  </a:extLst>
                </a:gridCol>
                <a:gridCol w="3008643">
                  <a:extLst>
                    <a:ext uri="{9D8B030D-6E8A-4147-A177-3AD203B41FA5}">
                      <a16:colId xmlns:a16="http://schemas.microsoft.com/office/drawing/2014/main" val="1648673628"/>
                    </a:ext>
                  </a:extLst>
                </a:gridCol>
                <a:gridCol w="4393202">
                  <a:extLst>
                    <a:ext uri="{9D8B030D-6E8A-4147-A177-3AD203B41FA5}">
                      <a16:colId xmlns:a16="http://schemas.microsoft.com/office/drawing/2014/main" val="740176953"/>
                    </a:ext>
                  </a:extLst>
                </a:gridCol>
              </a:tblGrid>
              <a:tr h="307079">
                <a:tc>
                  <a:txBody>
                    <a:bodyPr/>
                    <a:lstStyle/>
                    <a:p>
                      <a:r>
                        <a:rPr lang="en-US"/>
                        <a:t>Title</a:t>
                      </a:r>
                      <a:endParaRPr lang="en-IN"/>
                    </a:p>
                  </a:txBody>
                  <a:tcPr/>
                </a:tc>
                <a:tc>
                  <a:txBody>
                    <a:bodyPr/>
                    <a:lstStyle/>
                    <a:p>
                      <a:r>
                        <a:rPr lang="en-US"/>
                        <a:t>Author and Date</a:t>
                      </a:r>
                      <a:endParaRPr lang="en-IN"/>
                    </a:p>
                  </a:txBody>
                  <a:tcPr/>
                </a:tc>
                <a:tc>
                  <a:txBody>
                    <a:bodyPr/>
                    <a:lstStyle/>
                    <a:p>
                      <a:r>
                        <a:rPr lang="en-US"/>
                        <a:t>Methodology</a:t>
                      </a:r>
                      <a:endParaRPr lang="en-IN"/>
                    </a:p>
                  </a:txBody>
                  <a:tcPr/>
                </a:tc>
                <a:extLst>
                  <a:ext uri="{0D108BD9-81ED-4DB2-BD59-A6C34878D82A}">
                    <a16:rowId xmlns:a16="http://schemas.microsoft.com/office/drawing/2014/main" val="3747482418"/>
                  </a:ext>
                </a:extLst>
              </a:tr>
              <a:tr h="1942501">
                <a:tc>
                  <a:txBody>
                    <a:bodyPr/>
                    <a:lstStyle/>
                    <a:p>
                      <a:r>
                        <a:rPr lang="en-US" sz="1400" b="0" i="0" u="none" strike="noStrike" cap="none">
                          <a:solidFill>
                            <a:srgbClr val="000000"/>
                          </a:solidFill>
                          <a:latin typeface="Arial"/>
                          <a:ea typeface="Arial"/>
                          <a:cs typeface="Arial"/>
                          <a:sym typeface="Arial"/>
                        </a:rPr>
                        <a:t>Development of an IoT-based Bridge Safety Monitoring System</a:t>
                      </a:r>
                      <a:endParaRPr lang="en-IN"/>
                    </a:p>
                  </a:txBody>
                  <a:tcPr/>
                </a:tc>
                <a:tc>
                  <a:txBody>
                    <a:bodyPr/>
                    <a:lstStyle/>
                    <a:p>
                      <a:r>
                        <a:rPr lang="en-IN" sz="1400" b="0" i="0" u="none" strike="noStrike" cap="none">
                          <a:solidFill>
                            <a:srgbClr val="000000"/>
                          </a:solidFill>
                          <a:latin typeface="Arial"/>
                          <a:ea typeface="Arial"/>
                          <a:cs typeface="Arial"/>
                          <a:sym typeface="Arial"/>
                        </a:rPr>
                        <a:t>Jin-Lian Lee , Yaw-</a:t>
                      </a:r>
                      <a:r>
                        <a:rPr lang="en-IN" sz="1400" b="0" i="0" u="none" strike="noStrike" cap="none" err="1">
                          <a:solidFill>
                            <a:srgbClr val="000000"/>
                          </a:solidFill>
                          <a:latin typeface="Arial"/>
                          <a:ea typeface="Arial"/>
                          <a:cs typeface="Arial"/>
                          <a:sym typeface="Arial"/>
                        </a:rPr>
                        <a:t>Yauan</a:t>
                      </a:r>
                      <a:r>
                        <a:rPr lang="en-IN" sz="1400" b="0" i="0" u="none" strike="noStrike" cap="none">
                          <a:solidFill>
                            <a:srgbClr val="000000"/>
                          </a:solidFill>
                          <a:latin typeface="Arial"/>
                          <a:ea typeface="Arial"/>
                          <a:cs typeface="Arial"/>
                          <a:sym typeface="Arial"/>
                        </a:rPr>
                        <a:t> Tyan , Ming-Hui Wen1 , Yun-Wu Wu- </a:t>
                      </a:r>
                      <a:r>
                        <a:rPr lang="en-US" sz="1400" b="0" i="0" u="none" strike="noStrike" cap="none">
                          <a:solidFill>
                            <a:srgbClr val="333333"/>
                          </a:solidFill>
                          <a:effectLst/>
                          <a:latin typeface="Arial"/>
                          <a:ea typeface="Arial"/>
                          <a:cs typeface="Arial"/>
                          <a:sym typeface="Arial"/>
                        </a:rPr>
                        <a:t>17 May 2017</a:t>
                      </a:r>
                    </a:p>
                    <a:p>
                      <a:endParaRPr lang="en-IN" sz="1400" b="1" i="0" u="none" strike="noStrike" cap="none">
                        <a:solidFill>
                          <a:srgbClr val="000000"/>
                        </a:solidFill>
                        <a:latin typeface="Arial"/>
                        <a:ea typeface="Verdana"/>
                        <a:cs typeface="Arial"/>
                        <a:sym typeface="Arial"/>
                      </a:endParaRPr>
                    </a:p>
                  </a:txBody>
                  <a:tcPr/>
                </a:tc>
                <a:tc>
                  <a:txBody>
                    <a:bodyPr/>
                    <a:lstStyle/>
                    <a:p>
                      <a:pPr marL="0" indent="0">
                        <a:buFont typeface="Arial" panose="020B0604020202020204" pitchFamily="34" charset="0"/>
                        <a:buNone/>
                      </a:pPr>
                      <a:r>
                        <a:rPr lang="en-US" sz="1400" b="0" i="0" u="none" strike="noStrike" cap="none">
                          <a:solidFill>
                            <a:srgbClr val="000000"/>
                          </a:solidFill>
                          <a:latin typeface="Arial"/>
                          <a:ea typeface="Arial"/>
                          <a:cs typeface="Arial"/>
                          <a:sym typeface="Arial"/>
                        </a:rPr>
                        <a:t>The system consists of monitoring devices installed on the bridge, which collect data on water levels, pressure, pipeline conditions, and gas levels. This data is transmitted to a cloud-based server through wireless communication for real-time analysis. The system is powered by photovoltaic units with a sun-tracking mechanism, providing supplementary energy.</a:t>
                      </a:r>
                      <a:endParaRPr lang="en-IN" sz="1400" b="0" i="0" u="none" strike="noStrike" cap="none">
                        <a:solidFill>
                          <a:srgbClr val="000000"/>
                        </a:solidFill>
                        <a:latin typeface="Arial"/>
                        <a:ea typeface="Verdana"/>
                        <a:cs typeface="Arial"/>
                        <a:sym typeface="Arial"/>
                      </a:endParaRPr>
                    </a:p>
                    <a:p>
                      <a:endParaRPr lang="en-IN"/>
                    </a:p>
                  </a:txBody>
                  <a:tcPr/>
                </a:tc>
                <a:extLst>
                  <a:ext uri="{0D108BD9-81ED-4DB2-BD59-A6C34878D82A}">
                    <a16:rowId xmlns:a16="http://schemas.microsoft.com/office/drawing/2014/main" val="573882389"/>
                  </a:ext>
                </a:extLst>
              </a:tr>
              <a:tr h="2148523">
                <a:tc>
                  <a:txBody>
                    <a:bodyPr/>
                    <a:lstStyle/>
                    <a:p>
                      <a:r>
                        <a:rPr lang="en-US" sz="1400" b="0" i="0" u="none" strike="noStrike" cap="none">
                          <a:solidFill>
                            <a:srgbClr val="000000"/>
                          </a:solidFill>
                          <a:latin typeface="Arial"/>
                          <a:ea typeface="Arial"/>
                          <a:cs typeface="Arial"/>
                          <a:sym typeface="Arial"/>
                        </a:rPr>
                        <a:t>IoT Based Bridge Automation with Hybrid Power Supply</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err="1">
                          <a:solidFill>
                            <a:srgbClr val="000000"/>
                          </a:solidFill>
                          <a:latin typeface="Arial"/>
                          <a:ea typeface="Arial"/>
                          <a:cs typeface="Arial"/>
                          <a:sym typeface="Arial"/>
                        </a:rPr>
                        <a:t>Suchismita</a:t>
                      </a:r>
                      <a:r>
                        <a:rPr lang="en-IN" sz="1400" b="0" i="0" u="none" strike="noStrike" cap="none">
                          <a:solidFill>
                            <a:srgbClr val="000000"/>
                          </a:solidFill>
                          <a:latin typeface="Arial"/>
                          <a:ea typeface="Arial"/>
                          <a:cs typeface="Arial"/>
                          <a:sym typeface="Arial"/>
                        </a:rPr>
                        <a:t> Dutta, </a:t>
                      </a:r>
                      <a:r>
                        <a:rPr lang="en-IN" sz="1400" b="0" i="0" u="none" strike="noStrike" cap="none" err="1">
                          <a:solidFill>
                            <a:srgbClr val="000000"/>
                          </a:solidFill>
                          <a:latin typeface="Arial"/>
                          <a:ea typeface="Arial"/>
                          <a:cs typeface="Arial"/>
                          <a:sym typeface="Arial"/>
                        </a:rPr>
                        <a:t>Kingsuk</a:t>
                      </a:r>
                      <a:r>
                        <a:rPr lang="en-IN" sz="1400" b="0" i="0" u="none" strike="noStrike" cap="none">
                          <a:solidFill>
                            <a:srgbClr val="000000"/>
                          </a:solidFill>
                          <a:latin typeface="Arial"/>
                          <a:ea typeface="Arial"/>
                          <a:cs typeface="Arial"/>
                          <a:sym typeface="Arial"/>
                        </a:rPr>
                        <a:t> Majumdar, Dola Sinha - </a:t>
                      </a:r>
                      <a:r>
                        <a:rPr lang="en-US" sz="1400" b="0" i="0" u="none" strike="noStrike" cap="none">
                          <a:solidFill>
                            <a:srgbClr val="333333"/>
                          </a:solidFill>
                          <a:effectLst/>
                          <a:latin typeface="Arial"/>
                          <a:ea typeface="Arial"/>
                          <a:cs typeface="Arial"/>
                          <a:sym typeface="Arial"/>
                        </a:rPr>
                        <a:t>12 November 2022</a:t>
                      </a:r>
                      <a:endParaRPr lang="en-IN" sz="1400" b="0" i="0" u="none" strike="noStrike" cap="none">
                        <a:solidFill>
                          <a:srgbClr val="000000"/>
                        </a:solidFill>
                        <a:latin typeface="Arial"/>
                        <a:ea typeface="Arial"/>
                        <a:cs typeface="Arial"/>
                        <a:sym typeface="Arial"/>
                      </a:endParaRPr>
                    </a:p>
                  </a:txBody>
                  <a:tcPr/>
                </a:tc>
                <a:tc>
                  <a:txBody>
                    <a:bodyPr/>
                    <a:lstStyle/>
                    <a:p>
                      <a:pPr marL="0" indent="0" algn="just">
                        <a:buFont typeface="Arial" panose="020B0604020202020204" pitchFamily="34" charset="0"/>
                        <a:buNone/>
                      </a:pPr>
                      <a:r>
                        <a:rPr lang="en-US" sz="1400" b="0" i="0" u="none" strike="noStrike" cap="none">
                          <a:solidFill>
                            <a:srgbClr val="000000"/>
                          </a:solidFill>
                          <a:latin typeface="Arial"/>
                          <a:ea typeface="Arial"/>
                          <a:cs typeface="Arial"/>
                          <a:sym typeface="Arial"/>
                        </a:rPr>
                        <a:t>The bridge uses solar PV arrays and a MAGLEV windmill as a hybrid power supply, ensuring energy efficiency and automation. The control system is managed via an Android app, with an Arduino UNO, relay module, and Bluetooth, enabling wireless operation. LEDs provide smart illumination controlled by daylight intensity, and the bridge's movements are monitored in real-time using sensors. </a:t>
                      </a:r>
                      <a:endParaRPr lang="en-IN" sz="1400" b="1" i="0" u="none" strike="noStrike" cap="none">
                        <a:solidFill>
                          <a:srgbClr val="000000"/>
                        </a:solidFill>
                        <a:latin typeface="Arial"/>
                        <a:ea typeface="Verdana"/>
                        <a:cs typeface="Arial"/>
                        <a:sym typeface="Arial"/>
                      </a:endParaRPr>
                    </a:p>
                    <a:p>
                      <a:endParaRPr lang="en-IN"/>
                    </a:p>
                  </a:txBody>
                  <a:tcPr/>
                </a:tc>
                <a:extLst>
                  <a:ext uri="{0D108BD9-81ED-4DB2-BD59-A6C34878D82A}">
                    <a16:rowId xmlns:a16="http://schemas.microsoft.com/office/drawing/2014/main" val="2364164022"/>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AAFE4-CAAE-32F8-66AE-07F5648DB3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C1561-A08B-E456-ADEE-677E1615B434}"/>
              </a:ext>
            </a:extLst>
          </p:cNvPr>
          <p:cNvSpPr>
            <a:spLocks noGrp="1"/>
          </p:cNvSpPr>
          <p:nvPr>
            <p:ph type="title"/>
          </p:nvPr>
        </p:nvSpPr>
        <p:spPr>
          <a:prstGeom prst="rect">
            <a:avLst/>
          </a:prstGeom>
        </p:spPr>
        <p:txBody>
          <a:bodyPr>
            <a:normAutofit/>
          </a:bodyPr>
          <a:lstStyle/>
          <a:p>
            <a:pPr algn="ctr"/>
            <a:r>
              <a:rPr lang="en-US" sz="3200" b="1">
                <a:latin typeface="Times New Roman"/>
              </a:rPr>
              <a:t>Components Used</a:t>
            </a:r>
            <a:endParaRPr lang="en-US" b="1"/>
          </a:p>
        </p:txBody>
      </p:sp>
      <p:sp>
        <p:nvSpPr>
          <p:cNvPr id="10" name="Text Placeholder 9">
            <a:extLst>
              <a:ext uri="{FF2B5EF4-FFF2-40B4-BE49-F238E27FC236}">
                <a16:creationId xmlns:a16="http://schemas.microsoft.com/office/drawing/2014/main" id="{AACB8BD1-20D0-8C17-3A96-DCA31FD72906}"/>
              </a:ext>
            </a:extLst>
          </p:cNvPr>
          <p:cNvSpPr>
            <a:spLocks noGrp="1"/>
          </p:cNvSpPr>
          <p:nvPr>
            <p:ph type="body" idx="1"/>
          </p:nvPr>
        </p:nvSpPr>
        <p:spPr/>
        <p:txBody>
          <a:bodyPr/>
          <a:lstStyle/>
          <a:p>
            <a:pPr marL="285750" indent="-285750"/>
            <a:r>
              <a:rPr lang="en-US" sz="1800" dirty="0" err="1">
                <a:solidFill>
                  <a:schemeClr val="tx1"/>
                </a:solidFill>
                <a:latin typeface="Times New Roman"/>
              </a:rPr>
              <a:t>NodeMCU</a:t>
            </a:r>
            <a:r>
              <a:rPr lang="en-US" sz="1800" dirty="0">
                <a:solidFill>
                  <a:schemeClr val="tx1"/>
                </a:solidFill>
                <a:latin typeface="Times New Roman"/>
              </a:rPr>
              <a:t> ESP8266 – Microcontroller for IoT connectivity</a:t>
            </a:r>
          </a:p>
          <a:p>
            <a:pPr marL="285750" indent="-285750"/>
            <a:endParaRPr lang="en-US" sz="1800" dirty="0">
              <a:solidFill>
                <a:schemeClr val="tx1"/>
              </a:solidFill>
              <a:latin typeface="Times New Roman"/>
            </a:endParaRPr>
          </a:p>
          <a:p>
            <a:pPr marL="285750" indent="-285750"/>
            <a:r>
              <a:rPr lang="en-US" sz="1800" dirty="0">
                <a:solidFill>
                  <a:schemeClr val="tx1"/>
                </a:solidFill>
                <a:latin typeface="Times New Roman"/>
              </a:rPr>
              <a:t>Water Level Sensor – Detects rising water levels</a:t>
            </a:r>
          </a:p>
          <a:p>
            <a:pPr marL="285750" indent="-285750"/>
            <a:endParaRPr lang="en-US" sz="1800" dirty="0">
              <a:solidFill>
                <a:schemeClr val="tx1"/>
              </a:solidFill>
              <a:latin typeface="Times New Roman"/>
            </a:endParaRPr>
          </a:p>
          <a:p>
            <a:pPr marL="285750" indent="-285750"/>
            <a:r>
              <a:rPr lang="en-US" sz="1800" dirty="0">
                <a:solidFill>
                  <a:schemeClr val="tx1"/>
                </a:solidFill>
                <a:latin typeface="Times New Roman"/>
              </a:rPr>
              <a:t>Ultrasonic Sensor – Measures water height for precise monitoring</a:t>
            </a:r>
          </a:p>
          <a:p>
            <a:pPr marL="285750" indent="-285750"/>
            <a:endParaRPr lang="en-US" sz="1800" dirty="0">
              <a:solidFill>
                <a:schemeClr val="tx1"/>
              </a:solidFill>
              <a:latin typeface="Times New Roman"/>
            </a:endParaRPr>
          </a:p>
          <a:p>
            <a:pPr marL="285750" indent="-285750"/>
            <a:r>
              <a:rPr lang="en-US" sz="1800" dirty="0">
                <a:solidFill>
                  <a:schemeClr val="tx1"/>
                </a:solidFill>
                <a:latin typeface="Times New Roman"/>
              </a:rPr>
              <a:t>Two Servo Motors – Lifts the bridge when water reaches a critical level</a:t>
            </a:r>
          </a:p>
          <a:p>
            <a:pPr marL="285750" indent="-285750"/>
            <a:endParaRPr lang="en-US" sz="1800" dirty="0">
              <a:solidFill>
                <a:schemeClr val="tx1"/>
              </a:solidFill>
              <a:latin typeface="Times New Roman"/>
            </a:endParaRPr>
          </a:p>
          <a:p>
            <a:pPr marL="285750" indent="-285750"/>
            <a:r>
              <a:rPr lang="en-US" sz="1800" dirty="0">
                <a:solidFill>
                  <a:schemeClr val="tx1"/>
                </a:solidFill>
                <a:latin typeface="Times New Roman"/>
              </a:rPr>
              <a:t>Arduino Board – Controls sensor data processing and motor movement</a:t>
            </a:r>
          </a:p>
          <a:p>
            <a:pPr marL="285750" indent="-285750"/>
            <a:endParaRPr lang="en-US" sz="1800" dirty="0">
              <a:solidFill>
                <a:schemeClr val="tx1"/>
              </a:solidFill>
              <a:latin typeface="Times New Roman"/>
            </a:endParaRPr>
          </a:p>
          <a:p>
            <a:pPr marL="285750" indent="-285750"/>
            <a:r>
              <a:rPr lang="en-US" sz="1800" dirty="0">
                <a:solidFill>
                  <a:schemeClr val="tx1"/>
                </a:solidFill>
                <a:latin typeface="Times New Roman"/>
              </a:rPr>
              <a:t>Jumper Wires – For circuit connections</a:t>
            </a:r>
          </a:p>
          <a:p>
            <a:pPr marL="285750" indent="-285750"/>
            <a:endParaRPr lang="en-US" sz="1800" dirty="0">
              <a:solidFill>
                <a:schemeClr val="tx1"/>
              </a:solidFill>
              <a:latin typeface="Times New Roman"/>
            </a:endParaRPr>
          </a:p>
          <a:p>
            <a:pPr marL="285750" indent="-285750"/>
            <a:r>
              <a:rPr lang="en-US" sz="1800" dirty="0">
                <a:solidFill>
                  <a:schemeClr val="tx1"/>
                </a:solidFill>
                <a:latin typeface="Times New Roman"/>
              </a:rPr>
              <a:t>Power Supply – 5V DC source</a:t>
            </a:r>
          </a:p>
          <a:p>
            <a:pPr marL="114300" indent="0">
              <a:buNone/>
            </a:pPr>
            <a:endParaRPr lang="en-US" b="1" dirty="0">
              <a:solidFill>
                <a:schemeClr val="tx1"/>
              </a:solidFill>
              <a:latin typeface="Times New Roman"/>
            </a:endParaRPr>
          </a:p>
        </p:txBody>
      </p:sp>
      <p:sp>
        <p:nvSpPr>
          <p:cNvPr id="3" name="Slide Number Placeholder 2">
            <a:extLst>
              <a:ext uri="{FF2B5EF4-FFF2-40B4-BE49-F238E27FC236}">
                <a16:creationId xmlns:a16="http://schemas.microsoft.com/office/drawing/2014/main" id="{839C7A13-7875-FE84-5C30-F801A2463C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64976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78900-AE0E-9A7A-FD98-1EAE7D2D927B}"/>
              </a:ext>
            </a:extLst>
          </p:cNvPr>
          <p:cNvSpPr>
            <a:spLocks noGrp="1"/>
          </p:cNvSpPr>
          <p:nvPr>
            <p:ph type="title"/>
          </p:nvPr>
        </p:nvSpPr>
        <p:spPr>
          <a:xfrm>
            <a:off x="234171" y="168934"/>
            <a:ext cx="11360700" cy="763500"/>
          </a:xfrm>
        </p:spPr>
        <p:txBody>
          <a:bodyPr/>
          <a:lstStyle/>
          <a:p>
            <a:pPr algn="ctr"/>
            <a:r>
              <a:rPr lang="en-US" sz="3200" b="1">
                <a:latin typeface="Times New Roman"/>
              </a:rPr>
              <a:t>Working Principle</a:t>
            </a:r>
            <a:endParaRPr lang="en-US" sz="3200">
              <a:latin typeface="Times New Roman"/>
            </a:endParaRPr>
          </a:p>
          <a:p>
            <a:endParaRPr lang="en-US"/>
          </a:p>
        </p:txBody>
      </p:sp>
      <p:sp>
        <p:nvSpPr>
          <p:cNvPr id="5" name="Text Placeholder 4">
            <a:extLst>
              <a:ext uri="{FF2B5EF4-FFF2-40B4-BE49-F238E27FC236}">
                <a16:creationId xmlns:a16="http://schemas.microsoft.com/office/drawing/2014/main" id="{39ACBBDD-06FA-51FC-C958-BE65FEAD26C7}"/>
              </a:ext>
            </a:extLst>
          </p:cNvPr>
          <p:cNvSpPr>
            <a:spLocks noGrp="1"/>
          </p:cNvSpPr>
          <p:nvPr>
            <p:ph type="body" idx="1"/>
          </p:nvPr>
        </p:nvSpPr>
        <p:spPr>
          <a:xfrm>
            <a:off x="232798" y="682270"/>
            <a:ext cx="11659919" cy="5790562"/>
          </a:xfrm>
        </p:spPr>
        <p:txBody>
          <a:bodyPr>
            <a:normAutofit/>
          </a:bodyPr>
          <a:lstStyle/>
          <a:p>
            <a:pPr algn="just"/>
            <a:r>
              <a:rPr lang="en-US" sz="1800" dirty="0">
                <a:latin typeface="Times New Roman"/>
              </a:rPr>
              <a:t>The </a:t>
            </a:r>
            <a:r>
              <a:rPr lang="en-US" sz="1800" err="1">
                <a:latin typeface="Times New Roman"/>
              </a:rPr>
              <a:t>NodeMCU</a:t>
            </a:r>
            <a:r>
              <a:rPr lang="en-US" sz="1800" dirty="0">
                <a:latin typeface="Times New Roman"/>
              </a:rPr>
              <a:t> ESP8266 acts as the central microcontroller, connecting to Wi-Fi and controlling the entire system.</a:t>
            </a:r>
          </a:p>
          <a:p>
            <a:pPr algn="just"/>
            <a:r>
              <a:rPr lang="en-US" sz="1800">
                <a:latin typeface="Times New Roman"/>
              </a:rPr>
              <a:t>A water level sensor is connected to the A0 analog input of the </a:t>
            </a:r>
            <a:r>
              <a:rPr lang="en-US" sz="1800" err="1">
                <a:latin typeface="Times New Roman"/>
              </a:rPr>
              <a:t>NodeMCU</a:t>
            </a:r>
            <a:r>
              <a:rPr lang="en-US" sz="1800">
                <a:latin typeface="Times New Roman"/>
              </a:rPr>
              <a:t> to detect rising water levels.</a:t>
            </a:r>
            <a:endParaRPr lang="en-US" sz="1800" dirty="0">
              <a:latin typeface="Times New Roman"/>
            </a:endParaRPr>
          </a:p>
          <a:p>
            <a:pPr algn="just"/>
            <a:r>
              <a:rPr lang="en-US" sz="1800" dirty="0">
                <a:latin typeface="Times New Roman"/>
              </a:rPr>
              <a:t>An ultrasonic sensor (HC-SR04) is connected to D2 (Trig) and D3 (Echo) to measure the exact distance between the bridge and the water surface.</a:t>
            </a:r>
          </a:p>
          <a:p>
            <a:pPr algn="just"/>
            <a:r>
              <a:rPr lang="en-US" sz="1800" dirty="0">
                <a:latin typeface="Times New Roman"/>
              </a:rPr>
              <a:t>Two servo motors are connected to D5 and D6, allowing the bridge to lift automatically when the water level exceeds a predefined threshold.</a:t>
            </a:r>
          </a:p>
          <a:p>
            <a:pPr algn="just"/>
            <a:r>
              <a:rPr lang="en-US" sz="1800" dirty="0">
                <a:latin typeface="Times New Roman"/>
              </a:rPr>
              <a:t>The power supply provides 5V to the </a:t>
            </a:r>
            <a:r>
              <a:rPr lang="en-US" sz="1800" err="1">
                <a:latin typeface="Times New Roman"/>
              </a:rPr>
              <a:t>NodeMCU</a:t>
            </a:r>
            <a:r>
              <a:rPr lang="en-US" sz="1800" dirty="0">
                <a:latin typeface="Times New Roman"/>
              </a:rPr>
              <a:t>, with sensors and servos connected to the appropriate voltage levels.</a:t>
            </a:r>
          </a:p>
          <a:p>
            <a:pPr algn="just"/>
            <a:r>
              <a:rPr lang="en-US" sz="1800" dirty="0">
                <a:latin typeface="Times New Roman"/>
              </a:rPr>
              <a:t>The Blynk app is used for real-time monitoring, displaying water level readings and sending alerts when the water level becomes critical.</a:t>
            </a:r>
          </a:p>
          <a:p>
            <a:pPr algn="just"/>
            <a:r>
              <a:rPr lang="en-US" sz="1800" dirty="0">
                <a:latin typeface="Times New Roman"/>
              </a:rPr>
              <a:t>When the water level sensor detects an increase, the </a:t>
            </a:r>
            <a:r>
              <a:rPr lang="en-US" sz="1800" err="1">
                <a:latin typeface="Times New Roman"/>
              </a:rPr>
              <a:t>NodeMCU</a:t>
            </a:r>
            <a:r>
              <a:rPr lang="en-US" sz="1800" dirty="0">
                <a:latin typeface="Times New Roman"/>
              </a:rPr>
              <a:t> processes the data and checks if the threshold is exceeded.</a:t>
            </a:r>
          </a:p>
          <a:p>
            <a:pPr algn="just"/>
            <a:r>
              <a:rPr lang="en-US" sz="1800" dirty="0">
                <a:latin typeface="Times New Roman"/>
              </a:rPr>
              <a:t>If the threshold is crossed, the </a:t>
            </a:r>
            <a:r>
              <a:rPr lang="en-US" sz="1800" err="1">
                <a:latin typeface="Times New Roman"/>
              </a:rPr>
              <a:t>NodeMCU</a:t>
            </a:r>
            <a:r>
              <a:rPr lang="en-US" sz="1800" dirty="0">
                <a:latin typeface="Times New Roman"/>
              </a:rPr>
              <a:t> sends signals to the servo motors, lifting the bridge to prevent vehicles from crossing.</a:t>
            </a:r>
          </a:p>
          <a:p>
            <a:pPr algn="just"/>
            <a:r>
              <a:rPr lang="en-US" sz="1800" dirty="0">
                <a:latin typeface="Times New Roman"/>
              </a:rPr>
              <a:t>Once the water recedes below the threshold, the bridge automatically lowers, restoring normal traffic movement.</a:t>
            </a:r>
          </a:p>
          <a:p>
            <a:pPr algn="just"/>
            <a:r>
              <a:rPr lang="en-US" sz="1800" dirty="0">
                <a:latin typeface="Times New Roman"/>
              </a:rPr>
              <a:t>The Blynk app updates in real time, displaying water level changes and sending notifications to alert users about potential flooding conditions. </a:t>
            </a:r>
            <a:endParaRPr lang="en-US" dirty="0">
              <a:latin typeface="Times New Roman"/>
            </a:endParaRPr>
          </a:p>
          <a:p>
            <a:pPr algn="just"/>
            <a:endParaRPr lang="en-US" sz="1800" dirty="0">
              <a:latin typeface="Times New Roman"/>
            </a:endParaRPr>
          </a:p>
          <a:p>
            <a:pPr algn="just"/>
            <a:endParaRPr lang="en-US" sz="1600">
              <a:latin typeface="Times New Roman"/>
            </a:endParaRPr>
          </a:p>
          <a:p>
            <a:pPr algn="just"/>
            <a:endParaRPr lang="en-US" sz="1600">
              <a:latin typeface="Times New Roman"/>
            </a:endParaRPr>
          </a:p>
          <a:p>
            <a:endParaRPr lang="en-US" sz="1600">
              <a:latin typeface="Times New Roman"/>
            </a:endParaRPr>
          </a:p>
        </p:txBody>
      </p:sp>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a:prstGeom prst="rect">
            <a:avLst/>
          </a:prstGeom>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12" name="Rectangle 6">
            <a:extLst>
              <a:ext uri="{FF2B5EF4-FFF2-40B4-BE49-F238E27FC236}">
                <a16:creationId xmlns:a16="http://schemas.microsoft.com/office/drawing/2014/main" id="{10A83E76-6DC2-2D58-1044-06AB78D2F04A}"/>
              </a:ext>
            </a:extLst>
          </p:cNvPr>
          <p:cNvSpPr>
            <a:spLocks noChangeArrowheads="1"/>
          </p:cNvSpPr>
          <p:nvPr/>
        </p:nvSpPr>
        <p:spPr bwMode="auto">
          <a:xfrm>
            <a:off x="368163" y="3157558"/>
            <a:ext cx="1108792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8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46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r>
              <a:rPr lang="en-US" sz="2400" b="1">
                <a:latin typeface="Montserrat"/>
                <a:sym typeface="Montserrat"/>
              </a:rPr>
              <a:t>Hardware Architecture  </a:t>
            </a:r>
            <a:endParaRPr/>
          </a:p>
        </p:txBody>
      </p:sp>
      <p:sp>
        <p:nvSpPr>
          <p:cNvPr id="6" name="AutoShape 2" descr="A detailed block diagram of a smart bridge IoT system, showing interconnected components. The input section includes a soil moisture sensor and a water level sensor. These sensors send data to an Arduino microcontroller, represented in the center as the main processing unit. From the Arduino, one pathway leads to servo motors for physical bridge control, and another pathway connects to an IoT communication module for remote monitoring via the Blynk app. Arrows indicate the data flow between the sensors, Arduino, actuators, and the IoT platform. The design is clean, professional, and clear, suitable for technical presentations.">
            <a:extLst>
              <a:ext uri="{FF2B5EF4-FFF2-40B4-BE49-F238E27FC236}">
                <a16:creationId xmlns:a16="http://schemas.microsoft.com/office/drawing/2014/main" id="{BF9CF6A5-1F8C-34C9-719B-AC40350BE0EF}"/>
              </a:ext>
            </a:extLst>
          </p:cNvPr>
          <p:cNvSpPr>
            <a:spLocks noChangeAspect="1" noChangeArrowheads="1"/>
          </p:cNvSpPr>
          <p:nvPr/>
        </p:nvSpPr>
        <p:spPr bwMode="auto">
          <a:xfrm>
            <a:off x="6459955" y="3124200"/>
            <a:ext cx="3131306" cy="3131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table with a piece of paper and wires">
            <a:extLst>
              <a:ext uri="{FF2B5EF4-FFF2-40B4-BE49-F238E27FC236}">
                <a16:creationId xmlns:a16="http://schemas.microsoft.com/office/drawing/2014/main" id="{96A8C224-5B31-D31F-DBB3-9CCA6D72D01F}"/>
              </a:ext>
            </a:extLst>
          </p:cNvPr>
          <p:cNvPicPr>
            <a:picLocks noChangeAspect="1"/>
          </p:cNvPicPr>
          <p:nvPr/>
        </p:nvPicPr>
        <p:blipFill>
          <a:blip r:embed="rId2"/>
          <a:stretch>
            <a:fillRect/>
          </a:stretch>
        </p:blipFill>
        <p:spPr>
          <a:xfrm>
            <a:off x="728383" y="952500"/>
            <a:ext cx="10959352" cy="4695265"/>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buSzPts val="2400"/>
            </a:pPr>
            <a:r>
              <a:rPr lang="en-US" sz="2400" b="1" i="0" u="none" strike="noStrike" cap="none">
                <a:solidFill>
                  <a:srgbClr val="000000"/>
                </a:solidFill>
                <a:latin typeface="Montserrat"/>
                <a:ea typeface="Montserrat"/>
                <a:cs typeface="Montserrat"/>
                <a:sym typeface="Montserrat"/>
              </a:rPr>
              <a:t>Implementation</a:t>
            </a:r>
            <a:r>
              <a:rPr lang="en-US" sz="2400" b="1">
                <a:latin typeface="Montserrat"/>
                <a:ea typeface="Montserrat"/>
                <a:cs typeface="Montserrat"/>
                <a:sym typeface="Montserrat"/>
              </a:rPr>
              <a:t> on Blynk</a:t>
            </a:r>
            <a:endParaRPr lang="en-US" sz="1400" b="0" i="0" u="none" strike="noStrike" cap="none">
              <a:solidFill>
                <a:srgbClr val="000000"/>
              </a:solidFill>
              <a:latin typeface="Arial"/>
              <a:ea typeface="Arial"/>
              <a:cs typeface="Arial"/>
              <a:sym typeface="Arial"/>
            </a:endParaRPr>
          </a:p>
        </p:txBody>
      </p:sp>
      <p:pic>
        <p:nvPicPr>
          <p:cNvPr id="2" name="Picture 1" descr="A screenshot of a computer&#10;&#10;AI-generated content may be incorrect.">
            <a:extLst>
              <a:ext uri="{FF2B5EF4-FFF2-40B4-BE49-F238E27FC236}">
                <a16:creationId xmlns:a16="http://schemas.microsoft.com/office/drawing/2014/main" id="{D97C1F39-682C-C4A0-434A-1F4544F08CAC}"/>
              </a:ext>
            </a:extLst>
          </p:cNvPr>
          <p:cNvPicPr>
            <a:picLocks noChangeAspect="1"/>
          </p:cNvPicPr>
          <p:nvPr/>
        </p:nvPicPr>
        <p:blipFill>
          <a:blip r:embed="rId2"/>
          <a:stretch>
            <a:fillRect/>
          </a:stretch>
        </p:blipFill>
        <p:spPr>
          <a:xfrm>
            <a:off x="1051775" y="815661"/>
            <a:ext cx="10410423" cy="5859888"/>
          </a:xfrm>
          <a:prstGeom prst="rect">
            <a:avLst/>
          </a:prstGeom>
        </p:spPr>
      </p:pic>
    </p:spTree>
    <p:extLst>
      <p:ext uri="{BB962C8B-B14F-4D97-AF65-F5344CB8AC3E}">
        <p14:creationId xmlns:p14="http://schemas.microsoft.com/office/powerpoint/2010/main" val="122919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a:solidFill>
                  <a:srgbClr val="000000"/>
                </a:solidFill>
                <a:latin typeface="Times New Roman"/>
                <a:cs typeface="Times New Roman"/>
                <a:sym typeface="Arial"/>
              </a:rPr>
              <a:t>Implementation</a:t>
            </a:r>
            <a:r>
              <a:rPr lang="en-US" sz="1400" b="0" i="0" u="none" strike="noStrike" cap="none">
                <a:solidFill>
                  <a:srgbClr val="000000"/>
                </a:solidFill>
                <a:latin typeface="Arial"/>
                <a:ea typeface="Arial"/>
                <a:cs typeface="Arial"/>
                <a:sym typeface="Arial"/>
              </a:rPr>
              <a:t> </a:t>
            </a:r>
            <a:r>
              <a:rPr lang="en-US"/>
              <a:t> </a:t>
            </a:r>
            <a:r>
              <a:rPr lang="en-US" sz="3200" b="1">
                <a:latin typeface="Times New Roman"/>
              </a:rPr>
              <a:t>on Blynk App</a:t>
            </a:r>
            <a:endParaRPr lang="en-US" sz="3200" b="1" i="0" u="none" strike="noStrike" cap="none">
              <a:solidFill>
                <a:srgbClr val="000000"/>
              </a:solidFill>
              <a:latin typeface="Times New Roman"/>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82205" y="904194"/>
            <a:ext cx="11226194" cy="5332002"/>
          </a:xfrm>
          <a:prstGeom prst="rect">
            <a:avLst/>
          </a:prstGeom>
          <a:noFill/>
          <a:ln>
            <a:noFill/>
          </a:ln>
        </p:spPr>
        <p:txBody>
          <a:bodyPr spcFirstLastPara="1" wrap="square" lIns="91425" tIns="45700" rIns="91425" bIns="45700" anchor="t" anchorCtr="0">
            <a:noAutofit/>
          </a:bodyPr>
          <a:lstStyle/>
          <a:p>
            <a:pPr marL="285750" indent="-285750">
              <a:buChar char="•"/>
            </a:pPr>
            <a:r>
              <a:rPr lang="en-US" sz="1800" dirty="0">
                <a:ea typeface="Verdana"/>
              </a:rPr>
              <a:t>The Blynk app is used to monitor water levels in real-time and control the smart bridge remotely.</a:t>
            </a:r>
            <a:endParaRPr lang="en-US"/>
          </a:p>
          <a:p>
            <a:pPr marL="285750" indent="-285750">
              <a:buChar char="•"/>
            </a:pPr>
            <a:endParaRPr lang="en-US" sz="1800" dirty="0">
              <a:ea typeface="Verdana"/>
            </a:endParaRPr>
          </a:p>
          <a:p>
            <a:pPr marL="285750" indent="-285750">
              <a:buChar char="•"/>
            </a:pPr>
            <a:r>
              <a:rPr lang="en-US" sz="1800" dirty="0">
                <a:ea typeface="Verdana"/>
              </a:rPr>
              <a:t>A new project is created in the Blynk app, and the authentication token is generated, which is later added to the </a:t>
            </a:r>
            <a:r>
              <a:rPr lang="en-US" sz="1800" err="1">
                <a:ea typeface="Verdana"/>
              </a:rPr>
              <a:t>NodeMCU</a:t>
            </a:r>
            <a:r>
              <a:rPr lang="en-US" sz="1800" dirty="0">
                <a:ea typeface="Verdana"/>
              </a:rPr>
              <a:t> code.</a:t>
            </a:r>
          </a:p>
          <a:p>
            <a:pPr marL="285750" indent="-285750">
              <a:buChar char="•"/>
            </a:pPr>
            <a:endParaRPr lang="en-US" sz="1800" dirty="0">
              <a:ea typeface="Verdana"/>
            </a:endParaRPr>
          </a:p>
          <a:p>
            <a:pPr marL="285750" indent="-285750">
              <a:buChar char="•"/>
            </a:pPr>
            <a:r>
              <a:rPr lang="en-US" sz="1800" dirty="0">
                <a:ea typeface="Verdana"/>
              </a:rPr>
              <a:t>The </a:t>
            </a:r>
            <a:r>
              <a:rPr lang="en-US" sz="1800" err="1">
                <a:ea typeface="Verdana"/>
              </a:rPr>
              <a:t>NodeMCU</a:t>
            </a:r>
            <a:r>
              <a:rPr lang="en-US" sz="1800" dirty="0">
                <a:ea typeface="Verdana"/>
              </a:rPr>
              <a:t> ESP8266 connects to Wi-Fi and sends water level data from the water level sensor and ultrasonic sensor to the Blynk cloud server.</a:t>
            </a:r>
          </a:p>
          <a:p>
            <a:pPr marL="285750" indent="-285750">
              <a:buChar char="•"/>
            </a:pPr>
            <a:endParaRPr lang="en-US" sz="1800" dirty="0">
              <a:ea typeface="Verdana"/>
            </a:endParaRPr>
          </a:p>
          <a:p>
            <a:pPr marL="285750" indent="-285750">
              <a:buChar char="•"/>
            </a:pPr>
            <a:r>
              <a:rPr lang="en-US" sz="1800" dirty="0">
                <a:ea typeface="Verdana"/>
              </a:rPr>
              <a:t>Virtual pins (V1, V2, etc.) are used to send sensor values to the Blynk dashboard, where widgets display the readings.</a:t>
            </a:r>
          </a:p>
          <a:p>
            <a:pPr marL="285750" indent="-285750">
              <a:buChar char="•"/>
            </a:pPr>
            <a:endParaRPr lang="en-US" sz="1800" dirty="0">
              <a:ea typeface="Verdana"/>
            </a:endParaRPr>
          </a:p>
          <a:p>
            <a:pPr marL="285750" indent="-285750">
              <a:buChar char="•"/>
            </a:pPr>
            <a:r>
              <a:rPr lang="en-US" sz="1800" dirty="0">
                <a:ea typeface="Verdana"/>
              </a:rPr>
              <a:t>A gauge widget is added to display the real-time water level data received from the water level sensor on virtual pin V1.</a:t>
            </a:r>
          </a:p>
          <a:p>
            <a:pPr marL="285750" indent="-285750">
              <a:buChar char="•"/>
            </a:pPr>
            <a:endParaRPr lang="en-US" sz="1800" dirty="0">
              <a:ea typeface="Verdana"/>
            </a:endParaRPr>
          </a:p>
          <a:p>
            <a:pPr marL="285750" indent="-285750">
              <a:buChar char="•"/>
            </a:pPr>
            <a:r>
              <a:rPr lang="en-US" sz="1800" dirty="0">
                <a:ea typeface="Verdana"/>
              </a:rPr>
              <a:t>A value display widget is used to show the ultrasonic sensor readings on V2, which provides additional accuracy in flood detection.</a:t>
            </a:r>
          </a:p>
          <a:p>
            <a:pPr marL="285750" indent="-285750">
              <a:buChar char="•"/>
            </a:pPr>
            <a:endParaRPr lang="en-US" sz="1800" dirty="0">
              <a:ea typeface="Verdana"/>
            </a:endParaRPr>
          </a:p>
          <a:p>
            <a:pPr marL="285750" indent="-285750">
              <a:buChar char="•"/>
            </a:pPr>
            <a:r>
              <a:rPr lang="en-US" sz="1800" dirty="0">
                <a:ea typeface="Verdana"/>
              </a:rPr>
              <a:t>Once the water level returns to normal, the bridge is automatically lowered, and the Blynk app updates the readings accordingly.</a:t>
            </a:r>
          </a:p>
          <a:p>
            <a:pPr marL="285750" indent="-285750">
              <a:buChar char="•"/>
            </a:pPr>
            <a:endParaRPr lang="en-US" sz="1800" dirty="0">
              <a:ea typeface="Verdana"/>
            </a:endParaRPr>
          </a:p>
          <a:p>
            <a:pPr marL="285750" indent="-285750">
              <a:buChar char="•"/>
            </a:pPr>
            <a:endParaRPr lang="en-US" sz="1800" dirty="0">
              <a:ea typeface="Verdana"/>
            </a:endParaRPr>
          </a:p>
          <a:p>
            <a:pPr marL="285750" indent="-285750">
              <a:buChar char="•"/>
            </a:pPr>
            <a:endParaRPr lang="en-US" sz="1800" dirty="0">
              <a:ea typeface="Verdana"/>
            </a:endParaRPr>
          </a:p>
          <a:p>
            <a:pPr marR="0" lvl="0">
              <a:lnSpc>
                <a:spcPct val="100000"/>
              </a:lnSpc>
              <a:spcBef>
                <a:spcPts val="0"/>
              </a:spcBef>
              <a:spcAft>
                <a:spcPts val="0"/>
              </a:spcAft>
            </a:pPr>
            <a:endParaRPr lang="en-US" sz="1800" dirty="0">
              <a:latin typeface="Times New Roman"/>
              <a:ea typeface="Verdana" panose="020B0604030504040204" pitchFamily="34" charset="0"/>
              <a:cs typeface="Times New Roman"/>
            </a:endParaRPr>
          </a:p>
          <a:p>
            <a:pPr marR="0">
              <a:lnSpc>
                <a:spcPct val="100000"/>
              </a:lnSpc>
              <a:spcBef>
                <a:spcPts val="0"/>
              </a:spcBef>
              <a:spcAft>
                <a:spcPts val="0"/>
              </a:spcAft>
            </a:pPr>
            <a:endParaRPr lang="en-US" sz="1800">
              <a:latin typeface="Times New Roman"/>
              <a:ea typeface="Verdana" panose="020B0604030504040204" pitchFamily="34" charset="0"/>
              <a:cs typeface="Times New Roman"/>
            </a:endParaRPr>
          </a:p>
          <a:p>
            <a:endParaRPr lang="en-US" sz="1800">
              <a:latin typeface="Times New Roman"/>
              <a:ea typeface="Verdana" panose="020B0604030504040204" pitchFamily="34" charset="0"/>
              <a:cs typeface="Times New Roman"/>
            </a:endParaRPr>
          </a:p>
          <a:p>
            <a:pPr marL="285750" indent="-285750">
              <a:buChar char="•"/>
            </a:pPr>
            <a:endParaRPr lang="en-US" sz="1800">
              <a:latin typeface="Times New Roman"/>
              <a:ea typeface="Verdana" panose="020B0604030504040204" pitchFamily="34" charset="0"/>
              <a:cs typeface="Times New Roman"/>
            </a:endParaRPr>
          </a:p>
          <a:p>
            <a:pPr marL="457200" lvl="1"/>
            <a:endParaRPr lang="en-US">
              <a:ea typeface="Verdana" panose="020B0604030504040204" pitchFamily="34" charset="0"/>
            </a:endParaRPr>
          </a:p>
          <a:p>
            <a:pPr marL="285750" indent="-285750">
              <a:buChar char="•"/>
            </a:pPr>
            <a:endParaRPr lang="en-IN">
              <a:latin typeface="Verdana" panose="020B0604030504040204" pitchFamily="34" charset="0"/>
              <a:ea typeface="Verdana" panose="020B0604030504040204" pitchFamily="34" charset="0"/>
            </a:endParaRPr>
          </a:p>
          <a:p>
            <a:pPr marL="285750" indent="-285750">
              <a:buChar char="•"/>
            </a:pPr>
            <a:endParaRPr lang="en-I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Widescreen</PresentationFormat>
  <Paragraphs>127</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Components Used</vt:lpstr>
      <vt:lpstr>Working Principle </vt:lpstr>
      <vt:lpstr>PowerPoint Presentation</vt:lpstr>
      <vt:lpstr>PowerPoint Presentation</vt:lpstr>
      <vt:lpstr>PowerPoint Presentation</vt:lpstr>
      <vt:lpstr>PowerPoint Presentation</vt:lpstr>
      <vt:lpstr>PowerPoint Presentation</vt:lpstr>
      <vt:lpstr>Contribution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SAI POLURU</cp:lastModifiedBy>
  <cp:revision>169</cp:revision>
  <dcterms:created xsi:type="dcterms:W3CDTF">2022-05-23T07:15:42Z</dcterms:created>
  <dcterms:modified xsi:type="dcterms:W3CDTF">2025-03-19T08:27:25Z</dcterms:modified>
</cp:coreProperties>
</file>