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9" r:id="rId2"/>
    <p:sldId id="271" r:id="rId3"/>
    <p:sldId id="256" r:id="rId4"/>
    <p:sldId id="257" r:id="rId5"/>
    <p:sldId id="258" r:id="rId6"/>
    <p:sldId id="266" r:id="rId7"/>
    <p:sldId id="260" r:id="rId8"/>
    <p:sldId id="267" r:id="rId9"/>
    <p:sldId id="261" r:id="rId10"/>
    <p:sldId id="262" r:id="rId11"/>
    <p:sldId id="263" r:id="rId12"/>
    <p:sldId id="264" r:id="rId13"/>
    <p:sldId id="265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93C50-A0B7-48E9-95E1-C7C92FDAC326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0060E-653B-4435-9046-C40739753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328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Vertical Title and Text" userDrawn="1">
  <p:cSld name="1_Vertical Title and 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;p38">
            <a:extLst>
              <a:ext uri="{FF2B5EF4-FFF2-40B4-BE49-F238E27FC236}">
                <a16:creationId xmlns:a16="http://schemas.microsoft.com/office/drawing/2014/main" id="{90F13E69-CB14-9187-6460-E802780AAC9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86600" y="64928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1;p38">
            <a:extLst>
              <a:ext uri="{FF2B5EF4-FFF2-40B4-BE49-F238E27FC236}">
                <a16:creationId xmlns:a16="http://schemas.microsoft.com/office/drawing/2014/main" id="{A8FFA602-AB20-78D1-ED2C-24B9CEE2B06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01782" y="832043"/>
            <a:ext cx="8333510" cy="534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1433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1"/>
          <p:cNvSpPr>
            <a:spLocks noGrp="1"/>
          </p:cNvSpPr>
          <p:nvPr>
            <p:ph type="pic" idx="2"/>
          </p:nvPr>
        </p:nvSpPr>
        <p:spPr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Google Shape;14;p38">
            <a:extLst>
              <a:ext uri="{FF2B5EF4-FFF2-40B4-BE49-F238E27FC236}">
                <a16:creationId xmlns:a16="http://schemas.microsoft.com/office/drawing/2014/main" id="{F1297DBC-90BB-B4E6-5D35-1E9745CE120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86599" y="64928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8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"/>
          <p:cNvPicPr preferRelativeResize="0"/>
          <p:nvPr/>
        </p:nvPicPr>
        <p:blipFill rotWithShape="1">
          <a:blip r:embed="rId3">
            <a:alphaModFix amt="20000"/>
          </a:blip>
          <a:srcRect l="1514" r="2310" b="19493"/>
          <a:stretch/>
        </p:blipFill>
        <p:spPr>
          <a:xfrm>
            <a:off x="-926" y="870343"/>
            <a:ext cx="92045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2178051" y="3211514"/>
            <a:ext cx="47879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buClr>
                <a:srgbClr val="000000"/>
              </a:buClr>
              <a:buSzPts val="3600"/>
            </a:pPr>
            <a:r>
              <a:rPr lang="en-US" sz="2700">
                <a:solidFill>
                  <a:srgbClr val="8C212C"/>
                </a:solidFill>
                <a:latin typeface="Arial"/>
                <a:ea typeface="Arial"/>
                <a:cs typeface="Arial"/>
                <a:sym typeface="Arial"/>
              </a:rPr>
              <a:t>GITAM UNIVERSITY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" name="Google Shape;89;p1"/>
          <p:cNvGrpSpPr/>
          <p:nvPr/>
        </p:nvGrpSpPr>
        <p:grpSpPr>
          <a:xfrm>
            <a:off x="0" y="3211514"/>
            <a:ext cx="9144000" cy="446087"/>
            <a:chOff x="0" y="3138055"/>
            <a:chExt cx="12192000" cy="595746"/>
          </a:xfrm>
        </p:grpSpPr>
        <p:sp>
          <p:nvSpPr>
            <p:cNvPr id="90" name="Google Shape;90;p1"/>
            <p:cNvSpPr/>
            <p:nvPr/>
          </p:nvSpPr>
          <p:spPr>
            <a:xfrm>
              <a:off x="0" y="3138055"/>
              <a:ext cx="2432051" cy="595746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351"/>
              </a:pPr>
              <a:r>
                <a:rPr lang="en-US" sz="1013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AY 2021-25</a:t>
              </a:r>
              <a:endParaRPr sz="1013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9734551" y="3138055"/>
              <a:ext cx="2457449" cy="595746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351"/>
              </a:pPr>
              <a:r>
                <a:rPr lang="en-US" sz="1013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Project ID: </a:t>
              </a:r>
              <a:endParaRPr sz="1013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1"/>
          <p:cNvSpPr/>
          <p:nvPr/>
        </p:nvSpPr>
        <p:spPr>
          <a:xfrm>
            <a:off x="2295525" y="3705226"/>
            <a:ext cx="4572000" cy="23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1050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 University should be a place of light, of liberty, and of learning.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2295525" y="5468939"/>
            <a:ext cx="4572000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US" sz="900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www.gitamedu.com</a:t>
            </a:r>
            <a:endParaRPr sz="900">
              <a:solidFill>
                <a:srgbClr val="7F7F7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94" name="Google Shape;94;p1"/>
          <p:cNvGrpSpPr/>
          <p:nvPr/>
        </p:nvGrpSpPr>
        <p:grpSpPr>
          <a:xfrm rot="2700000">
            <a:off x="4488535" y="4745245"/>
            <a:ext cx="173282" cy="169450"/>
            <a:chOff x="11087593" y="13905"/>
            <a:chExt cx="1085533" cy="1061509"/>
          </a:xfrm>
        </p:grpSpPr>
        <p:sp>
          <p:nvSpPr>
            <p:cNvPr id="95" name="Google Shape;95;p1"/>
            <p:cNvSpPr/>
            <p:nvPr/>
          </p:nvSpPr>
          <p:spPr>
            <a:xfrm>
              <a:off x="11087593" y="548342"/>
              <a:ext cx="537028" cy="527072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351"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636098" y="13905"/>
              <a:ext cx="537028" cy="527079"/>
            </a:xfrm>
            <a:prstGeom prst="rect">
              <a:avLst/>
            </a:prstGeom>
            <a:solidFill>
              <a:srgbClr val="3A3A70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351"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7" name="Google Shape;97;p1"/>
          <p:cNvPicPr preferRelativeResize="0"/>
          <p:nvPr/>
        </p:nvPicPr>
        <p:blipFill rotWithShape="1">
          <a:blip r:embed="rId4">
            <a:alphaModFix/>
          </a:blip>
          <a:srcRect l="22328" t="32664" r="61002" b="35101"/>
          <a:stretch/>
        </p:blipFill>
        <p:spPr>
          <a:xfrm>
            <a:off x="4025900" y="1851026"/>
            <a:ext cx="1150938" cy="127476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"/>
          <p:cNvSpPr/>
          <p:nvPr/>
        </p:nvSpPr>
        <p:spPr>
          <a:xfrm>
            <a:off x="2178050" y="4180196"/>
            <a:ext cx="45720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sz="1350" b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Department of Electrical Electronics and Communication Engineering</a:t>
            </a:r>
            <a:endParaRPr sz="13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6867525" y="5201189"/>
            <a:ext cx="2195210" cy="23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0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2600843" y="1181313"/>
            <a:ext cx="3688196" cy="4460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sz="135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OF SMART BRIDGE USING  IOT </a:t>
            </a:r>
          </a:p>
        </p:txBody>
      </p:sp>
      <p:sp>
        <p:nvSpPr>
          <p:cNvPr id="2" name="Google Shape;111;p1">
            <a:extLst>
              <a:ext uri="{FF2B5EF4-FFF2-40B4-BE49-F238E27FC236}">
                <a16:creationId xmlns:a16="http://schemas.microsoft.com/office/drawing/2014/main" id="{9D6E9948-A142-7B28-3C91-30F0929BCAEC}"/>
              </a:ext>
            </a:extLst>
          </p:cNvPr>
          <p:cNvSpPr/>
          <p:nvPr/>
        </p:nvSpPr>
        <p:spPr>
          <a:xfrm>
            <a:off x="49695" y="4797247"/>
            <a:ext cx="2474954" cy="96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US" sz="1050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Team: </a:t>
            </a:r>
          </a:p>
          <a:p>
            <a:pPr algn="ctr">
              <a:buSzPts val="1400"/>
            </a:pPr>
            <a:r>
              <a:rPr lang="en-US" sz="1050" b="1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K BALAJI</a:t>
            </a:r>
          </a:p>
          <a:p>
            <a:pPr algn="ctr">
              <a:buSzPts val="1400"/>
            </a:pPr>
            <a:r>
              <a:rPr lang="en-US" sz="105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T PRAVEEN KUMAR</a:t>
            </a:r>
          </a:p>
          <a:p>
            <a:pPr algn="ctr">
              <a:buClr>
                <a:srgbClr val="000000"/>
              </a:buClr>
              <a:buSzPts val="1400"/>
            </a:pPr>
            <a:r>
              <a:rPr lang="en-US" sz="1350" b="1" dirty="0">
                <a:solidFill>
                  <a:schemeClr val="dk1"/>
                </a:solidFill>
              </a:rPr>
              <a:t>                       J YUGANDHAR REDDY</a:t>
            </a:r>
            <a:endParaRPr sz="105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11;p1">
            <a:extLst>
              <a:ext uri="{FF2B5EF4-FFF2-40B4-BE49-F238E27FC236}">
                <a16:creationId xmlns:a16="http://schemas.microsoft.com/office/drawing/2014/main" id="{17A4430A-651A-8136-68E4-294987EE07F8}"/>
              </a:ext>
            </a:extLst>
          </p:cNvPr>
          <p:cNvSpPr/>
          <p:nvPr/>
        </p:nvSpPr>
        <p:spPr>
          <a:xfrm>
            <a:off x="7087351" y="4829176"/>
            <a:ext cx="2195210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US" sz="1050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Mentor: </a:t>
            </a:r>
          </a:p>
          <a:p>
            <a:pPr algn="ctr">
              <a:buClr>
                <a:srgbClr val="000000"/>
              </a:buClr>
              <a:buSzPts val="1400"/>
            </a:pPr>
            <a:r>
              <a:rPr lang="en-US" sz="1350" b="1" dirty="0">
                <a:solidFill>
                  <a:schemeClr val="dk1"/>
                </a:solidFill>
                <a:latin typeface="Montserrat Medium"/>
                <a:sym typeface="Montserrat Medium"/>
              </a:rPr>
              <a:t>DR. AJITH KUMAR</a:t>
            </a:r>
            <a:endParaRPr lang="en-US" sz="1050" b="1" dirty="0">
              <a:solidFill>
                <a:schemeClr val="dk1"/>
              </a:solidFill>
              <a:latin typeface="Montserrat Medium"/>
              <a:ea typeface="Arial"/>
              <a:cs typeface="Arial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ppt-on-bridge-system-pptx-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A logo with text overlay&#10;&#10;Description automatically generated">
            <a:extLst>
              <a:ext uri="{FF2B5EF4-FFF2-40B4-BE49-F238E27FC236}">
                <a16:creationId xmlns:a16="http://schemas.microsoft.com/office/drawing/2014/main" id="{012A9987-43E9-F88C-62F2-D9C66C1273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06" t="34096" r="9606" b="36394"/>
          <a:stretch/>
        </p:blipFill>
        <p:spPr>
          <a:xfrm>
            <a:off x="8126948" y="235974"/>
            <a:ext cx="800100" cy="449826"/>
          </a:xfrm>
          <a:prstGeom prst="rect">
            <a:avLst/>
          </a:prstGeom>
        </p:spPr>
      </p:pic>
      <p:pic>
        <p:nvPicPr>
          <p:cNvPr id="4" name="Google Shape;111;p76">
            <a:extLst>
              <a:ext uri="{FF2B5EF4-FFF2-40B4-BE49-F238E27FC236}">
                <a16:creationId xmlns:a16="http://schemas.microsoft.com/office/drawing/2014/main" id="{B5E3CC41-E044-C4EA-DFE8-50CDB6620BD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2326" t="32664" r="11836" b="35101"/>
          <a:stretch/>
        </p:blipFill>
        <p:spPr>
          <a:xfrm>
            <a:off x="130863" y="108244"/>
            <a:ext cx="1254877" cy="3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ppt-on-bridge-system-pptx-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A logo with text overlay&#10;&#10;Description automatically generated">
            <a:extLst>
              <a:ext uri="{FF2B5EF4-FFF2-40B4-BE49-F238E27FC236}">
                <a16:creationId xmlns:a16="http://schemas.microsoft.com/office/drawing/2014/main" id="{86DDC073-88C2-9724-0274-BA82AD8A74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06" t="34096" r="9606" b="36394"/>
          <a:stretch/>
        </p:blipFill>
        <p:spPr>
          <a:xfrm>
            <a:off x="8126948" y="235974"/>
            <a:ext cx="800100" cy="449826"/>
          </a:xfrm>
          <a:prstGeom prst="rect">
            <a:avLst/>
          </a:prstGeom>
        </p:spPr>
      </p:pic>
      <p:pic>
        <p:nvPicPr>
          <p:cNvPr id="4" name="Google Shape;111;p76">
            <a:extLst>
              <a:ext uri="{FF2B5EF4-FFF2-40B4-BE49-F238E27FC236}">
                <a16:creationId xmlns:a16="http://schemas.microsoft.com/office/drawing/2014/main" id="{F8DCFB40-A404-1FCD-6B08-41437C27898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2326" t="32664" r="11836" b="35101"/>
          <a:stretch/>
        </p:blipFill>
        <p:spPr>
          <a:xfrm>
            <a:off x="130863" y="108244"/>
            <a:ext cx="1254877" cy="3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ppt-on-bridge-system-pptx-9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A logo with text overlay&#10;&#10;Description automatically generated">
            <a:extLst>
              <a:ext uri="{FF2B5EF4-FFF2-40B4-BE49-F238E27FC236}">
                <a16:creationId xmlns:a16="http://schemas.microsoft.com/office/drawing/2014/main" id="{42C3488C-44DC-52D4-19E5-3AB5C5629D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06" t="34096" r="9606" b="36394"/>
          <a:stretch/>
        </p:blipFill>
        <p:spPr>
          <a:xfrm>
            <a:off x="8126948" y="235974"/>
            <a:ext cx="800100" cy="449826"/>
          </a:xfrm>
          <a:prstGeom prst="rect">
            <a:avLst/>
          </a:prstGeom>
        </p:spPr>
      </p:pic>
      <p:pic>
        <p:nvPicPr>
          <p:cNvPr id="4" name="Google Shape;111;p76">
            <a:extLst>
              <a:ext uri="{FF2B5EF4-FFF2-40B4-BE49-F238E27FC236}">
                <a16:creationId xmlns:a16="http://schemas.microsoft.com/office/drawing/2014/main" id="{49F4DB5A-78CF-AE1E-A0ED-3CDE5F9B234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2326" t="32664" r="11836" b="35101"/>
          <a:stretch/>
        </p:blipFill>
        <p:spPr>
          <a:xfrm>
            <a:off x="130863" y="108244"/>
            <a:ext cx="1254877" cy="3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ppt-on-bridge-system-pptx-10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A logo with text overlay&#10;&#10;Description automatically generated">
            <a:extLst>
              <a:ext uri="{FF2B5EF4-FFF2-40B4-BE49-F238E27FC236}">
                <a16:creationId xmlns:a16="http://schemas.microsoft.com/office/drawing/2014/main" id="{B7E6C1B8-72D9-2E96-228F-5237594BCB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06" t="34096" r="9606" b="36394"/>
          <a:stretch/>
        </p:blipFill>
        <p:spPr>
          <a:xfrm>
            <a:off x="8126948" y="235974"/>
            <a:ext cx="800100" cy="449826"/>
          </a:xfrm>
          <a:prstGeom prst="rect">
            <a:avLst/>
          </a:prstGeom>
        </p:spPr>
      </p:pic>
      <p:pic>
        <p:nvPicPr>
          <p:cNvPr id="4" name="Google Shape;111;p76">
            <a:extLst>
              <a:ext uri="{FF2B5EF4-FFF2-40B4-BE49-F238E27FC236}">
                <a16:creationId xmlns:a16="http://schemas.microsoft.com/office/drawing/2014/main" id="{87A6AF41-BF1B-6666-A78A-D13E47AA4B6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2326" t="32664" r="11836" b="35101"/>
          <a:stretch/>
        </p:blipFill>
        <p:spPr>
          <a:xfrm>
            <a:off x="130863" y="108244"/>
            <a:ext cx="1254877" cy="3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/>
        </p:nvSpPr>
        <p:spPr>
          <a:xfrm>
            <a:off x="3054350" y="3334520"/>
            <a:ext cx="3054350" cy="577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buClr>
                <a:srgbClr val="000000"/>
              </a:buClr>
              <a:buSzPts val="4400"/>
            </a:pPr>
            <a:r>
              <a:rPr lang="en-US" sz="3300">
                <a:solidFill>
                  <a:srgbClr val="DF2A36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3300">
              <a:solidFill>
                <a:srgbClr val="DF2A3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35"/>
          <p:cNvPicPr preferRelativeResize="0"/>
          <p:nvPr/>
        </p:nvPicPr>
        <p:blipFill rotWithShape="1">
          <a:blip r:embed="rId3">
            <a:alphaModFix/>
          </a:blip>
          <a:srcRect l="22326" t="32664" r="11837" b="35102"/>
          <a:stretch/>
        </p:blipFill>
        <p:spPr>
          <a:xfrm>
            <a:off x="196851" y="1050926"/>
            <a:ext cx="1128713" cy="317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" name="Google Shape;232;p35"/>
          <p:cNvGrpSpPr/>
          <p:nvPr/>
        </p:nvGrpSpPr>
        <p:grpSpPr>
          <a:xfrm>
            <a:off x="8892540" y="1744393"/>
            <a:ext cx="167640" cy="743039"/>
            <a:chOff x="11856720" y="140636"/>
            <a:chExt cx="223520" cy="990718"/>
          </a:xfrm>
        </p:grpSpPr>
        <p:grpSp>
          <p:nvGrpSpPr>
            <p:cNvPr id="233" name="Google Shape;233;p35"/>
            <p:cNvGrpSpPr/>
            <p:nvPr/>
          </p:nvGrpSpPr>
          <p:grpSpPr>
            <a:xfrm>
              <a:off x="11856720" y="660278"/>
              <a:ext cx="223520" cy="471076"/>
              <a:chOff x="9734551" y="3138055"/>
              <a:chExt cx="2457449" cy="1328450"/>
            </a:xfrm>
          </p:grpSpPr>
          <p:sp>
            <p:nvSpPr>
              <p:cNvPr id="234" name="Google Shape;234;p35"/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E12730"/>
              </a:solidFill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351"/>
                </a:pPr>
                <a:endParaRPr sz="1013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35"/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51C6E7"/>
              </a:solidFill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351"/>
                </a:pPr>
                <a:endParaRPr sz="1013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" name="Google Shape;236;p35"/>
            <p:cNvGrpSpPr/>
            <p:nvPr/>
          </p:nvGrpSpPr>
          <p:grpSpPr>
            <a:xfrm>
              <a:off x="11856720" y="140636"/>
              <a:ext cx="223520" cy="471076"/>
              <a:chOff x="9734551" y="3138055"/>
              <a:chExt cx="2457449" cy="1328450"/>
            </a:xfrm>
          </p:grpSpPr>
          <p:sp>
            <p:nvSpPr>
              <p:cNvPr id="237" name="Google Shape;237;p35"/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F7A54B"/>
              </a:solidFill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351"/>
                </a:pPr>
                <a:endParaRPr sz="1013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35"/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3A3A70"/>
              </a:solidFill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351"/>
                </a:pPr>
                <a:endParaRPr sz="1013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39" name="Google Shape;23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72162" y="2835276"/>
            <a:ext cx="3698876" cy="369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76"/>
          <p:cNvPicPr preferRelativeResize="0"/>
          <p:nvPr/>
        </p:nvPicPr>
        <p:blipFill rotWithShape="1">
          <a:blip r:embed="rId3">
            <a:alphaModFix/>
          </a:blip>
          <a:srcRect l="22326" t="32664" r="11836" b="35101"/>
          <a:stretch/>
        </p:blipFill>
        <p:spPr>
          <a:xfrm>
            <a:off x="196851" y="1050926"/>
            <a:ext cx="1128713" cy="317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76"/>
          <p:cNvGrpSpPr/>
          <p:nvPr/>
        </p:nvGrpSpPr>
        <p:grpSpPr>
          <a:xfrm>
            <a:off x="8892540" y="962727"/>
            <a:ext cx="167640" cy="743039"/>
            <a:chOff x="11856720" y="140636"/>
            <a:chExt cx="223520" cy="990718"/>
          </a:xfrm>
        </p:grpSpPr>
        <p:grpSp>
          <p:nvGrpSpPr>
            <p:cNvPr id="113" name="Google Shape;113;p76"/>
            <p:cNvGrpSpPr/>
            <p:nvPr/>
          </p:nvGrpSpPr>
          <p:grpSpPr>
            <a:xfrm>
              <a:off x="11856720" y="660278"/>
              <a:ext cx="223520" cy="471076"/>
              <a:chOff x="9734551" y="3138055"/>
              <a:chExt cx="2457449" cy="1328450"/>
            </a:xfrm>
          </p:grpSpPr>
          <p:sp>
            <p:nvSpPr>
              <p:cNvPr id="114" name="Google Shape;114;p76"/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E12730"/>
              </a:solidFill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351"/>
                </a:pPr>
                <a:endParaRPr sz="1013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76"/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51C6E7"/>
              </a:solidFill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351"/>
                </a:pPr>
                <a:endParaRPr sz="1013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" name="Google Shape;116;p76"/>
            <p:cNvGrpSpPr/>
            <p:nvPr/>
          </p:nvGrpSpPr>
          <p:grpSpPr>
            <a:xfrm>
              <a:off x="11856720" y="140636"/>
              <a:ext cx="223520" cy="471076"/>
              <a:chOff x="9734551" y="3138055"/>
              <a:chExt cx="2457449" cy="1328450"/>
            </a:xfrm>
          </p:grpSpPr>
          <p:sp>
            <p:nvSpPr>
              <p:cNvPr id="117" name="Google Shape;117;p76"/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F7A54B"/>
              </a:solidFill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351"/>
                </a:pPr>
                <a:endParaRPr sz="1013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76"/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3A3A70"/>
              </a:solidFill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351"/>
                </a:pPr>
                <a:endParaRPr sz="1013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7" name="Picture 6" descr="A logo with text overlay&#10;&#10;Description automatically generated">
            <a:extLst>
              <a:ext uri="{FF2B5EF4-FFF2-40B4-BE49-F238E27FC236}">
                <a16:creationId xmlns:a16="http://schemas.microsoft.com/office/drawing/2014/main" id="{1FDBF49F-EBC8-595E-8495-305F025C20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906" t="34096" r="9606" b="36394"/>
          <a:stretch/>
        </p:blipFill>
        <p:spPr>
          <a:xfrm>
            <a:off x="8343900" y="866209"/>
            <a:ext cx="800100" cy="449826"/>
          </a:xfrm>
          <a:prstGeom prst="rect">
            <a:avLst/>
          </a:prstGeom>
        </p:spPr>
      </p:pic>
      <p:sp>
        <p:nvSpPr>
          <p:cNvPr id="8" name="Google Shape;125;p3">
            <a:extLst>
              <a:ext uri="{FF2B5EF4-FFF2-40B4-BE49-F238E27FC236}">
                <a16:creationId xmlns:a16="http://schemas.microsoft.com/office/drawing/2014/main" id="{80C5FE84-A4F7-9B31-B0D9-70C0F0AE2C47}"/>
              </a:ext>
            </a:extLst>
          </p:cNvPr>
          <p:cNvSpPr txBox="1"/>
          <p:nvPr/>
        </p:nvSpPr>
        <p:spPr>
          <a:xfrm>
            <a:off x="750093" y="1031457"/>
            <a:ext cx="7886700" cy="37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Project Group – Details</a:t>
            </a:r>
            <a:endParaRPr sz="135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14F0F0-0070-3598-A718-7B19F2871B93}"/>
              </a:ext>
            </a:extLst>
          </p:cNvPr>
          <p:cNvGrpSpPr/>
          <p:nvPr/>
        </p:nvGrpSpPr>
        <p:grpSpPr>
          <a:xfrm>
            <a:off x="412954" y="1429060"/>
            <a:ext cx="8223839" cy="229256"/>
            <a:chOff x="550606" y="762414"/>
            <a:chExt cx="10965118" cy="305674"/>
          </a:xfrm>
          <a:solidFill>
            <a:schemeClr val="tx2">
              <a:lumMod val="10000"/>
            </a:schemeClr>
          </a:solidFill>
        </p:grpSpPr>
        <p:sp>
          <p:nvSpPr>
            <p:cNvPr id="2" name="Google Shape;120;p76">
              <a:extLst>
                <a:ext uri="{FF2B5EF4-FFF2-40B4-BE49-F238E27FC236}">
                  <a16:creationId xmlns:a16="http://schemas.microsoft.com/office/drawing/2014/main" id="{73BC9062-DCB3-7306-E819-DCC861C0023D}"/>
                </a:ext>
              </a:extLst>
            </p:cNvPr>
            <p:cNvSpPr/>
            <p:nvPr/>
          </p:nvSpPr>
          <p:spPr>
            <a:xfrm>
              <a:off x="550606" y="765905"/>
              <a:ext cx="2114338" cy="302183"/>
            </a:xfrm>
            <a:prstGeom prst="roundRect">
              <a:avLst>
                <a:gd name="adj" fmla="val 16667"/>
              </a:avLst>
            </a:prstGeom>
            <a:grp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3600"/>
              </a:pPr>
              <a:r>
                <a:rPr lang="en-US" sz="1500" b="1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Photo </a:t>
              </a:r>
              <a:endParaRPr sz="75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20;p76">
              <a:extLst>
                <a:ext uri="{FF2B5EF4-FFF2-40B4-BE49-F238E27FC236}">
                  <a16:creationId xmlns:a16="http://schemas.microsoft.com/office/drawing/2014/main" id="{9B2C7E98-36BC-7E80-D761-7674F1BB1290}"/>
                </a:ext>
              </a:extLst>
            </p:cNvPr>
            <p:cNvSpPr/>
            <p:nvPr/>
          </p:nvSpPr>
          <p:spPr>
            <a:xfrm>
              <a:off x="2759165" y="762415"/>
              <a:ext cx="1871829" cy="295979"/>
            </a:xfrm>
            <a:prstGeom prst="roundRect">
              <a:avLst>
                <a:gd name="adj" fmla="val 16667"/>
              </a:avLst>
            </a:prstGeom>
            <a:grp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3600"/>
              </a:pPr>
              <a:r>
                <a:rPr lang="en-US" sz="1500" b="1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Track</a:t>
              </a:r>
              <a:endParaRPr sz="75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20;p76">
              <a:extLst>
                <a:ext uri="{FF2B5EF4-FFF2-40B4-BE49-F238E27FC236}">
                  <a16:creationId xmlns:a16="http://schemas.microsoft.com/office/drawing/2014/main" id="{727B01B2-826E-A9BE-9114-38D3502E330D}"/>
                </a:ext>
              </a:extLst>
            </p:cNvPr>
            <p:cNvSpPr/>
            <p:nvPr/>
          </p:nvSpPr>
          <p:spPr>
            <a:xfrm>
              <a:off x="4799359" y="772109"/>
              <a:ext cx="2004564" cy="295979"/>
            </a:xfrm>
            <a:prstGeom prst="roundRect">
              <a:avLst>
                <a:gd name="adj" fmla="val 16667"/>
              </a:avLst>
            </a:prstGeom>
            <a:grp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3600"/>
              </a:pPr>
              <a:r>
                <a:rPr lang="en-US" sz="1500" b="1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Roll No</a:t>
              </a:r>
              <a:endParaRPr sz="75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20;p76">
              <a:extLst>
                <a:ext uri="{FF2B5EF4-FFF2-40B4-BE49-F238E27FC236}">
                  <a16:creationId xmlns:a16="http://schemas.microsoft.com/office/drawing/2014/main" id="{25926E8D-BD84-A2C1-48C0-4E0D30CE99A8}"/>
                </a:ext>
              </a:extLst>
            </p:cNvPr>
            <p:cNvSpPr/>
            <p:nvPr/>
          </p:nvSpPr>
          <p:spPr>
            <a:xfrm>
              <a:off x="6937875" y="762414"/>
              <a:ext cx="4577849" cy="295979"/>
            </a:xfrm>
            <a:prstGeom prst="roundRect">
              <a:avLst>
                <a:gd name="adj" fmla="val 16667"/>
              </a:avLst>
            </a:prstGeom>
            <a:grp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3600"/>
              </a:pPr>
              <a:r>
                <a:rPr lang="en-US" sz="1500" b="1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Name</a:t>
              </a:r>
              <a:endParaRPr lang="en-US" sz="750" b="1" dirty="0">
                <a:ea typeface="Verdana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25B51E-0316-3A04-0D09-C9B5A893FEEF}"/>
              </a:ext>
            </a:extLst>
          </p:cNvPr>
          <p:cNvGrpSpPr/>
          <p:nvPr/>
        </p:nvGrpSpPr>
        <p:grpSpPr>
          <a:xfrm>
            <a:off x="679338" y="1810311"/>
            <a:ext cx="7957455" cy="706132"/>
            <a:chOff x="905784" y="1270748"/>
            <a:chExt cx="10609940" cy="941509"/>
          </a:xfrm>
        </p:grpSpPr>
        <p:sp>
          <p:nvSpPr>
            <p:cNvPr id="4" name="Google Shape;120;p76">
              <a:extLst>
                <a:ext uri="{FF2B5EF4-FFF2-40B4-BE49-F238E27FC236}">
                  <a16:creationId xmlns:a16="http://schemas.microsoft.com/office/drawing/2014/main" id="{3AD7F3A5-9B93-6163-9D85-A08E588D2811}"/>
                </a:ext>
              </a:extLst>
            </p:cNvPr>
            <p:cNvSpPr/>
            <p:nvPr/>
          </p:nvSpPr>
          <p:spPr>
            <a:xfrm>
              <a:off x="905784" y="1270748"/>
              <a:ext cx="1198319" cy="94150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3600"/>
              </a:pPr>
              <a:r>
                <a:rPr lang="en-US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Photo</a:t>
              </a:r>
              <a:endParaRPr sz="7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0;p76">
              <a:extLst>
                <a:ext uri="{FF2B5EF4-FFF2-40B4-BE49-F238E27FC236}">
                  <a16:creationId xmlns:a16="http://schemas.microsoft.com/office/drawing/2014/main" id="{C3480FF3-25F3-638F-C9B0-ED60F7818170}"/>
                </a:ext>
              </a:extLst>
            </p:cNvPr>
            <p:cNvSpPr/>
            <p:nvPr/>
          </p:nvSpPr>
          <p:spPr>
            <a:xfrm>
              <a:off x="2759164" y="1557376"/>
              <a:ext cx="1871829" cy="3690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3600"/>
              </a:pPr>
              <a:r>
                <a:rPr lang="en-US" sz="1350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EECE </a:t>
              </a:r>
              <a:endParaRPr sz="6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20;p76">
              <a:extLst>
                <a:ext uri="{FF2B5EF4-FFF2-40B4-BE49-F238E27FC236}">
                  <a16:creationId xmlns:a16="http://schemas.microsoft.com/office/drawing/2014/main" id="{062AA0B2-B833-6559-2A32-970A49C4976B}"/>
                </a:ext>
              </a:extLst>
            </p:cNvPr>
            <p:cNvSpPr/>
            <p:nvPr/>
          </p:nvSpPr>
          <p:spPr>
            <a:xfrm>
              <a:off x="4799359" y="1557376"/>
              <a:ext cx="2004564" cy="3690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3600"/>
              </a:pPr>
              <a:r>
                <a:rPr lang="en-US" sz="1350" dirty="0">
                  <a:solidFill>
                    <a:schemeClr val="lt1"/>
                  </a:solidFill>
                  <a:latin typeface="Verdana"/>
                  <a:ea typeface="Verdana"/>
                  <a:sym typeface="Verdana"/>
                </a:rPr>
                <a:t>BU21EECE0100451</a:t>
              </a:r>
              <a:endParaRPr sz="13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20;p76">
              <a:extLst>
                <a:ext uri="{FF2B5EF4-FFF2-40B4-BE49-F238E27FC236}">
                  <a16:creationId xmlns:a16="http://schemas.microsoft.com/office/drawing/2014/main" id="{24798C12-632D-B1A2-C441-76E8952EACEA}"/>
                </a:ext>
              </a:extLst>
            </p:cNvPr>
            <p:cNvSpPr/>
            <p:nvPr/>
          </p:nvSpPr>
          <p:spPr>
            <a:xfrm>
              <a:off x="6937875" y="1557376"/>
              <a:ext cx="4577849" cy="3690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3600"/>
              </a:pPr>
              <a:r>
                <a:rPr lang="en-US" sz="1350" dirty="0">
                  <a:solidFill>
                    <a:schemeClr val="lt1"/>
                  </a:solidFill>
                  <a:latin typeface="Verdana"/>
                  <a:ea typeface="Verdana"/>
                  <a:sym typeface="Verdana"/>
                </a:rPr>
                <a:t>K BALAJI</a:t>
              </a:r>
              <a:endParaRPr sz="6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61F5C13-96AD-11F8-724A-587975F3FBAF}"/>
              </a:ext>
            </a:extLst>
          </p:cNvPr>
          <p:cNvGrpSpPr/>
          <p:nvPr/>
        </p:nvGrpSpPr>
        <p:grpSpPr>
          <a:xfrm>
            <a:off x="750093" y="2886834"/>
            <a:ext cx="7957455" cy="706132"/>
            <a:chOff x="905784" y="1270748"/>
            <a:chExt cx="10609940" cy="941509"/>
          </a:xfrm>
        </p:grpSpPr>
        <p:sp>
          <p:nvSpPr>
            <p:cNvPr id="18" name="Google Shape;120;p76">
              <a:extLst>
                <a:ext uri="{FF2B5EF4-FFF2-40B4-BE49-F238E27FC236}">
                  <a16:creationId xmlns:a16="http://schemas.microsoft.com/office/drawing/2014/main" id="{6CA962F3-D447-C626-9C8B-C981ADBCA2B9}"/>
                </a:ext>
              </a:extLst>
            </p:cNvPr>
            <p:cNvSpPr/>
            <p:nvPr/>
          </p:nvSpPr>
          <p:spPr>
            <a:xfrm>
              <a:off x="905784" y="1270748"/>
              <a:ext cx="1198319" cy="94150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3600"/>
              </a:pPr>
              <a:r>
                <a:rPr lang="en-US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Photo</a:t>
              </a:r>
              <a:endParaRPr sz="7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20;p76">
              <a:extLst>
                <a:ext uri="{FF2B5EF4-FFF2-40B4-BE49-F238E27FC236}">
                  <a16:creationId xmlns:a16="http://schemas.microsoft.com/office/drawing/2014/main" id="{453EAC09-D32E-7EED-F68B-2E1E43446A90}"/>
                </a:ext>
              </a:extLst>
            </p:cNvPr>
            <p:cNvSpPr/>
            <p:nvPr/>
          </p:nvSpPr>
          <p:spPr>
            <a:xfrm>
              <a:off x="2759164" y="1557376"/>
              <a:ext cx="1871829" cy="3690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3600"/>
              </a:pPr>
              <a:r>
                <a:rPr lang="en-US" sz="1350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EECE </a:t>
              </a:r>
              <a:endParaRPr sz="6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20;p76">
              <a:extLst>
                <a:ext uri="{FF2B5EF4-FFF2-40B4-BE49-F238E27FC236}">
                  <a16:creationId xmlns:a16="http://schemas.microsoft.com/office/drawing/2014/main" id="{BB107C69-9B8B-7B95-CD41-FC6D1BDA3C8A}"/>
                </a:ext>
              </a:extLst>
            </p:cNvPr>
            <p:cNvSpPr/>
            <p:nvPr/>
          </p:nvSpPr>
          <p:spPr>
            <a:xfrm>
              <a:off x="4799359" y="1557376"/>
              <a:ext cx="2004564" cy="3690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3600"/>
              </a:pPr>
              <a:r>
                <a:rPr lang="en-US" sz="1350" dirty="0">
                  <a:solidFill>
                    <a:schemeClr val="lt1"/>
                  </a:solidFill>
                  <a:latin typeface="Verdana"/>
                  <a:ea typeface="Verdana"/>
                  <a:sym typeface="Verdana"/>
                </a:rPr>
                <a:t>BU21EECE0100453</a:t>
              </a:r>
              <a:endParaRPr sz="13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20;p76">
              <a:extLst>
                <a:ext uri="{FF2B5EF4-FFF2-40B4-BE49-F238E27FC236}">
                  <a16:creationId xmlns:a16="http://schemas.microsoft.com/office/drawing/2014/main" id="{DE56DF2B-5335-AE58-398A-10B30B744F1E}"/>
                </a:ext>
              </a:extLst>
            </p:cNvPr>
            <p:cNvSpPr/>
            <p:nvPr/>
          </p:nvSpPr>
          <p:spPr>
            <a:xfrm>
              <a:off x="6937875" y="1557376"/>
              <a:ext cx="4577849" cy="3690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3600"/>
              </a:pPr>
              <a:r>
                <a:rPr lang="en-US" sz="1350" dirty="0">
                  <a:solidFill>
                    <a:schemeClr val="lt1"/>
                  </a:solidFill>
                  <a:latin typeface="Verdana"/>
                  <a:ea typeface="Verdana"/>
                  <a:sym typeface="Verdana"/>
                </a:rPr>
                <a:t>T PRAVEEN KUMAR</a:t>
              </a:r>
              <a:endParaRPr sz="6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7DCE4E5-0271-1BA1-0E5E-99E9BFDC0095}"/>
              </a:ext>
            </a:extLst>
          </p:cNvPr>
          <p:cNvGrpSpPr/>
          <p:nvPr/>
        </p:nvGrpSpPr>
        <p:grpSpPr>
          <a:xfrm>
            <a:off x="714716" y="4029054"/>
            <a:ext cx="7957455" cy="706132"/>
            <a:chOff x="905784" y="1270748"/>
            <a:chExt cx="10609940" cy="941509"/>
          </a:xfrm>
        </p:grpSpPr>
        <p:sp>
          <p:nvSpPr>
            <p:cNvPr id="23" name="Google Shape;120;p76">
              <a:extLst>
                <a:ext uri="{FF2B5EF4-FFF2-40B4-BE49-F238E27FC236}">
                  <a16:creationId xmlns:a16="http://schemas.microsoft.com/office/drawing/2014/main" id="{71E47BAB-A39F-C1CD-E15C-652105F1F1DE}"/>
                </a:ext>
              </a:extLst>
            </p:cNvPr>
            <p:cNvSpPr/>
            <p:nvPr/>
          </p:nvSpPr>
          <p:spPr>
            <a:xfrm>
              <a:off x="905784" y="1270748"/>
              <a:ext cx="1198319" cy="94150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3600"/>
              </a:pPr>
              <a:r>
                <a:rPr lang="en-US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Photo</a:t>
              </a:r>
              <a:endParaRPr sz="7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20;p76">
              <a:extLst>
                <a:ext uri="{FF2B5EF4-FFF2-40B4-BE49-F238E27FC236}">
                  <a16:creationId xmlns:a16="http://schemas.microsoft.com/office/drawing/2014/main" id="{3D317F98-521D-0A8B-87B6-C44AAC328168}"/>
                </a:ext>
              </a:extLst>
            </p:cNvPr>
            <p:cNvSpPr/>
            <p:nvPr/>
          </p:nvSpPr>
          <p:spPr>
            <a:xfrm>
              <a:off x="2759164" y="1557376"/>
              <a:ext cx="1871829" cy="3690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3600"/>
              </a:pPr>
              <a:r>
                <a:rPr lang="en-US" sz="1350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EECE </a:t>
              </a:r>
              <a:endParaRPr sz="6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20;p76">
              <a:extLst>
                <a:ext uri="{FF2B5EF4-FFF2-40B4-BE49-F238E27FC236}">
                  <a16:creationId xmlns:a16="http://schemas.microsoft.com/office/drawing/2014/main" id="{D386AA56-F2F5-56F4-0B77-077184791E12}"/>
                </a:ext>
              </a:extLst>
            </p:cNvPr>
            <p:cNvSpPr/>
            <p:nvPr/>
          </p:nvSpPr>
          <p:spPr>
            <a:xfrm>
              <a:off x="4799359" y="1557376"/>
              <a:ext cx="2004564" cy="3690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3600"/>
              </a:pPr>
              <a:r>
                <a:rPr lang="en-US" sz="1350" dirty="0">
                  <a:solidFill>
                    <a:schemeClr val="lt1"/>
                  </a:solidFill>
                  <a:latin typeface="Verdana"/>
                  <a:ea typeface="Verdana"/>
                  <a:sym typeface="Verdana"/>
                </a:rPr>
                <a:t>BU21EECE0100418</a:t>
              </a:r>
              <a:endParaRPr sz="13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20;p76">
              <a:extLst>
                <a:ext uri="{FF2B5EF4-FFF2-40B4-BE49-F238E27FC236}">
                  <a16:creationId xmlns:a16="http://schemas.microsoft.com/office/drawing/2014/main" id="{49905DAB-27F0-0BFC-C243-04C498A04B7C}"/>
                </a:ext>
              </a:extLst>
            </p:cNvPr>
            <p:cNvSpPr/>
            <p:nvPr/>
          </p:nvSpPr>
          <p:spPr>
            <a:xfrm>
              <a:off x="6937875" y="1557376"/>
              <a:ext cx="4577849" cy="3690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3600"/>
              </a:pPr>
              <a:r>
                <a:rPr lang="en-US" sz="1350" dirty="0">
                  <a:solidFill>
                    <a:schemeClr val="lt1"/>
                  </a:solidFill>
                  <a:latin typeface="Verdana"/>
                  <a:ea typeface="Verdana"/>
                  <a:sym typeface="Verdana"/>
                </a:rPr>
                <a:t>J YUGANDHAR REDDY</a:t>
              </a:r>
              <a:endParaRPr sz="6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2D7765F4-D938-C625-7541-CDC9FD9AC3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ppt-on-bridge-system-pptx-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Google Shape;111;p76">
            <a:extLst>
              <a:ext uri="{FF2B5EF4-FFF2-40B4-BE49-F238E27FC236}">
                <a16:creationId xmlns:a16="http://schemas.microsoft.com/office/drawing/2014/main" id="{33800940-FDEE-D075-A97C-05C38F31775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2326" t="32664" r="11836" b="35101"/>
          <a:stretch/>
        </p:blipFill>
        <p:spPr>
          <a:xfrm>
            <a:off x="130863" y="108244"/>
            <a:ext cx="1254877" cy="39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logo with text overlay&#10;&#10;Description automatically generated">
            <a:extLst>
              <a:ext uri="{FF2B5EF4-FFF2-40B4-BE49-F238E27FC236}">
                <a16:creationId xmlns:a16="http://schemas.microsoft.com/office/drawing/2014/main" id="{1205A0CC-F49C-5198-BE73-D0A064BF1E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906" t="34096" r="9606" b="36394"/>
          <a:stretch/>
        </p:blipFill>
        <p:spPr>
          <a:xfrm>
            <a:off x="7900840" y="49793"/>
            <a:ext cx="800100" cy="4498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ppt-on-bridge-system-pptx-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A logo with text overlay&#10;&#10;Description automatically generated">
            <a:extLst>
              <a:ext uri="{FF2B5EF4-FFF2-40B4-BE49-F238E27FC236}">
                <a16:creationId xmlns:a16="http://schemas.microsoft.com/office/drawing/2014/main" id="{45812F51-FB25-3CD1-9F47-1918A16701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06" t="34096" r="9606" b="36394"/>
          <a:stretch/>
        </p:blipFill>
        <p:spPr>
          <a:xfrm>
            <a:off x="7943850" y="178052"/>
            <a:ext cx="800100" cy="449826"/>
          </a:xfrm>
          <a:prstGeom prst="rect">
            <a:avLst/>
          </a:prstGeom>
        </p:spPr>
      </p:pic>
      <p:pic>
        <p:nvPicPr>
          <p:cNvPr id="4" name="Google Shape;111;p76">
            <a:extLst>
              <a:ext uri="{FF2B5EF4-FFF2-40B4-BE49-F238E27FC236}">
                <a16:creationId xmlns:a16="http://schemas.microsoft.com/office/drawing/2014/main" id="{5D01A2CD-DBD5-FD21-F79A-C751DBD9F1F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2326" t="32664" r="11836" b="35101"/>
          <a:stretch/>
        </p:blipFill>
        <p:spPr>
          <a:xfrm>
            <a:off x="196851" y="178052"/>
            <a:ext cx="1128713" cy="3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ppt-on-bridge-system-pptx-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A logo with text overlay&#10;&#10;Description automatically generated">
            <a:extLst>
              <a:ext uri="{FF2B5EF4-FFF2-40B4-BE49-F238E27FC236}">
                <a16:creationId xmlns:a16="http://schemas.microsoft.com/office/drawing/2014/main" id="{C5A3ED5A-B2EF-2761-412D-AAC4FE8801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06" t="34096" r="9606" b="36394"/>
          <a:stretch/>
        </p:blipFill>
        <p:spPr>
          <a:xfrm>
            <a:off x="8051669" y="159199"/>
            <a:ext cx="800100" cy="449826"/>
          </a:xfrm>
          <a:prstGeom prst="rect">
            <a:avLst/>
          </a:prstGeom>
        </p:spPr>
      </p:pic>
      <p:pic>
        <p:nvPicPr>
          <p:cNvPr id="4" name="Google Shape;111;p76">
            <a:extLst>
              <a:ext uri="{FF2B5EF4-FFF2-40B4-BE49-F238E27FC236}">
                <a16:creationId xmlns:a16="http://schemas.microsoft.com/office/drawing/2014/main" id="{3090273A-5876-2E8E-DAB6-8FD5BCF5239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2326" t="32664" r="11836" b="35101"/>
          <a:stretch/>
        </p:blipFill>
        <p:spPr>
          <a:xfrm>
            <a:off x="130863" y="108244"/>
            <a:ext cx="1254877" cy="3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64372" y="235974"/>
            <a:ext cx="48392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Equipment used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9030" y="1760876"/>
            <a:ext cx="29001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Esp8266 </a:t>
            </a:r>
            <a:r>
              <a:rPr lang="en-US" sz="2800" b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nodemcu</a:t>
            </a:r>
            <a:endParaRPr lang="en-US" sz="2800" b="1" cap="none" spc="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9030" y="2222541"/>
            <a:ext cx="229960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Servo motor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719030" y="2684206"/>
            <a:ext cx="31251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Ultrasonic sensor</a:t>
            </a:r>
          </a:p>
        </p:txBody>
      </p:sp>
      <p:sp>
        <p:nvSpPr>
          <p:cNvPr id="7" name="Rectangle 6"/>
          <p:cNvSpPr/>
          <p:nvPr/>
        </p:nvSpPr>
        <p:spPr>
          <a:xfrm>
            <a:off x="512557" y="3268981"/>
            <a:ext cx="259935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Water sensor</a:t>
            </a:r>
          </a:p>
        </p:txBody>
      </p:sp>
      <p:pic>
        <p:nvPicPr>
          <p:cNvPr id="1026" name="Picture 2" descr="C:\Users\CHANDRA\Desktop\images (1).jf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44180" y="1676400"/>
            <a:ext cx="2609850" cy="1752600"/>
          </a:xfrm>
          <a:prstGeom prst="rect">
            <a:avLst/>
          </a:prstGeom>
          <a:noFill/>
        </p:spPr>
      </p:pic>
      <p:pic>
        <p:nvPicPr>
          <p:cNvPr id="1027" name="Picture 3" descr="C:\Users\CHANDRA\Desktop\images (2).jf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2557" y="3792201"/>
            <a:ext cx="2143125" cy="2143125"/>
          </a:xfrm>
          <a:prstGeom prst="rect">
            <a:avLst/>
          </a:prstGeom>
          <a:noFill/>
        </p:spPr>
      </p:pic>
      <p:pic>
        <p:nvPicPr>
          <p:cNvPr id="1030" name="Picture 6" descr="C:\Users\CHANDRA\Desktop\612VzpvhpjL._AC_UF1000,1000_QL80_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11914" y="4122030"/>
            <a:ext cx="2948448" cy="1813296"/>
          </a:xfrm>
          <a:prstGeom prst="rect">
            <a:avLst/>
          </a:prstGeom>
          <a:noFill/>
        </p:spPr>
      </p:pic>
      <p:pic>
        <p:nvPicPr>
          <p:cNvPr id="1031" name="Picture 7" descr="C:\Users\CHANDRA\Desktop\rain-sensor-pinout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54030" y="3741692"/>
            <a:ext cx="2473018" cy="2114972"/>
          </a:xfrm>
          <a:prstGeom prst="rect">
            <a:avLst/>
          </a:prstGeom>
          <a:noFill/>
        </p:spPr>
      </p:pic>
      <p:pic>
        <p:nvPicPr>
          <p:cNvPr id="3" name="Picture 2" descr="A logo with text overlay&#10;&#10;Description automatically generated">
            <a:extLst>
              <a:ext uri="{FF2B5EF4-FFF2-40B4-BE49-F238E27FC236}">
                <a16:creationId xmlns:a16="http://schemas.microsoft.com/office/drawing/2014/main" id="{CCD04C08-FD55-F5D3-9150-3171CBDA99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7906" t="34096" r="9606" b="36394"/>
          <a:stretch/>
        </p:blipFill>
        <p:spPr>
          <a:xfrm>
            <a:off x="8126948" y="235974"/>
            <a:ext cx="800100" cy="449826"/>
          </a:xfrm>
          <a:prstGeom prst="rect">
            <a:avLst/>
          </a:prstGeom>
        </p:spPr>
      </p:pic>
      <p:pic>
        <p:nvPicPr>
          <p:cNvPr id="8" name="Google Shape;111;p76">
            <a:extLst>
              <a:ext uri="{FF2B5EF4-FFF2-40B4-BE49-F238E27FC236}">
                <a16:creationId xmlns:a16="http://schemas.microsoft.com/office/drawing/2014/main" id="{14595C6F-08E2-461C-F116-47B78AB84296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22326" t="32664" r="11836" b="35101"/>
          <a:stretch/>
        </p:blipFill>
        <p:spPr>
          <a:xfrm>
            <a:off x="130863" y="108244"/>
            <a:ext cx="1254877" cy="3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CHANDRA\Desktop\download (1).jf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38363" cy="6858000"/>
          </a:xfrm>
          <a:prstGeom prst="rect">
            <a:avLst/>
          </a:prstGeom>
          <a:noFill/>
        </p:spPr>
      </p:pic>
      <p:pic>
        <p:nvPicPr>
          <p:cNvPr id="4" name="Picture 3" descr="A logo with text overlay&#10;&#10;Description automatically generated">
            <a:extLst>
              <a:ext uri="{FF2B5EF4-FFF2-40B4-BE49-F238E27FC236}">
                <a16:creationId xmlns:a16="http://schemas.microsoft.com/office/drawing/2014/main" id="{997A8F23-895E-6CBA-6A26-1CB443EAC6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06" t="34096" r="9606" b="36394"/>
          <a:stretch/>
        </p:blipFill>
        <p:spPr>
          <a:xfrm>
            <a:off x="8126948" y="235974"/>
            <a:ext cx="800100" cy="449826"/>
          </a:xfrm>
          <a:prstGeom prst="rect">
            <a:avLst/>
          </a:prstGeom>
        </p:spPr>
      </p:pic>
      <p:pic>
        <p:nvPicPr>
          <p:cNvPr id="5" name="Google Shape;111;p76">
            <a:extLst>
              <a:ext uri="{FF2B5EF4-FFF2-40B4-BE49-F238E27FC236}">
                <a16:creationId xmlns:a16="http://schemas.microsoft.com/office/drawing/2014/main" id="{78CF940E-843F-DB66-0F6E-C4E11730E44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2326" t="32664" r="11836" b="35101"/>
          <a:stretch/>
        </p:blipFill>
        <p:spPr>
          <a:xfrm>
            <a:off x="130863" y="108244"/>
            <a:ext cx="1254877" cy="3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HANDRA\Desktop\1-s2.0-S2352012422000340-gr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480" y="412954"/>
            <a:ext cx="8952272" cy="5707627"/>
          </a:xfrm>
          <a:prstGeom prst="rect">
            <a:avLst/>
          </a:prstGeom>
          <a:noFill/>
        </p:spPr>
      </p:pic>
      <p:pic>
        <p:nvPicPr>
          <p:cNvPr id="2" name="Picture 1" descr="A logo with text overlay&#10;&#10;Description automatically generated">
            <a:extLst>
              <a:ext uri="{FF2B5EF4-FFF2-40B4-BE49-F238E27FC236}">
                <a16:creationId xmlns:a16="http://schemas.microsoft.com/office/drawing/2014/main" id="{A4FB8F07-4A5B-D12E-15BF-738397211D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06" t="34096" r="9606" b="36394"/>
          <a:stretch/>
        </p:blipFill>
        <p:spPr>
          <a:xfrm>
            <a:off x="8126948" y="235974"/>
            <a:ext cx="800100" cy="449826"/>
          </a:xfrm>
          <a:prstGeom prst="rect">
            <a:avLst/>
          </a:prstGeom>
        </p:spPr>
      </p:pic>
      <p:pic>
        <p:nvPicPr>
          <p:cNvPr id="3" name="Google Shape;111;p76">
            <a:extLst>
              <a:ext uri="{FF2B5EF4-FFF2-40B4-BE49-F238E27FC236}">
                <a16:creationId xmlns:a16="http://schemas.microsoft.com/office/drawing/2014/main" id="{3B1D0A67-1E73-EF29-6FC1-9B66AEBCACB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2326" t="32664" r="11836" b="35101"/>
          <a:stretch/>
        </p:blipFill>
        <p:spPr>
          <a:xfrm>
            <a:off x="130863" y="108244"/>
            <a:ext cx="1254877" cy="3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ppt-on-bridge-system-pptx-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 descr="A logo with text overlay&#10;&#10;Description automatically generated">
            <a:extLst>
              <a:ext uri="{FF2B5EF4-FFF2-40B4-BE49-F238E27FC236}">
                <a16:creationId xmlns:a16="http://schemas.microsoft.com/office/drawing/2014/main" id="{787E852A-B1E1-1E62-4EEF-0684F9EFB3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06" t="34096" r="9606" b="36394"/>
          <a:stretch/>
        </p:blipFill>
        <p:spPr>
          <a:xfrm>
            <a:off x="8126948" y="235974"/>
            <a:ext cx="800100" cy="449826"/>
          </a:xfrm>
          <a:prstGeom prst="rect">
            <a:avLst/>
          </a:prstGeom>
        </p:spPr>
      </p:pic>
      <p:pic>
        <p:nvPicPr>
          <p:cNvPr id="4" name="Google Shape;111;p76">
            <a:extLst>
              <a:ext uri="{FF2B5EF4-FFF2-40B4-BE49-F238E27FC236}">
                <a16:creationId xmlns:a16="http://schemas.microsoft.com/office/drawing/2014/main" id="{ABAAE68D-9F04-9A1C-8607-A6E44F9C4A8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2326" t="32664" r="11836" b="35101"/>
          <a:stretch/>
        </p:blipFill>
        <p:spPr>
          <a:xfrm>
            <a:off x="130863" y="108244"/>
            <a:ext cx="1254877" cy="3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100</Words>
  <Application>Microsoft Office PowerPoint</Application>
  <PresentationFormat>On-screen Show (4:3)</PresentationFormat>
  <Paragraphs>37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Montserrat</vt:lpstr>
      <vt:lpstr>Montserrat Medium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CHANDRA</dc:creator>
  <dc:description>generated using python-pptx</dc:description>
  <cp:lastModifiedBy>Madamanchi Tharun</cp:lastModifiedBy>
  <cp:revision>3</cp:revision>
  <dcterms:created xsi:type="dcterms:W3CDTF">2013-01-27T09:14:16Z</dcterms:created>
  <dcterms:modified xsi:type="dcterms:W3CDTF">2024-10-24T06:49:34Z</dcterms:modified>
</cp:coreProperties>
</file>