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1"/>
  </p:notesMasterIdLst>
  <p:sldIdLst>
    <p:sldId id="306" r:id="rId5"/>
    <p:sldId id="305" r:id="rId6"/>
    <p:sldId id="313" r:id="rId7"/>
    <p:sldId id="315" r:id="rId8"/>
    <p:sldId id="314" r:id="rId9"/>
    <p:sldId id="31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84967" autoAdjust="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23-Aug-21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articles/10.3389/fspas.2020.00028/full" TargetMode="External"/><Relationship Id="rId2" Type="http://schemas.openxmlformats.org/officeDocument/2006/relationships/hyperlink" Target="https://www.kaggle.com/c/g2net-gravitational-wave-detection/overview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spaceplace.nasa.gov/gravitational-waves/en/#:~:text=How%20are%20gravitational%20waves%20detected,it%20squeezes%20and%20stretches%20space.&amp;text=A%20passing%20gravitational%20wave%20causes,to%20detect%20these%20tiny%20chang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6684" y="591514"/>
            <a:ext cx="5818632" cy="631334"/>
          </a:xfrm>
        </p:spPr>
        <p:txBody>
          <a:bodyPr>
            <a:normAutofit/>
          </a:bodyPr>
          <a:lstStyle/>
          <a:p>
            <a:r>
              <a:rPr lang="en-US" sz="3200" spc="400" dirty="0"/>
              <a:t>D</a:t>
            </a:r>
            <a:r>
              <a:rPr lang="en-US" sz="3200" spc="400" dirty="0">
                <a:solidFill>
                  <a:schemeClr val="bg1"/>
                </a:solidFill>
              </a:rPr>
              <a:t>MA Course project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8222" y="3898127"/>
            <a:ext cx="4618093" cy="2547599"/>
          </a:xfrm>
        </p:spPr>
        <p:txBody>
          <a:bodyPr>
            <a:normAutofit/>
          </a:bodyPr>
          <a:lstStyle/>
          <a:p>
            <a:pPr algn="l"/>
            <a:r>
              <a:rPr lang="en-US" sz="1900" dirty="0">
                <a:solidFill>
                  <a:schemeClr val="bg1"/>
                </a:solidFill>
              </a:rPr>
              <a:t>Team members : </a:t>
            </a:r>
          </a:p>
          <a:p>
            <a:pPr algn="l"/>
            <a:endParaRPr lang="en-US" sz="1900" dirty="0">
              <a:solidFill>
                <a:schemeClr val="bg1"/>
              </a:solidFill>
            </a:endParaRPr>
          </a:p>
          <a:p>
            <a:pPr algn="l"/>
            <a:r>
              <a:rPr lang="en-US" sz="1900" dirty="0">
                <a:solidFill>
                  <a:schemeClr val="bg1"/>
                </a:solidFill>
              </a:rPr>
              <a:t>Pradeep Chegur – 01fe19bcs294</a:t>
            </a:r>
          </a:p>
          <a:p>
            <a:pPr algn="l"/>
            <a:r>
              <a:rPr lang="en-US" sz="1900" dirty="0"/>
              <a:t>Praveen Thakkannavar – 01fe19bcs298</a:t>
            </a:r>
          </a:p>
          <a:p>
            <a:pPr algn="l"/>
            <a:r>
              <a:rPr lang="en-US" sz="1900" dirty="0">
                <a:solidFill>
                  <a:schemeClr val="bg1"/>
                </a:solidFill>
              </a:rPr>
              <a:t>Swagat</a:t>
            </a:r>
            <a:r>
              <a:rPr lang="en-US" sz="1900" dirty="0"/>
              <a:t> Ingalagaon – 01fe19bcs299</a:t>
            </a:r>
          </a:p>
          <a:p>
            <a:pPr algn="l"/>
            <a:r>
              <a:rPr lang="en-US" sz="1900" dirty="0">
                <a:solidFill>
                  <a:schemeClr val="bg1"/>
                </a:solidFill>
              </a:rPr>
              <a:t>Naveen Doddamani – 01fe19bcs305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2895E-090F-4B26-B3C8-B5B5C6DB9D6A}"/>
              </a:ext>
            </a:extLst>
          </p:cNvPr>
          <p:cNvSpPr txBox="1"/>
          <p:nvPr/>
        </p:nvSpPr>
        <p:spPr>
          <a:xfrm>
            <a:off x="2924092" y="1863387"/>
            <a:ext cx="63438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G2Net Gravitational Wave Detection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91246"/>
          </a:xfrm>
        </p:spPr>
        <p:txBody>
          <a:bodyPr>
            <a:normAutofit/>
          </a:bodyPr>
          <a:lstStyle/>
          <a:p>
            <a:r>
              <a:rPr lang="en-US" sz="5400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302" y="587840"/>
            <a:ext cx="2834640" cy="445817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Introduction 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5302" y="1330478"/>
            <a:ext cx="10328082" cy="434177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gravitational wave is an invisible (yet incredibly fast) ripple in space. Gravitational waves travel at the speed of light.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 examples of events that could cause a gravitational wave are: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a star explodes asymmetrically (called a supernova).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two big stars orbit collide with each other.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two black holes merge.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G2Net is a network of Gravitational Wave, Geophysics and Machine Learning. G2Net aims to create a broad network of scientists in space.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G2Net is provided by European Cooperation in Science and Technology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which is a funding agency for research and innovation.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45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02A4E-9296-4215-A5D1-95B5E98FC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1728" y="903322"/>
            <a:ext cx="4553712" cy="579631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Problem Statement 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CD322-4643-4477-87FF-A56567B54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1728" y="1586705"/>
            <a:ext cx="10331517" cy="406667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Detecting of Gravitational Waves from binary black holes collisions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Objective :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Detecting and analyzing the information carried by gravitational waves, allowing us to observe the Universe in a way never before possible, providing astronomers and other scientists with their first glimpses of literally un-seeable wonders.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Challenge Deadline: 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September 29, 2021.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1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15F54-AA74-4C7C-8D0E-5180CB53D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726" y="914399"/>
            <a:ext cx="4553712" cy="54152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Understanding of DATA 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AB995-935C-4525-9FCA-F5F3039A7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5726" y="2187024"/>
            <a:ext cx="10100542" cy="151033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size of our dataset is 72.06 GB.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includes 786k files and 4 columns.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Sample submission consists of id and target columns.</a:t>
            </a:r>
          </a:p>
        </p:txBody>
      </p:sp>
    </p:spTree>
    <p:extLst>
      <p:ext uri="{BB962C8B-B14F-4D97-AF65-F5344CB8AC3E}">
        <p14:creationId xmlns:p14="http://schemas.microsoft.com/office/powerpoint/2010/main" val="377411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090BE-0641-4A94-833F-EBC622794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0553" y="795129"/>
            <a:ext cx="4553712" cy="541103"/>
          </a:xfrm>
        </p:spPr>
        <p:txBody>
          <a:bodyPr/>
          <a:lstStyle/>
          <a:p>
            <a:r>
              <a:rPr lang="en-US" dirty="0"/>
              <a:t>References 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B2639-4DF9-45C4-ABDF-FA63BBF11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8852" y="1586706"/>
            <a:ext cx="9814295" cy="296144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https://www.kaggle.com/c/g2net-gravitational-wave-detection/overview</a:t>
            </a:r>
            <a:r>
              <a:rPr lang="en-US" dirty="0"/>
              <a:t> – Challenge link.</a:t>
            </a:r>
          </a:p>
          <a:p>
            <a:r>
              <a:rPr lang="en-US" dirty="0">
                <a:hlinkClick r:id="rId3"/>
              </a:rPr>
              <a:t>https://www.frontiersin.org/articles/10.3389/fspas.2020.00028/full</a:t>
            </a:r>
            <a:r>
              <a:rPr lang="en-US" dirty="0"/>
              <a:t> - Information about Binary black hole.</a:t>
            </a:r>
          </a:p>
          <a:p>
            <a:r>
              <a:rPr lang="en-US" dirty="0">
                <a:hlinkClick r:id="rId4"/>
              </a:rPr>
              <a:t>https://spaceplace.nasa.gov/gravitational-waves/en/#:~:text=How%20are%20gravitational%20waves%20detected,it%20squeezes%20and%20stretches%20space.&amp;text=A%20passing%20gravitational%20wave%20causes,to%20detect%20these%20tiny%20changes</a:t>
            </a:r>
            <a:r>
              <a:rPr lang="en-US" dirty="0"/>
              <a:t> – Information about gravitational wave.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1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23/08/2021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G2Net Gravitational wave detection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Galaxy presentation</Template>
  <TotalTime>113</TotalTime>
  <Words>338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Univers</vt:lpstr>
      <vt:lpstr>GradientUnivers</vt:lpstr>
      <vt:lpstr>DMA Course project</vt:lpstr>
      <vt:lpstr> 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 Course project</dc:title>
  <dc:creator>Naveen Doddamani</dc:creator>
  <cp:lastModifiedBy>Naveen Doddamani</cp:lastModifiedBy>
  <cp:revision>6</cp:revision>
  <dcterms:created xsi:type="dcterms:W3CDTF">2021-08-23T07:26:14Z</dcterms:created>
  <dcterms:modified xsi:type="dcterms:W3CDTF">2021-08-23T10:05:52Z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