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7" r:id="rId12"/>
    <p:sldId id="268" r:id="rId13"/>
    <p:sldId id="270"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01E21-CA9F-4701-9924-5826E8AD5A7A}" v="6" dt="2021-02-05T14:20:38.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ciubba" userId="02df033adaa03d88" providerId="LiveId" clId="{04901E21-CA9F-4701-9924-5826E8AD5A7A}"/>
    <pc:docChg chg="undo custSel mod delSld modSld sldOrd">
      <pc:chgData name="Andrea Sciubba" userId="02df033adaa03d88" providerId="LiveId" clId="{04901E21-CA9F-4701-9924-5826E8AD5A7A}" dt="2021-02-06T01:29:51.250" v="2308" actId="20577"/>
      <pc:docMkLst>
        <pc:docMk/>
      </pc:docMkLst>
      <pc:sldChg chg="addSp delSp modSp mod setBg">
        <pc:chgData name="Andrea Sciubba" userId="02df033adaa03d88" providerId="LiveId" clId="{04901E21-CA9F-4701-9924-5826E8AD5A7A}" dt="2021-02-06T01:22:26.817" v="2207" actId="20577"/>
        <pc:sldMkLst>
          <pc:docMk/>
          <pc:sldMk cId="2829976908" sldId="256"/>
        </pc:sldMkLst>
        <pc:spChg chg="mod">
          <ac:chgData name="Andrea Sciubba" userId="02df033adaa03d88" providerId="LiveId" clId="{04901E21-CA9F-4701-9924-5826E8AD5A7A}" dt="2021-02-05T13:59:42.302" v="1434" actId="26606"/>
          <ac:spMkLst>
            <pc:docMk/>
            <pc:sldMk cId="2829976908" sldId="256"/>
            <ac:spMk id="2" creationId="{B2FB340B-1E5E-47B4-9DC2-880212F18049}"/>
          </ac:spMkLst>
        </pc:spChg>
        <pc:spChg chg="mod ord">
          <ac:chgData name="Andrea Sciubba" userId="02df033adaa03d88" providerId="LiveId" clId="{04901E21-CA9F-4701-9924-5826E8AD5A7A}" dt="2021-02-06T01:22:26.817" v="2207" actId="20577"/>
          <ac:spMkLst>
            <pc:docMk/>
            <pc:sldMk cId="2829976908" sldId="256"/>
            <ac:spMk id="4" creationId="{8414DB40-4793-4EC9-9282-0AAE222C6554}"/>
          </ac:spMkLst>
        </pc:spChg>
        <pc:spChg chg="add del">
          <ac:chgData name="Andrea Sciubba" userId="02df033adaa03d88" providerId="LiveId" clId="{04901E21-CA9F-4701-9924-5826E8AD5A7A}" dt="2021-02-05T13:57:51.034" v="1412" actId="26606"/>
          <ac:spMkLst>
            <pc:docMk/>
            <pc:sldMk cId="2829976908" sldId="256"/>
            <ac:spMk id="10" creationId="{3CD9DF72-87A3-404E-A828-84CBF11A8303}"/>
          </ac:spMkLst>
        </pc:spChg>
        <pc:spChg chg="add del">
          <ac:chgData name="Andrea Sciubba" userId="02df033adaa03d88" providerId="LiveId" clId="{04901E21-CA9F-4701-9924-5826E8AD5A7A}" dt="2021-02-05T13:58:02.591" v="1414" actId="26606"/>
          <ac:spMkLst>
            <pc:docMk/>
            <pc:sldMk cId="2829976908" sldId="256"/>
            <ac:spMk id="14" creationId="{55D4142C-5077-457F-A6AD-3FECFDB39685}"/>
          </ac:spMkLst>
        </pc:spChg>
        <pc:spChg chg="add del">
          <ac:chgData name="Andrea Sciubba" userId="02df033adaa03d88" providerId="LiveId" clId="{04901E21-CA9F-4701-9924-5826E8AD5A7A}" dt="2021-02-05T13:58:02.591" v="1414" actId="26606"/>
          <ac:spMkLst>
            <pc:docMk/>
            <pc:sldMk cId="2829976908" sldId="256"/>
            <ac:spMk id="15" creationId="{8FC9BE17-9A7B-462D-AE50-3D8777387304}"/>
          </ac:spMkLst>
        </pc:spChg>
        <pc:spChg chg="add del">
          <ac:chgData name="Andrea Sciubba" userId="02df033adaa03d88" providerId="LiveId" clId="{04901E21-CA9F-4701-9924-5826E8AD5A7A}" dt="2021-02-05T13:58:02.591" v="1414" actId="26606"/>
          <ac:spMkLst>
            <pc:docMk/>
            <pc:sldMk cId="2829976908" sldId="256"/>
            <ac:spMk id="16" creationId="{7A5F0580-5EE9-419F-96EE-B6529EF6E7D0}"/>
          </ac:spMkLst>
        </pc:spChg>
        <pc:spChg chg="add del">
          <ac:chgData name="Andrea Sciubba" userId="02df033adaa03d88" providerId="LiveId" clId="{04901E21-CA9F-4701-9924-5826E8AD5A7A}" dt="2021-02-05T13:58:02.591" v="1414" actId="26606"/>
          <ac:spMkLst>
            <pc:docMk/>
            <pc:sldMk cId="2829976908" sldId="256"/>
            <ac:spMk id="17" creationId="{3EBE8569-6AEC-4B8C-8D53-2DE337CDBA65}"/>
          </ac:spMkLst>
        </pc:spChg>
        <pc:spChg chg="add del">
          <ac:chgData name="Andrea Sciubba" userId="02df033adaa03d88" providerId="LiveId" clId="{04901E21-CA9F-4701-9924-5826E8AD5A7A}" dt="2021-02-05T13:58:04.471" v="1416" actId="26606"/>
          <ac:spMkLst>
            <pc:docMk/>
            <pc:sldMk cId="2829976908" sldId="256"/>
            <ac:spMk id="19" creationId="{3CD9DF72-87A3-404E-A828-84CBF11A8303}"/>
          </ac:spMkLst>
        </pc:spChg>
        <pc:spChg chg="add del">
          <ac:chgData name="Andrea Sciubba" userId="02df033adaa03d88" providerId="LiveId" clId="{04901E21-CA9F-4701-9924-5826E8AD5A7A}" dt="2021-02-05T13:58:17.364" v="1420" actId="26606"/>
          <ac:spMkLst>
            <pc:docMk/>
            <pc:sldMk cId="2829976908" sldId="256"/>
            <ac:spMk id="24" creationId="{F13C74B1-5B17-4795-BED0-7140497B445A}"/>
          </ac:spMkLst>
        </pc:spChg>
        <pc:spChg chg="add del">
          <ac:chgData name="Andrea Sciubba" userId="02df033adaa03d88" providerId="LiveId" clId="{04901E21-CA9F-4701-9924-5826E8AD5A7A}" dt="2021-02-05T13:58:17.364" v="1420" actId="26606"/>
          <ac:spMkLst>
            <pc:docMk/>
            <pc:sldMk cId="2829976908" sldId="256"/>
            <ac:spMk id="25" creationId="{D4974D33-8DC5-464E-8C6D-BE58F0669C17}"/>
          </ac:spMkLst>
        </pc:spChg>
        <pc:spChg chg="add del">
          <ac:chgData name="Andrea Sciubba" userId="02df033adaa03d88" providerId="LiveId" clId="{04901E21-CA9F-4701-9924-5826E8AD5A7A}" dt="2021-02-05T13:58:22.824" v="1422" actId="26606"/>
          <ac:spMkLst>
            <pc:docMk/>
            <pc:sldMk cId="2829976908" sldId="256"/>
            <ac:spMk id="27" creationId="{8FC9BE17-9A7B-462D-AE50-3D8777387304}"/>
          </ac:spMkLst>
        </pc:spChg>
        <pc:spChg chg="add del">
          <ac:chgData name="Andrea Sciubba" userId="02df033adaa03d88" providerId="LiveId" clId="{04901E21-CA9F-4701-9924-5826E8AD5A7A}" dt="2021-02-05T13:58:22.824" v="1422" actId="26606"/>
          <ac:spMkLst>
            <pc:docMk/>
            <pc:sldMk cId="2829976908" sldId="256"/>
            <ac:spMk id="28" creationId="{3EBE8569-6AEC-4B8C-8D53-2DE337CDBA65}"/>
          </ac:spMkLst>
        </pc:spChg>
        <pc:spChg chg="add del">
          <ac:chgData name="Andrea Sciubba" userId="02df033adaa03d88" providerId="LiveId" clId="{04901E21-CA9F-4701-9924-5826E8AD5A7A}" dt="2021-02-05T13:58:22.824" v="1422" actId="26606"/>
          <ac:spMkLst>
            <pc:docMk/>
            <pc:sldMk cId="2829976908" sldId="256"/>
            <ac:spMk id="29" creationId="{55D4142C-5077-457F-A6AD-3FECFDB39685}"/>
          </ac:spMkLst>
        </pc:spChg>
        <pc:spChg chg="add del">
          <ac:chgData name="Andrea Sciubba" userId="02df033adaa03d88" providerId="LiveId" clId="{04901E21-CA9F-4701-9924-5826E8AD5A7A}" dt="2021-02-05T13:58:22.824" v="1422" actId="26606"/>
          <ac:spMkLst>
            <pc:docMk/>
            <pc:sldMk cId="2829976908" sldId="256"/>
            <ac:spMk id="30" creationId="{7A5F0580-5EE9-419F-96EE-B6529EF6E7D0}"/>
          </ac:spMkLst>
        </pc:spChg>
        <pc:spChg chg="add del">
          <ac:chgData name="Andrea Sciubba" userId="02df033adaa03d88" providerId="LiveId" clId="{04901E21-CA9F-4701-9924-5826E8AD5A7A}" dt="2021-02-05T13:58:24.291" v="1424" actId="26606"/>
          <ac:spMkLst>
            <pc:docMk/>
            <pc:sldMk cId="2829976908" sldId="256"/>
            <ac:spMk id="32" creationId="{F13C74B1-5B17-4795-BED0-7140497B445A}"/>
          </ac:spMkLst>
        </pc:spChg>
        <pc:spChg chg="add del">
          <ac:chgData name="Andrea Sciubba" userId="02df033adaa03d88" providerId="LiveId" clId="{04901E21-CA9F-4701-9924-5826E8AD5A7A}" dt="2021-02-05T13:58:24.291" v="1424" actId="26606"/>
          <ac:spMkLst>
            <pc:docMk/>
            <pc:sldMk cId="2829976908" sldId="256"/>
            <ac:spMk id="33" creationId="{D4974D33-8DC5-464E-8C6D-BE58F0669C17}"/>
          </ac:spMkLst>
        </pc:spChg>
        <pc:spChg chg="add del">
          <ac:chgData name="Andrea Sciubba" userId="02df033adaa03d88" providerId="LiveId" clId="{04901E21-CA9F-4701-9924-5826E8AD5A7A}" dt="2021-02-05T13:58:27.841" v="1426" actId="26606"/>
          <ac:spMkLst>
            <pc:docMk/>
            <pc:sldMk cId="2829976908" sldId="256"/>
            <ac:spMk id="35" creationId="{F56F5174-31D9-4DBB-AAB7-A1FD7BDB1352}"/>
          </ac:spMkLst>
        </pc:spChg>
        <pc:spChg chg="add del">
          <ac:chgData name="Andrea Sciubba" userId="02df033adaa03d88" providerId="LiveId" clId="{04901E21-CA9F-4701-9924-5826E8AD5A7A}" dt="2021-02-05T13:58:27.841" v="1426" actId="26606"/>
          <ac:spMkLst>
            <pc:docMk/>
            <pc:sldMk cId="2829976908" sldId="256"/>
            <ac:spMk id="37" creationId="{F9A95BEE-6BB1-4A28-A8E6-A34B2E42EF87}"/>
          </ac:spMkLst>
        </pc:spChg>
        <pc:spChg chg="add del">
          <ac:chgData name="Andrea Sciubba" userId="02df033adaa03d88" providerId="LiveId" clId="{04901E21-CA9F-4701-9924-5826E8AD5A7A}" dt="2021-02-05T13:59:42.302" v="1434" actId="26606"/>
          <ac:spMkLst>
            <pc:docMk/>
            <pc:sldMk cId="2829976908" sldId="256"/>
            <ac:spMk id="39" creationId="{F13C74B1-5B17-4795-BED0-7140497B445A}"/>
          </ac:spMkLst>
        </pc:spChg>
        <pc:spChg chg="add del">
          <ac:chgData name="Andrea Sciubba" userId="02df033adaa03d88" providerId="LiveId" clId="{04901E21-CA9F-4701-9924-5826E8AD5A7A}" dt="2021-02-05T13:59:42.302" v="1434" actId="26606"/>
          <ac:spMkLst>
            <pc:docMk/>
            <pc:sldMk cId="2829976908" sldId="256"/>
            <ac:spMk id="40" creationId="{D4974D33-8DC5-464E-8C6D-BE58F0669C17}"/>
          </ac:spMkLst>
        </pc:spChg>
        <pc:spChg chg="add">
          <ac:chgData name="Andrea Sciubba" userId="02df033adaa03d88" providerId="LiveId" clId="{04901E21-CA9F-4701-9924-5826E8AD5A7A}" dt="2021-02-05T13:59:42.302" v="1434" actId="26606"/>
          <ac:spMkLst>
            <pc:docMk/>
            <pc:sldMk cId="2829976908" sldId="256"/>
            <ac:spMk id="47" creationId="{5B45AD5D-AA52-4F7B-9362-576A39AD9E09}"/>
          </ac:spMkLst>
        </pc:spChg>
        <pc:spChg chg="add">
          <ac:chgData name="Andrea Sciubba" userId="02df033adaa03d88" providerId="LiveId" clId="{04901E21-CA9F-4701-9924-5826E8AD5A7A}" dt="2021-02-05T13:59:42.302" v="1434" actId="26606"/>
          <ac:spMkLst>
            <pc:docMk/>
            <pc:sldMk cId="2829976908" sldId="256"/>
            <ac:spMk id="48" creationId="{6B5E2835-4E47-45B3-9CFE-732FF7B05472}"/>
          </ac:spMkLst>
        </pc:spChg>
        <pc:spChg chg="add">
          <ac:chgData name="Andrea Sciubba" userId="02df033adaa03d88" providerId="LiveId" clId="{04901E21-CA9F-4701-9924-5826E8AD5A7A}" dt="2021-02-05T13:59:42.302" v="1434" actId="26606"/>
          <ac:spMkLst>
            <pc:docMk/>
            <pc:sldMk cId="2829976908" sldId="256"/>
            <ac:spMk id="49" creationId="{AEDD7960-4866-4399-BEF6-DD1431AB4E34}"/>
          </ac:spMkLst>
        </pc:spChg>
        <pc:spChg chg="add">
          <ac:chgData name="Andrea Sciubba" userId="02df033adaa03d88" providerId="LiveId" clId="{04901E21-CA9F-4701-9924-5826E8AD5A7A}" dt="2021-02-05T13:59:42.302" v="1434" actId="26606"/>
          <ac:spMkLst>
            <pc:docMk/>
            <pc:sldMk cId="2829976908" sldId="256"/>
            <ac:spMk id="51" creationId="{55D4142C-5077-457F-A6AD-3FECFDB39685}"/>
          </ac:spMkLst>
        </pc:spChg>
        <pc:spChg chg="add">
          <ac:chgData name="Andrea Sciubba" userId="02df033adaa03d88" providerId="LiveId" clId="{04901E21-CA9F-4701-9924-5826E8AD5A7A}" dt="2021-02-05T13:59:42.302" v="1434" actId="26606"/>
          <ac:spMkLst>
            <pc:docMk/>
            <pc:sldMk cId="2829976908" sldId="256"/>
            <ac:spMk id="53" creationId="{7A5F0580-5EE9-419F-96EE-B6529EF6E7D0}"/>
          </ac:spMkLst>
        </pc:spChg>
        <pc:picChg chg="mod ord">
          <ac:chgData name="Andrea Sciubba" userId="02df033adaa03d88" providerId="LiveId" clId="{04901E21-CA9F-4701-9924-5826E8AD5A7A}" dt="2021-02-05T13:59:42.302" v="1434" actId="26606"/>
          <ac:picMkLst>
            <pc:docMk/>
            <pc:sldMk cId="2829976908" sldId="256"/>
            <ac:picMk id="5" creationId="{88CA4070-EDE2-4182-B6A9-4761688D3AC2}"/>
          </ac:picMkLst>
        </pc:picChg>
        <pc:picChg chg="add del">
          <ac:chgData name="Andrea Sciubba" userId="02df033adaa03d88" providerId="LiveId" clId="{04901E21-CA9F-4701-9924-5826E8AD5A7A}" dt="2021-02-05T13:58:27.841" v="1426" actId="26606"/>
          <ac:picMkLst>
            <pc:docMk/>
            <pc:sldMk cId="2829976908" sldId="256"/>
            <ac:picMk id="36" creationId="{AE113210-7872-481A-ADE6-3A05CCAF5EB2}"/>
          </ac:picMkLst>
        </pc:picChg>
        <pc:picChg chg="add del">
          <ac:chgData name="Andrea Sciubba" userId="02df033adaa03d88" providerId="LiveId" clId="{04901E21-CA9F-4701-9924-5826E8AD5A7A}" dt="2021-02-05T13:59:42.293" v="1433" actId="26606"/>
          <ac:picMkLst>
            <pc:docMk/>
            <pc:sldMk cId="2829976908" sldId="256"/>
            <ac:picMk id="45" creationId="{54DDEBDD-D8BD-41A6-8A0D-B00E3768B0F9}"/>
          </ac:picMkLst>
        </pc:picChg>
        <pc:cxnChg chg="add del">
          <ac:chgData name="Andrea Sciubba" userId="02df033adaa03d88" providerId="LiveId" clId="{04901E21-CA9F-4701-9924-5826E8AD5A7A}" dt="2021-02-05T13:57:51.034" v="1412" actId="26606"/>
          <ac:cxnSpMkLst>
            <pc:docMk/>
            <pc:sldMk cId="2829976908" sldId="256"/>
            <ac:cxnSpMk id="12" creationId="{20E3A342-4D61-4E3F-AF90-1AB42AEB96CC}"/>
          </ac:cxnSpMkLst>
        </pc:cxnChg>
        <pc:cxnChg chg="add del">
          <ac:chgData name="Andrea Sciubba" userId="02df033adaa03d88" providerId="LiveId" clId="{04901E21-CA9F-4701-9924-5826E8AD5A7A}" dt="2021-02-05T13:58:04.471" v="1416" actId="26606"/>
          <ac:cxnSpMkLst>
            <pc:docMk/>
            <pc:sldMk cId="2829976908" sldId="256"/>
            <ac:cxnSpMk id="20" creationId="{20E3A342-4D61-4E3F-AF90-1AB42AEB96CC}"/>
          </ac:cxnSpMkLst>
        </pc:cxnChg>
        <pc:cxnChg chg="add del">
          <ac:chgData name="Andrea Sciubba" userId="02df033adaa03d88" providerId="LiveId" clId="{04901E21-CA9F-4701-9924-5826E8AD5A7A}" dt="2021-02-05T13:58:09.600" v="1418" actId="26606"/>
          <ac:cxnSpMkLst>
            <pc:docMk/>
            <pc:sldMk cId="2829976908" sldId="256"/>
            <ac:cxnSpMk id="22" creationId="{E4A809D5-3600-46D4-A466-67F2349A54FB}"/>
          </ac:cxnSpMkLst>
        </pc:cxnChg>
      </pc:sldChg>
      <pc:sldChg chg="addSp delSp modSp mod setBg setClrOvrMap">
        <pc:chgData name="Andrea Sciubba" userId="02df033adaa03d88" providerId="LiveId" clId="{04901E21-CA9F-4701-9924-5826E8AD5A7A}" dt="2021-02-05T14:08:49.723" v="1506" actId="26606"/>
        <pc:sldMkLst>
          <pc:docMk/>
          <pc:sldMk cId="4031048694" sldId="257"/>
        </pc:sldMkLst>
        <pc:spChg chg="mod ord">
          <ac:chgData name="Andrea Sciubba" userId="02df033adaa03d88" providerId="LiveId" clId="{04901E21-CA9F-4701-9924-5826E8AD5A7A}" dt="2021-02-05T14:08:49.723" v="1506" actId="26606"/>
          <ac:spMkLst>
            <pc:docMk/>
            <pc:sldMk cId="4031048694" sldId="257"/>
            <ac:spMk id="2" creationId="{58878849-704D-42D0-B85A-F8579B8B9974}"/>
          </ac:spMkLst>
        </pc:spChg>
        <pc:spChg chg="mod ord">
          <ac:chgData name="Andrea Sciubba" userId="02df033adaa03d88" providerId="LiveId" clId="{04901E21-CA9F-4701-9924-5826E8AD5A7A}" dt="2021-02-05T14:08:49.723" v="1506" actId="26606"/>
          <ac:spMkLst>
            <pc:docMk/>
            <pc:sldMk cId="4031048694" sldId="257"/>
            <ac:spMk id="3" creationId="{3437E0B5-8BF6-4676-9D91-428DB7725FF0}"/>
          </ac:spMkLst>
        </pc:spChg>
        <pc:spChg chg="add del">
          <ac:chgData name="Andrea Sciubba" userId="02df033adaa03d88" providerId="LiveId" clId="{04901E21-CA9F-4701-9924-5826E8AD5A7A}" dt="2021-02-05T13:55:43.953" v="1362" actId="26606"/>
          <ac:spMkLst>
            <pc:docMk/>
            <pc:sldMk cId="4031048694" sldId="257"/>
            <ac:spMk id="6" creationId="{71B2258F-86CA-4D4D-8270-BC05FCDEBFB3}"/>
          </ac:spMkLst>
        </pc:spChg>
        <pc:spChg chg="add del">
          <ac:chgData name="Andrea Sciubba" userId="02df033adaa03d88" providerId="LiveId" clId="{04901E21-CA9F-4701-9924-5826E8AD5A7A}" dt="2021-02-05T13:56:37.119" v="1383" actId="26606"/>
          <ac:spMkLst>
            <pc:docMk/>
            <pc:sldMk cId="4031048694" sldId="257"/>
            <ac:spMk id="7" creationId="{5A59F003-E00A-43F9-91DC-CC54E3B87466}"/>
          </ac:spMkLst>
        </pc:spChg>
        <pc:spChg chg="add del">
          <ac:chgData name="Andrea Sciubba" userId="02df033adaa03d88" providerId="LiveId" clId="{04901E21-CA9F-4701-9924-5826E8AD5A7A}" dt="2021-02-05T13:55:45.091" v="1364" actId="26606"/>
          <ac:spMkLst>
            <pc:docMk/>
            <pc:sldMk cId="4031048694" sldId="257"/>
            <ac:spMk id="8" creationId="{86295E7F-EA66-480B-B001-C8BE7CD61903}"/>
          </ac:spMkLst>
        </pc:spChg>
        <pc:spChg chg="add del">
          <ac:chgData name="Andrea Sciubba" userId="02df033adaa03d88" providerId="LiveId" clId="{04901E21-CA9F-4701-9924-5826E8AD5A7A}" dt="2021-02-05T13:55:28.730" v="1356" actId="26606"/>
          <ac:spMkLst>
            <pc:docMk/>
            <pc:sldMk cId="4031048694" sldId="257"/>
            <ac:spMk id="9" creationId="{86295E7F-EA66-480B-B001-C8BE7CD61903}"/>
          </ac:spMkLst>
        </pc:spChg>
        <pc:spChg chg="add del">
          <ac:chgData name="Andrea Sciubba" userId="02df033adaa03d88" providerId="LiveId" clId="{04901E21-CA9F-4701-9924-5826E8AD5A7A}" dt="2021-02-05T13:55:54.553" v="1366" actId="26606"/>
          <ac:spMkLst>
            <pc:docMk/>
            <pc:sldMk cId="4031048694" sldId="257"/>
            <ac:spMk id="12" creationId="{9B76D444-2756-434F-AE61-96D69830C13E}"/>
          </ac:spMkLst>
        </pc:spChg>
        <pc:spChg chg="add del">
          <ac:chgData name="Andrea Sciubba" userId="02df033adaa03d88" providerId="LiveId" clId="{04901E21-CA9F-4701-9924-5826E8AD5A7A}" dt="2021-02-05T13:55:32.568" v="1358" actId="26606"/>
          <ac:spMkLst>
            <pc:docMk/>
            <pc:sldMk cId="4031048694" sldId="257"/>
            <ac:spMk id="13" creationId="{3CD9DF72-87A3-404E-A828-84CBF11A8303}"/>
          </ac:spMkLst>
        </pc:spChg>
        <pc:spChg chg="add del">
          <ac:chgData name="Andrea Sciubba" userId="02df033adaa03d88" providerId="LiveId" clId="{04901E21-CA9F-4701-9924-5826E8AD5A7A}" dt="2021-02-05T13:55:54.553" v="1366" actId="26606"/>
          <ac:spMkLst>
            <pc:docMk/>
            <pc:sldMk cId="4031048694" sldId="257"/>
            <ac:spMk id="15" creationId="{A27B6159-7734-4564-9E0F-C4BC43C36E52}"/>
          </ac:spMkLst>
        </pc:spChg>
        <pc:spChg chg="add del">
          <ac:chgData name="Andrea Sciubba" userId="02df033adaa03d88" providerId="LiveId" clId="{04901E21-CA9F-4701-9924-5826E8AD5A7A}" dt="2021-02-05T13:56:37.119" v="1383" actId="26606"/>
          <ac:spMkLst>
            <pc:docMk/>
            <pc:sldMk cId="4031048694" sldId="257"/>
            <ac:spMk id="17" creationId="{D74A4382-E3AD-430A-9A1F-DFA3E0E77A7D}"/>
          </ac:spMkLst>
        </pc:spChg>
        <pc:spChg chg="add del">
          <ac:chgData name="Andrea Sciubba" userId="02df033adaa03d88" providerId="LiveId" clId="{04901E21-CA9F-4701-9924-5826E8AD5A7A}" dt="2021-02-05T13:55:58.333" v="1368" actId="26606"/>
          <ac:spMkLst>
            <pc:docMk/>
            <pc:sldMk cId="4031048694" sldId="257"/>
            <ac:spMk id="18" creationId="{3CD9DF72-87A3-404E-A828-84CBF11A8303}"/>
          </ac:spMkLst>
        </pc:spChg>
        <pc:spChg chg="add del">
          <ac:chgData name="Andrea Sciubba" userId="02df033adaa03d88" providerId="LiveId" clId="{04901E21-CA9F-4701-9924-5826E8AD5A7A}" dt="2021-02-05T13:56:37.119" v="1383" actId="26606"/>
          <ac:spMkLst>
            <pc:docMk/>
            <pc:sldMk cId="4031048694" sldId="257"/>
            <ac:spMk id="20" creationId="{79F40191-0F44-4FD1-82CC-ACB507C14BE6}"/>
          </ac:spMkLst>
        </pc:spChg>
        <pc:spChg chg="add del">
          <ac:chgData name="Andrea Sciubba" userId="02df033adaa03d88" providerId="LiveId" clId="{04901E21-CA9F-4701-9924-5826E8AD5A7A}" dt="2021-02-05T13:57:41.848" v="1410" actId="26606"/>
          <ac:spMkLst>
            <pc:docMk/>
            <pc:sldMk cId="4031048694" sldId="257"/>
            <ac:spMk id="22" creationId="{E91DC736-0EF8-4F87-9146-EBF1D2EE4D3D}"/>
          </ac:spMkLst>
        </pc:spChg>
        <pc:spChg chg="add del">
          <ac:chgData name="Andrea Sciubba" userId="02df033adaa03d88" providerId="LiveId" clId="{04901E21-CA9F-4701-9924-5826E8AD5A7A}" dt="2021-02-05T13:57:41.848" v="1410" actId="26606"/>
          <ac:spMkLst>
            <pc:docMk/>
            <pc:sldMk cId="4031048694" sldId="257"/>
            <ac:spMk id="23" creationId="{097CD68E-23E3-4007-8847-CD0944C4F7BE}"/>
          </ac:spMkLst>
        </pc:spChg>
        <pc:spChg chg="add del">
          <ac:chgData name="Andrea Sciubba" userId="02df033adaa03d88" providerId="LiveId" clId="{04901E21-CA9F-4701-9924-5826E8AD5A7A}" dt="2021-02-05T13:57:41.848" v="1410" actId="26606"/>
          <ac:spMkLst>
            <pc:docMk/>
            <pc:sldMk cId="4031048694" sldId="257"/>
            <ac:spMk id="24" creationId="{AF2F604E-43BE-4DC3-B983-E071523364F8}"/>
          </ac:spMkLst>
        </pc:spChg>
        <pc:spChg chg="add del">
          <ac:chgData name="Andrea Sciubba" userId="02df033adaa03d88" providerId="LiveId" clId="{04901E21-CA9F-4701-9924-5826E8AD5A7A}" dt="2021-02-05T13:57:41.848" v="1410" actId="26606"/>
          <ac:spMkLst>
            <pc:docMk/>
            <pc:sldMk cId="4031048694" sldId="257"/>
            <ac:spMk id="25" creationId="{08C9B587-E65E-4B52-B37C-ABEBB6E87928}"/>
          </ac:spMkLst>
        </pc:spChg>
        <pc:spChg chg="add del">
          <ac:chgData name="Andrea Sciubba" userId="02df033adaa03d88" providerId="LiveId" clId="{04901E21-CA9F-4701-9924-5826E8AD5A7A}" dt="2021-02-05T13:57:16.420" v="1395" actId="26606"/>
          <ac:spMkLst>
            <pc:docMk/>
            <pc:sldMk cId="4031048694" sldId="257"/>
            <ac:spMk id="30" creationId="{0671A8AE-40A1-4631-A6B8-581AFF065482}"/>
          </ac:spMkLst>
        </pc:spChg>
        <pc:spChg chg="add del">
          <ac:chgData name="Andrea Sciubba" userId="02df033adaa03d88" providerId="LiveId" clId="{04901E21-CA9F-4701-9924-5826E8AD5A7A}" dt="2021-02-05T13:57:16.420" v="1395" actId="26606"/>
          <ac:spMkLst>
            <pc:docMk/>
            <pc:sldMk cId="4031048694" sldId="257"/>
            <ac:spMk id="32" creationId="{AB58EF07-17C2-48CF-ABB0-EEF1F17CB8F0}"/>
          </ac:spMkLst>
        </pc:spChg>
        <pc:spChg chg="add del">
          <ac:chgData name="Andrea Sciubba" userId="02df033adaa03d88" providerId="LiveId" clId="{04901E21-CA9F-4701-9924-5826E8AD5A7A}" dt="2021-02-05T13:57:16.420" v="1395" actId="26606"/>
          <ac:spMkLst>
            <pc:docMk/>
            <pc:sldMk cId="4031048694" sldId="257"/>
            <ac:spMk id="34" creationId="{AF2F604E-43BE-4DC3-B983-E071523364F8}"/>
          </ac:spMkLst>
        </pc:spChg>
        <pc:spChg chg="add del">
          <ac:chgData name="Andrea Sciubba" userId="02df033adaa03d88" providerId="LiveId" clId="{04901E21-CA9F-4701-9924-5826E8AD5A7A}" dt="2021-02-05T13:57:16.420" v="1395" actId="26606"/>
          <ac:spMkLst>
            <pc:docMk/>
            <pc:sldMk cId="4031048694" sldId="257"/>
            <ac:spMk id="36" creationId="{08C9B587-E65E-4B52-B37C-ABEBB6E87928}"/>
          </ac:spMkLst>
        </pc:spChg>
        <pc:spChg chg="add del">
          <ac:chgData name="Andrea Sciubba" userId="02df033adaa03d88" providerId="LiveId" clId="{04901E21-CA9F-4701-9924-5826E8AD5A7A}" dt="2021-02-05T13:57:20.508" v="1397" actId="26606"/>
          <ac:spMkLst>
            <pc:docMk/>
            <pc:sldMk cId="4031048694" sldId="257"/>
            <ac:spMk id="38" creationId="{86295E7F-EA66-480B-B001-C8BE7CD61903}"/>
          </ac:spMkLst>
        </pc:spChg>
        <pc:spChg chg="add del">
          <ac:chgData name="Andrea Sciubba" userId="02df033adaa03d88" providerId="LiveId" clId="{04901E21-CA9F-4701-9924-5826E8AD5A7A}" dt="2021-02-05T13:57:22.185" v="1399" actId="26606"/>
          <ac:spMkLst>
            <pc:docMk/>
            <pc:sldMk cId="4031048694" sldId="257"/>
            <ac:spMk id="41" creationId="{C1DD1A8A-57D5-4A81-AD04-532B043C5611}"/>
          </ac:spMkLst>
        </pc:spChg>
        <pc:spChg chg="add del">
          <ac:chgData name="Andrea Sciubba" userId="02df033adaa03d88" providerId="LiveId" clId="{04901E21-CA9F-4701-9924-5826E8AD5A7A}" dt="2021-02-05T13:57:22.185" v="1399" actId="26606"/>
          <ac:spMkLst>
            <pc:docMk/>
            <pc:sldMk cId="4031048694" sldId="257"/>
            <ac:spMk id="42" creationId="{007891EC-4501-44ED-A8C8-B11B6DB767AB}"/>
          </ac:spMkLst>
        </pc:spChg>
        <pc:spChg chg="add del">
          <ac:chgData name="Andrea Sciubba" userId="02df033adaa03d88" providerId="LiveId" clId="{04901E21-CA9F-4701-9924-5826E8AD5A7A}" dt="2021-02-05T13:57:23.763" v="1401" actId="26606"/>
          <ac:spMkLst>
            <pc:docMk/>
            <pc:sldMk cId="4031048694" sldId="257"/>
            <ac:spMk id="44" creationId="{E91DC736-0EF8-4F87-9146-EBF1D2EE4D3D}"/>
          </ac:spMkLst>
        </pc:spChg>
        <pc:spChg chg="add del">
          <ac:chgData name="Andrea Sciubba" userId="02df033adaa03d88" providerId="LiveId" clId="{04901E21-CA9F-4701-9924-5826E8AD5A7A}" dt="2021-02-05T13:57:23.763" v="1401" actId="26606"/>
          <ac:spMkLst>
            <pc:docMk/>
            <pc:sldMk cId="4031048694" sldId="257"/>
            <ac:spMk id="45" creationId="{097CD68E-23E3-4007-8847-CD0944C4F7BE}"/>
          </ac:spMkLst>
        </pc:spChg>
        <pc:spChg chg="add del">
          <ac:chgData name="Andrea Sciubba" userId="02df033adaa03d88" providerId="LiveId" clId="{04901E21-CA9F-4701-9924-5826E8AD5A7A}" dt="2021-02-05T13:57:23.763" v="1401" actId="26606"/>
          <ac:spMkLst>
            <pc:docMk/>
            <pc:sldMk cId="4031048694" sldId="257"/>
            <ac:spMk id="46" creationId="{AF2F604E-43BE-4DC3-B983-E071523364F8}"/>
          </ac:spMkLst>
        </pc:spChg>
        <pc:spChg chg="add del">
          <ac:chgData name="Andrea Sciubba" userId="02df033adaa03d88" providerId="LiveId" clId="{04901E21-CA9F-4701-9924-5826E8AD5A7A}" dt="2021-02-05T13:57:23.763" v="1401" actId="26606"/>
          <ac:spMkLst>
            <pc:docMk/>
            <pc:sldMk cId="4031048694" sldId="257"/>
            <ac:spMk id="47" creationId="{08C9B587-E65E-4B52-B37C-ABEBB6E87928}"/>
          </ac:spMkLst>
        </pc:spChg>
        <pc:spChg chg="add del">
          <ac:chgData name="Andrea Sciubba" userId="02df033adaa03d88" providerId="LiveId" clId="{04901E21-CA9F-4701-9924-5826E8AD5A7A}" dt="2021-02-05T13:57:33.814" v="1403" actId="26606"/>
          <ac:spMkLst>
            <pc:docMk/>
            <pc:sldMk cId="4031048694" sldId="257"/>
            <ac:spMk id="49" creationId="{7F7D7B8D-EF99-4CA1-AB1E-4C0C047409F5}"/>
          </ac:spMkLst>
        </pc:spChg>
        <pc:spChg chg="add del">
          <ac:chgData name="Andrea Sciubba" userId="02df033adaa03d88" providerId="LiveId" clId="{04901E21-CA9F-4701-9924-5826E8AD5A7A}" dt="2021-02-05T13:57:36.545" v="1405" actId="26606"/>
          <ac:spMkLst>
            <pc:docMk/>
            <pc:sldMk cId="4031048694" sldId="257"/>
            <ac:spMk id="51" creationId="{9C6777B5-64F4-4200-B099-34168B69FE53}"/>
          </ac:spMkLst>
        </pc:spChg>
        <pc:spChg chg="add del">
          <ac:chgData name="Andrea Sciubba" userId="02df033adaa03d88" providerId="LiveId" clId="{04901E21-CA9F-4701-9924-5826E8AD5A7A}" dt="2021-02-05T13:57:36.545" v="1405" actId="26606"/>
          <ac:spMkLst>
            <pc:docMk/>
            <pc:sldMk cId="4031048694" sldId="257"/>
            <ac:spMk id="52" creationId="{9B37791B-B040-4694-BFDC-8DD132D86E8E}"/>
          </ac:spMkLst>
        </pc:spChg>
        <pc:spChg chg="add del">
          <ac:chgData name="Andrea Sciubba" userId="02df033adaa03d88" providerId="LiveId" clId="{04901E21-CA9F-4701-9924-5826E8AD5A7A}" dt="2021-02-05T13:57:40.362" v="1407" actId="26606"/>
          <ac:spMkLst>
            <pc:docMk/>
            <pc:sldMk cId="4031048694" sldId="257"/>
            <ac:spMk id="56" creationId="{0671A8AE-40A1-4631-A6B8-581AFF065482}"/>
          </ac:spMkLst>
        </pc:spChg>
        <pc:spChg chg="add del">
          <ac:chgData name="Andrea Sciubba" userId="02df033adaa03d88" providerId="LiveId" clId="{04901E21-CA9F-4701-9924-5826E8AD5A7A}" dt="2021-02-05T13:57:40.362" v="1407" actId="26606"/>
          <ac:spMkLst>
            <pc:docMk/>
            <pc:sldMk cId="4031048694" sldId="257"/>
            <ac:spMk id="57" creationId="{AB58EF07-17C2-48CF-ABB0-EEF1F17CB8F0}"/>
          </ac:spMkLst>
        </pc:spChg>
        <pc:spChg chg="add del">
          <ac:chgData name="Andrea Sciubba" userId="02df033adaa03d88" providerId="LiveId" clId="{04901E21-CA9F-4701-9924-5826E8AD5A7A}" dt="2021-02-05T13:57:40.362" v="1407" actId="26606"/>
          <ac:spMkLst>
            <pc:docMk/>
            <pc:sldMk cId="4031048694" sldId="257"/>
            <ac:spMk id="58" creationId="{AF2F604E-43BE-4DC3-B983-E071523364F8}"/>
          </ac:spMkLst>
        </pc:spChg>
        <pc:spChg chg="add del">
          <ac:chgData name="Andrea Sciubba" userId="02df033adaa03d88" providerId="LiveId" clId="{04901E21-CA9F-4701-9924-5826E8AD5A7A}" dt="2021-02-05T13:57:40.362" v="1407" actId="26606"/>
          <ac:spMkLst>
            <pc:docMk/>
            <pc:sldMk cId="4031048694" sldId="257"/>
            <ac:spMk id="59" creationId="{08C9B587-E65E-4B52-B37C-ABEBB6E87928}"/>
          </ac:spMkLst>
        </pc:spChg>
        <pc:spChg chg="add del">
          <ac:chgData name="Andrea Sciubba" userId="02df033adaa03d88" providerId="LiveId" clId="{04901E21-CA9F-4701-9924-5826E8AD5A7A}" dt="2021-02-05T13:57:41.843" v="1409" actId="26606"/>
          <ac:spMkLst>
            <pc:docMk/>
            <pc:sldMk cId="4031048694" sldId="257"/>
            <ac:spMk id="61" creationId="{C1DD1A8A-57D5-4A81-AD04-532B043C5611}"/>
          </ac:spMkLst>
        </pc:spChg>
        <pc:spChg chg="add del">
          <ac:chgData name="Andrea Sciubba" userId="02df033adaa03d88" providerId="LiveId" clId="{04901E21-CA9F-4701-9924-5826E8AD5A7A}" dt="2021-02-05T13:57:41.843" v="1409" actId="26606"/>
          <ac:spMkLst>
            <pc:docMk/>
            <pc:sldMk cId="4031048694" sldId="257"/>
            <ac:spMk id="62" creationId="{007891EC-4501-44ED-A8C8-B11B6DB767AB}"/>
          </ac:spMkLst>
        </pc:spChg>
        <pc:spChg chg="add del">
          <ac:chgData name="Andrea Sciubba" userId="02df033adaa03d88" providerId="LiveId" clId="{04901E21-CA9F-4701-9924-5826E8AD5A7A}" dt="2021-02-05T13:58:45.485" v="1428" actId="26606"/>
          <ac:spMkLst>
            <pc:docMk/>
            <pc:sldMk cId="4031048694" sldId="257"/>
            <ac:spMk id="64" creationId="{7F7D7B8D-EF99-4CA1-AB1E-4C0C047409F5}"/>
          </ac:spMkLst>
        </pc:spChg>
        <pc:spChg chg="add del">
          <ac:chgData name="Andrea Sciubba" userId="02df033adaa03d88" providerId="LiveId" clId="{04901E21-CA9F-4701-9924-5826E8AD5A7A}" dt="2021-02-05T13:59:11.796" v="1429" actId="26606"/>
          <ac:spMkLst>
            <pc:docMk/>
            <pc:sldMk cId="4031048694" sldId="257"/>
            <ac:spMk id="69" creationId="{5A59F003-E00A-43F9-91DC-CC54E3B87466}"/>
          </ac:spMkLst>
        </pc:spChg>
        <pc:spChg chg="add del">
          <ac:chgData name="Andrea Sciubba" userId="02df033adaa03d88" providerId="LiveId" clId="{04901E21-CA9F-4701-9924-5826E8AD5A7A}" dt="2021-02-05T13:59:11.796" v="1429" actId="26606"/>
          <ac:spMkLst>
            <pc:docMk/>
            <pc:sldMk cId="4031048694" sldId="257"/>
            <ac:spMk id="71" creationId="{D74A4382-E3AD-430A-9A1F-DFA3E0E77A7D}"/>
          </ac:spMkLst>
        </pc:spChg>
        <pc:spChg chg="add del">
          <ac:chgData name="Andrea Sciubba" userId="02df033adaa03d88" providerId="LiveId" clId="{04901E21-CA9F-4701-9924-5826E8AD5A7A}" dt="2021-02-05T13:59:11.796" v="1429" actId="26606"/>
          <ac:spMkLst>
            <pc:docMk/>
            <pc:sldMk cId="4031048694" sldId="257"/>
            <ac:spMk id="73" creationId="{79F40191-0F44-4FD1-82CC-ACB507C14BE6}"/>
          </ac:spMkLst>
        </pc:spChg>
        <pc:spChg chg="add del">
          <ac:chgData name="Andrea Sciubba" userId="02df033adaa03d88" providerId="LiveId" clId="{04901E21-CA9F-4701-9924-5826E8AD5A7A}" dt="2021-02-05T14:08:49.723" v="1506" actId="26606"/>
          <ac:spMkLst>
            <pc:docMk/>
            <pc:sldMk cId="4031048694" sldId="257"/>
            <ac:spMk id="78" creationId="{7F7D7B8D-EF99-4CA1-AB1E-4C0C047409F5}"/>
          </ac:spMkLst>
        </pc:spChg>
        <pc:spChg chg="add del">
          <ac:chgData name="Andrea Sciubba" userId="02df033adaa03d88" providerId="LiveId" clId="{04901E21-CA9F-4701-9924-5826E8AD5A7A}" dt="2021-02-05T14:08:41.975" v="1503" actId="26606"/>
          <ac:spMkLst>
            <pc:docMk/>
            <pc:sldMk cId="4031048694" sldId="257"/>
            <ac:spMk id="83" creationId="{5A59F003-E00A-43F9-91DC-CC54E3B87466}"/>
          </ac:spMkLst>
        </pc:spChg>
        <pc:spChg chg="add del">
          <ac:chgData name="Andrea Sciubba" userId="02df033adaa03d88" providerId="LiveId" clId="{04901E21-CA9F-4701-9924-5826E8AD5A7A}" dt="2021-02-05T14:08:41.975" v="1503" actId="26606"/>
          <ac:spMkLst>
            <pc:docMk/>
            <pc:sldMk cId="4031048694" sldId="257"/>
            <ac:spMk id="85" creationId="{D74A4382-E3AD-430A-9A1F-DFA3E0E77A7D}"/>
          </ac:spMkLst>
        </pc:spChg>
        <pc:spChg chg="add del">
          <ac:chgData name="Andrea Sciubba" userId="02df033adaa03d88" providerId="LiveId" clId="{04901E21-CA9F-4701-9924-5826E8AD5A7A}" dt="2021-02-05T14:08:41.975" v="1503" actId="26606"/>
          <ac:spMkLst>
            <pc:docMk/>
            <pc:sldMk cId="4031048694" sldId="257"/>
            <ac:spMk id="87" creationId="{79F40191-0F44-4FD1-82CC-ACB507C14BE6}"/>
          </ac:spMkLst>
        </pc:spChg>
        <pc:spChg chg="add del">
          <ac:chgData name="Andrea Sciubba" userId="02df033adaa03d88" providerId="LiveId" clId="{04901E21-CA9F-4701-9924-5826E8AD5A7A}" dt="2021-02-05T14:08:49.718" v="1505" actId="26606"/>
          <ac:spMkLst>
            <pc:docMk/>
            <pc:sldMk cId="4031048694" sldId="257"/>
            <ac:spMk id="89" creationId="{C1A1C5D3-C053-4EE9-BE1A-419B6E27CCAE}"/>
          </ac:spMkLst>
        </pc:spChg>
        <pc:spChg chg="add del">
          <ac:chgData name="Andrea Sciubba" userId="02df033adaa03d88" providerId="LiveId" clId="{04901E21-CA9F-4701-9924-5826E8AD5A7A}" dt="2021-02-05T14:08:49.718" v="1505" actId="26606"/>
          <ac:spMkLst>
            <pc:docMk/>
            <pc:sldMk cId="4031048694" sldId="257"/>
            <ac:spMk id="90" creationId="{A3473CF9-37EB-43E7-89EF-D2D1C53D1DAC}"/>
          </ac:spMkLst>
        </pc:spChg>
        <pc:spChg chg="add del">
          <ac:chgData name="Andrea Sciubba" userId="02df033adaa03d88" providerId="LiveId" clId="{04901E21-CA9F-4701-9924-5826E8AD5A7A}" dt="2021-02-05T14:08:49.718" v="1505" actId="26606"/>
          <ac:spMkLst>
            <pc:docMk/>
            <pc:sldMk cId="4031048694" sldId="257"/>
            <ac:spMk id="91" creationId="{586B4EF9-43BA-4655-A6FF-1D8E21574C95}"/>
          </ac:spMkLst>
        </pc:spChg>
        <pc:spChg chg="add">
          <ac:chgData name="Andrea Sciubba" userId="02df033adaa03d88" providerId="LiveId" clId="{04901E21-CA9F-4701-9924-5826E8AD5A7A}" dt="2021-02-05T14:08:49.723" v="1506" actId="26606"/>
          <ac:spMkLst>
            <pc:docMk/>
            <pc:sldMk cId="4031048694" sldId="257"/>
            <ac:spMk id="93" creationId="{5A59F003-E00A-43F9-91DC-CC54E3B87466}"/>
          </ac:spMkLst>
        </pc:spChg>
        <pc:spChg chg="add">
          <ac:chgData name="Andrea Sciubba" userId="02df033adaa03d88" providerId="LiveId" clId="{04901E21-CA9F-4701-9924-5826E8AD5A7A}" dt="2021-02-05T14:08:49.723" v="1506" actId="26606"/>
          <ac:spMkLst>
            <pc:docMk/>
            <pc:sldMk cId="4031048694" sldId="257"/>
            <ac:spMk id="94" creationId="{D74A4382-E3AD-430A-9A1F-DFA3E0E77A7D}"/>
          </ac:spMkLst>
        </pc:spChg>
        <pc:spChg chg="add">
          <ac:chgData name="Andrea Sciubba" userId="02df033adaa03d88" providerId="LiveId" clId="{04901E21-CA9F-4701-9924-5826E8AD5A7A}" dt="2021-02-05T14:08:49.723" v="1506" actId="26606"/>
          <ac:spMkLst>
            <pc:docMk/>
            <pc:sldMk cId="4031048694" sldId="257"/>
            <ac:spMk id="95" creationId="{79F40191-0F44-4FD1-82CC-ACB507C14BE6}"/>
          </ac:spMkLst>
        </pc:spChg>
        <pc:grpChg chg="add del">
          <ac:chgData name="Andrea Sciubba" userId="02df033adaa03d88" providerId="LiveId" clId="{04901E21-CA9F-4701-9924-5826E8AD5A7A}" dt="2021-02-05T13:57:36.545" v="1405" actId="26606"/>
          <ac:grpSpMkLst>
            <pc:docMk/>
            <pc:sldMk cId="4031048694" sldId="257"/>
            <ac:grpSpMk id="53" creationId="{4252769E-B9F0-4068-A645-5BBEF16E9C28}"/>
          </ac:grpSpMkLst>
        </pc:grpChg>
        <pc:picChg chg="mod ord">
          <ac:chgData name="Andrea Sciubba" userId="02df033adaa03d88" providerId="LiveId" clId="{04901E21-CA9F-4701-9924-5826E8AD5A7A}" dt="2021-02-05T14:08:49.723" v="1506" actId="26606"/>
          <ac:picMkLst>
            <pc:docMk/>
            <pc:sldMk cId="4031048694" sldId="257"/>
            <ac:picMk id="4" creationId="{3E6144E6-DCB2-4A4F-B938-3C15D259F1F0}"/>
          </ac:picMkLst>
        </pc:picChg>
        <pc:cxnChg chg="add del">
          <ac:chgData name="Andrea Sciubba" userId="02df033adaa03d88" providerId="LiveId" clId="{04901E21-CA9F-4701-9924-5826E8AD5A7A}" dt="2021-02-05T13:55:45.091" v="1364" actId="26606"/>
          <ac:cxnSpMkLst>
            <pc:docMk/>
            <pc:sldMk cId="4031048694" sldId="257"/>
            <ac:cxnSpMk id="10" creationId="{E126E481-B945-4179-BD79-05E96E9B29E1}"/>
          </ac:cxnSpMkLst>
        </pc:cxnChg>
        <pc:cxnChg chg="add del">
          <ac:chgData name="Andrea Sciubba" userId="02df033adaa03d88" providerId="LiveId" clId="{04901E21-CA9F-4701-9924-5826E8AD5A7A}" dt="2021-02-05T13:55:28.730" v="1356" actId="26606"/>
          <ac:cxnSpMkLst>
            <pc:docMk/>
            <pc:sldMk cId="4031048694" sldId="257"/>
            <ac:cxnSpMk id="11" creationId="{E126E481-B945-4179-BD79-05E96E9B29E1}"/>
          </ac:cxnSpMkLst>
        </pc:cxnChg>
        <pc:cxnChg chg="add del">
          <ac:chgData name="Andrea Sciubba" userId="02df033adaa03d88" providerId="LiveId" clId="{04901E21-CA9F-4701-9924-5826E8AD5A7A}" dt="2021-02-05T13:55:32.568" v="1358" actId="26606"/>
          <ac:cxnSpMkLst>
            <pc:docMk/>
            <pc:sldMk cId="4031048694" sldId="257"/>
            <ac:cxnSpMk id="14" creationId="{20E3A342-4D61-4E3F-AF90-1AB42AEB96CC}"/>
          </ac:cxnSpMkLst>
        </pc:cxnChg>
        <pc:cxnChg chg="add del">
          <ac:chgData name="Andrea Sciubba" userId="02df033adaa03d88" providerId="LiveId" clId="{04901E21-CA9F-4701-9924-5826E8AD5A7A}" dt="2021-02-05T13:55:54.553" v="1366" actId="26606"/>
          <ac:cxnSpMkLst>
            <pc:docMk/>
            <pc:sldMk cId="4031048694" sldId="257"/>
            <ac:cxnSpMk id="16" creationId="{E2FFB46B-05BC-4950-B18A-9593FDAE6ED7}"/>
          </ac:cxnSpMkLst>
        </pc:cxnChg>
        <pc:cxnChg chg="add del">
          <ac:chgData name="Andrea Sciubba" userId="02df033adaa03d88" providerId="LiveId" clId="{04901E21-CA9F-4701-9924-5826E8AD5A7A}" dt="2021-02-05T13:55:58.333" v="1368" actId="26606"/>
          <ac:cxnSpMkLst>
            <pc:docMk/>
            <pc:sldMk cId="4031048694" sldId="257"/>
            <ac:cxnSpMk id="19" creationId="{20E3A342-4D61-4E3F-AF90-1AB42AEB96CC}"/>
          </ac:cxnSpMkLst>
        </pc:cxnChg>
        <pc:cxnChg chg="add del">
          <ac:chgData name="Andrea Sciubba" userId="02df033adaa03d88" providerId="LiveId" clId="{04901E21-CA9F-4701-9924-5826E8AD5A7A}" dt="2021-02-05T13:57:20.508" v="1397" actId="26606"/>
          <ac:cxnSpMkLst>
            <pc:docMk/>
            <pc:sldMk cId="4031048694" sldId="257"/>
            <ac:cxnSpMk id="39" creationId="{E126E481-B945-4179-BD79-05E96E9B29E1}"/>
          </ac:cxnSpMkLst>
        </pc:cxnChg>
      </pc:sldChg>
      <pc:sldChg chg="addSp delSp modSp mod setBg">
        <pc:chgData name="Andrea Sciubba" userId="02df033adaa03d88" providerId="LiveId" clId="{04901E21-CA9F-4701-9924-5826E8AD5A7A}" dt="2021-02-06T01:25:19.699" v="2228" actId="20577"/>
        <pc:sldMkLst>
          <pc:docMk/>
          <pc:sldMk cId="2213883538" sldId="258"/>
        </pc:sldMkLst>
        <pc:spChg chg="mod">
          <ac:chgData name="Andrea Sciubba" userId="02df033adaa03d88" providerId="LiveId" clId="{04901E21-CA9F-4701-9924-5826E8AD5A7A}" dt="2021-02-05T14:23:50.098" v="1557" actId="2711"/>
          <ac:spMkLst>
            <pc:docMk/>
            <pc:sldMk cId="2213883538" sldId="258"/>
            <ac:spMk id="2" creationId="{8A2D14BA-88C6-4C88-A594-091FFCB9E4F3}"/>
          </ac:spMkLst>
        </pc:spChg>
        <pc:spChg chg="mod">
          <ac:chgData name="Andrea Sciubba" userId="02df033adaa03d88" providerId="LiveId" clId="{04901E21-CA9F-4701-9924-5826E8AD5A7A}" dt="2021-02-06T01:25:19.699" v="2228" actId="20577"/>
          <ac:spMkLst>
            <pc:docMk/>
            <pc:sldMk cId="2213883538" sldId="258"/>
            <ac:spMk id="3" creationId="{671550E8-E6C2-41A5-BD69-0F892F391F83}"/>
          </ac:spMkLst>
        </pc:spChg>
        <pc:spChg chg="add del">
          <ac:chgData name="Andrea Sciubba" userId="02df033adaa03d88" providerId="LiveId" clId="{04901E21-CA9F-4701-9924-5826E8AD5A7A}" dt="2021-02-05T14:05:34.537" v="1480" actId="26606"/>
          <ac:spMkLst>
            <pc:docMk/>
            <pc:sldMk cId="2213883538" sldId="258"/>
            <ac:spMk id="9" creationId="{8FC9BE17-9A7B-462D-AE50-3D8777387304}"/>
          </ac:spMkLst>
        </pc:spChg>
        <pc:spChg chg="add del">
          <ac:chgData name="Andrea Sciubba" userId="02df033adaa03d88" providerId="LiveId" clId="{04901E21-CA9F-4701-9924-5826E8AD5A7A}" dt="2021-02-05T14:05:34.537" v="1480" actId="26606"/>
          <ac:spMkLst>
            <pc:docMk/>
            <pc:sldMk cId="2213883538" sldId="258"/>
            <ac:spMk id="11" creationId="{3EBE8569-6AEC-4B8C-8D53-2DE337CDBA65}"/>
          </ac:spMkLst>
        </pc:spChg>
        <pc:spChg chg="add del">
          <ac:chgData name="Andrea Sciubba" userId="02df033adaa03d88" providerId="LiveId" clId="{04901E21-CA9F-4701-9924-5826E8AD5A7A}" dt="2021-02-05T14:05:34.537" v="1480" actId="26606"/>
          <ac:spMkLst>
            <pc:docMk/>
            <pc:sldMk cId="2213883538" sldId="258"/>
            <ac:spMk id="13" creationId="{55D4142C-5077-457F-A6AD-3FECFDB39685}"/>
          </ac:spMkLst>
        </pc:spChg>
        <pc:spChg chg="add del">
          <ac:chgData name="Andrea Sciubba" userId="02df033adaa03d88" providerId="LiveId" clId="{04901E21-CA9F-4701-9924-5826E8AD5A7A}" dt="2021-02-05T14:05:34.537" v="1480" actId="26606"/>
          <ac:spMkLst>
            <pc:docMk/>
            <pc:sldMk cId="2213883538" sldId="258"/>
            <ac:spMk id="15" creationId="{7A5F0580-5EE9-419F-96EE-B6529EF6E7D0}"/>
          </ac:spMkLst>
        </pc:spChg>
        <pc:spChg chg="add del">
          <ac:chgData name="Andrea Sciubba" userId="02df033adaa03d88" providerId="LiveId" clId="{04901E21-CA9F-4701-9924-5826E8AD5A7A}" dt="2021-02-05T14:05:34.531" v="1479" actId="26606"/>
          <ac:spMkLst>
            <pc:docMk/>
            <pc:sldMk cId="2213883538" sldId="258"/>
            <ac:spMk id="20" creationId="{8108D317-7CBD-4897-BD1F-959436D2A3BE}"/>
          </ac:spMkLst>
        </pc:spChg>
        <pc:spChg chg="add del">
          <ac:chgData name="Andrea Sciubba" userId="02df033adaa03d88" providerId="LiveId" clId="{04901E21-CA9F-4701-9924-5826E8AD5A7A}" dt="2021-02-05T14:05:34.531" v="1479" actId="26606"/>
          <ac:spMkLst>
            <pc:docMk/>
            <pc:sldMk cId="2213883538" sldId="258"/>
            <ac:spMk id="22" creationId="{D6297641-8B9F-4767-9606-8A11313227BF}"/>
          </ac:spMkLst>
        </pc:spChg>
        <pc:spChg chg="add del">
          <ac:chgData name="Andrea Sciubba" userId="02df033adaa03d88" providerId="LiveId" clId="{04901E21-CA9F-4701-9924-5826E8AD5A7A}" dt="2021-02-05T14:05:34.531" v="1479" actId="26606"/>
          <ac:spMkLst>
            <pc:docMk/>
            <pc:sldMk cId="2213883538" sldId="258"/>
            <ac:spMk id="24" creationId="{D8F3CA65-EA00-46B4-9616-39E6853F7BED}"/>
          </ac:spMkLst>
        </pc:spChg>
        <pc:spChg chg="add">
          <ac:chgData name="Andrea Sciubba" userId="02df033adaa03d88" providerId="LiveId" clId="{04901E21-CA9F-4701-9924-5826E8AD5A7A}" dt="2021-02-05T14:05:34.537" v="1480" actId="26606"/>
          <ac:spMkLst>
            <pc:docMk/>
            <pc:sldMk cId="2213883538" sldId="258"/>
            <ac:spMk id="26" creationId="{98E79BE4-34FE-485A-98A5-92CE8F7C4743}"/>
          </ac:spMkLst>
        </pc:spChg>
        <pc:spChg chg="add">
          <ac:chgData name="Andrea Sciubba" userId="02df033adaa03d88" providerId="LiveId" clId="{04901E21-CA9F-4701-9924-5826E8AD5A7A}" dt="2021-02-05T14:05:34.537" v="1480" actId="26606"/>
          <ac:spMkLst>
            <pc:docMk/>
            <pc:sldMk cId="2213883538" sldId="258"/>
            <ac:spMk id="27" creationId="{50E4C519-FBE9-4ABE-A8F9-C2CBE326932F}"/>
          </ac:spMkLst>
        </pc:spChg>
        <pc:spChg chg="add">
          <ac:chgData name="Andrea Sciubba" userId="02df033adaa03d88" providerId="LiveId" clId="{04901E21-CA9F-4701-9924-5826E8AD5A7A}" dt="2021-02-05T14:05:34.537" v="1480" actId="26606"/>
          <ac:spMkLst>
            <pc:docMk/>
            <pc:sldMk cId="2213883538" sldId="258"/>
            <ac:spMk id="28" creationId="{7A5F0580-5EE9-419F-96EE-B6529EF6E7D0}"/>
          </ac:spMkLst>
        </pc:spChg>
        <pc:spChg chg="add">
          <ac:chgData name="Andrea Sciubba" userId="02df033adaa03d88" providerId="LiveId" clId="{04901E21-CA9F-4701-9924-5826E8AD5A7A}" dt="2021-02-05T14:05:34.537" v="1480" actId="26606"/>
          <ac:spMkLst>
            <pc:docMk/>
            <pc:sldMk cId="2213883538" sldId="258"/>
            <ac:spMk id="29" creationId="{80EC29FB-299E-49F3-8C7B-01199632A30F}"/>
          </ac:spMkLst>
        </pc:spChg>
        <pc:spChg chg="add">
          <ac:chgData name="Andrea Sciubba" userId="02df033adaa03d88" providerId="LiveId" clId="{04901E21-CA9F-4701-9924-5826E8AD5A7A}" dt="2021-02-05T14:05:34.537" v="1480" actId="26606"/>
          <ac:spMkLst>
            <pc:docMk/>
            <pc:sldMk cId="2213883538" sldId="258"/>
            <ac:spMk id="30" creationId="{C29A2522-B27A-45C5-897B-79A1407D159A}"/>
          </ac:spMkLst>
        </pc:spChg>
        <pc:picChg chg="mod ord">
          <ac:chgData name="Andrea Sciubba" userId="02df033adaa03d88" providerId="LiveId" clId="{04901E21-CA9F-4701-9924-5826E8AD5A7A}" dt="2021-02-05T14:05:34.537" v="1480" actId="26606"/>
          <ac:picMkLst>
            <pc:docMk/>
            <pc:sldMk cId="2213883538" sldId="258"/>
            <ac:picMk id="4" creationId="{A5E6C477-62A1-40A8-9E02-F93AEAE2CCB8}"/>
          </ac:picMkLst>
        </pc:picChg>
      </pc:sldChg>
      <pc:sldChg chg="addSp delSp modSp mod setBg chgLayout">
        <pc:chgData name="Andrea Sciubba" userId="02df033adaa03d88" providerId="LiveId" clId="{04901E21-CA9F-4701-9924-5826E8AD5A7A}" dt="2021-02-06T01:24:17.248" v="2209" actId="20577"/>
        <pc:sldMkLst>
          <pc:docMk/>
          <pc:sldMk cId="1950159477" sldId="259"/>
        </pc:sldMkLst>
        <pc:spChg chg="mod ord">
          <ac:chgData name="Andrea Sciubba" userId="02df033adaa03d88" providerId="LiveId" clId="{04901E21-CA9F-4701-9924-5826E8AD5A7A}" dt="2021-02-05T14:07:57.396" v="1498" actId="14100"/>
          <ac:spMkLst>
            <pc:docMk/>
            <pc:sldMk cId="1950159477" sldId="259"/>
            <ac:spMk id="2" creationId="{B760D620-640D-4034-80F7-698BE76ECB8E}"/>
          </ac:spMkLst>
        </pc:spChg>
        <pc:spChg chg="mod ord">
          <ac:chgData name="Andrea Sciubba" userId="02df033adaa03d88" providerId="LiveId" clId="{04901E21-CA9F-4701-9924-5826E8AD5A7A}" dt="2021-02-06T01:24:17.248" v="2209" actId="20577"/>
          <ac:spMkLst>
            <pc:docMk/>
            <pc:sldMk cId="1950159477" sldId="259"/>
            <ac:spMk id="3" creationId="{76EA907D-FC1D-4AE8-B162-8B9CD494E773}"/>
          </ac:spMkLst>
        </pc:spChg>
        <pc:spChg chg="add del mod">
          <ac:chgData name="Andrea Sciubba" userId="02df033adaa03d88" providerId="LiveId" clId="{04901E21-CA9F-4701-9924-5826E8AD5A7A}" dt="2021-02-05T14:00:18.703" v="1446" actId="6264"/>
          <ac:spMkLst>
            <pc:docMk/>
            <pc:sldMk cId="1950159477" sldId="259"/>
            <ac:spMk id="4" creationId="{B2BA861B-0348-4893-8AB0-89AB762D68F0}"/>
          </ac:spMkLst>
        </pc:spChg>
        <pc:spChg chg="add del mod">
          <ac:chgData name="Andrea Sciubba" userId="02df033adaa03d88" providerId="LiveId" clId="{04901E21-CA9F-4701-9924-5826E8AD5A7A}" dt="2021-02-05T14:00:18.703" v="1446" actId="6264"/>
          <ac:spMkLst>
            <pc:docMk/>
            <pc:sldMk cId="1950159477" sldId="259"/>
            <ac:spMk id="5" creationId="{3748E55B-0AC6-4C1A-8E06-A5C604B33A1B}"/>
          </ac:spMkLst>
        </pc:spChg>
        <pc:spChg chg="add del">
          <ac:chgData name="Andrea Sciubba" userId="02df033adaa03d88" providerId="LiveId" clId="{04901E21-CA9F-4701-9924-5826E8AD5A7A}" dt="2021-02-05T14:01:34.478" v="1449" actId="26606"/>
          <ac:spMkLst>
            <pc:docMk/>
            <pc:sldMk cId="1950159477" sldId="259"/>
            <ac:spMk id="9" creationId="{305265DC-CF6B-4AE8-B3F3-2A7A16374D31}"/>
          </ac:spMkLst>
        </pc:spChg>
        <pc:spChg chg="add del">
          <ac:chgData name="Andrea Sciubba" userId="02df033adaa03d88" providerId="LiveId" clId="{04901E21-CA9F-4701-9924-5826E8AD5A7A}" dt="2021-02-05T14:00:02.352" v="1438" actId="26606"/>
          <ac:spMkLst>
            <pc:docMk/>
            <pc:sldMk cId="1950159477" sldId="259"/>
            <ac:spMk id="12" creationId="{B082622D-AAF3-4897-8629-FC918530DD86}"/>
          </ac:spMkLst>
        </pc:spChg>
        <pc:spChg chg="add del">
          <ac:chgData name="Andrea Sciubba" userId="02df033adaa03d88" providerId="LiveId" clId="{04901E21-CA9F-4701-9924-5826E8AD5A7A}" dt="2021-02-05T14:00:02.352" v="1438" actId="26606"/>
          <ac:spMkLst>
            <pc:docMk/>
            <pc:sldMk cId="1950159477" sldId="259"/>
            <ac:spMk id="14" creationId="{A7457DD9-5A45-400A-AB4B-4B4EDECA25F1}"/>
          </ac:spMkLst>
        </pc:spChg>
        <pc:spChg chg="add del">
          <ac:chgData name="Andrea Sciubba" userId="02df033adaa03d88" providerId="LiveId" clId="{04901E21-CA9F-4701-9924-5826E8AD5A7A}" dt="2021-02-05T14:00:02.352" v="1438" actId="26606"/>
          <ac:spMkLst>
            <pc:docMk/>
            <pc:sldMk cId="1950159477" sldId="259"/>
            <ac:spMk id="16" creationId="{441CF7D6-A660-431A-B0BB-140A0D5556B6}"/>
          </ac:spMkLst>
        </pc:spChg>
        <pc:spChg chg="add del">
          <ac:chgData name="Andrea Sciubba" userId="02df033adaa03d88" providerId="LiveId" clId="{04901E21-CA9F-4701-9924-5826E8AD5A7A}" dt="2021-02-05T14:06:29.635" v="1485" actId="26606"/>
          <ac:spMkLst>
            <pc:docMk/>
            <pc:sldMk cId="1950159477" sldId="259"/>
            <ac:spMk id="17" creationId="{91CC89A3-857A-4D53-ADCB-0A14B4B404F8}"/>
          </ac:spMkLst>
        </pc:spChg>
        <pc:spChg chg="add del">
          <ac:chgData name="Andrea Sciubba" userId="02df033adaa03d88" providerId="LiveId" clId="{04901E21-CA9F-4701-9924-5826E8AD5A7A}" dt="2021-02-05T14:00:02.352" v="1438" actId="26606"/>
          <ac:spMkLst>
            <pc:docMk/>
            <pc:sldMk cId="1950159477" sldId="259"/>
            <ac:spMk id="18" creationId="{0570A85B-3810-4F95-97B0-CBF4CCDB381C}"/>
          </ac:spMkLst>
        </pc:spChg>
        <pc:spChg chg="add del">
          <ac:chgData name="Andrea Sciubba" userId="02df033adaa03d88" providerId="LiveId" clId="{04901E21-CA9F-4701-9924-5826E8AD5A7A}" dt="2021-02-05T14:06:21.556" v="1482" actId="26606"/>
          <ac:spMkLst>
            <pc:docMk/>
            <pc:sldMk cId="1950159477" sldId="259"/>
            <ac:spMk id="19" creationId="{952B4610-38D5-4CB6-81BF-0A650217F550}"/>
          </ac:spMkLst>
        </pc:spChg>
        <pc:spChg chg="add del">
          <ac:chgData name="Andrea Sciubba" userId="02df033adaa03d88" providerId="LiveId" clId="{04901E21-CA9F-4701-9924-5826E8AD5A7A}" dt="2021-02-05T14:00:02.986" v="1440" actId="26606"/>
          <ac:spMkLst>
            <pc:docMk/>
            <pc:sldMk cId="1950159477" sldId="259"/>
            <ac:spMk id="20" creationId="{4E2ED6F9-63C3-4A8D-9BB4-1EA62533B672}"/>
          </ac:spMkLst>
        </pc:spChg>
        <pc:spChg chg="add del">
          <ac:chgData name="Andrea Sciubba" userId="02df033adaa03d88" providerId="LiveId" clId="{04901E21-CA9F-4701-9924-5826E8AD5A7A}" dt="2021-02-05T14:00:02.986" v="1440" actId="26606"/>
          <ac:spMkLst>
            <pc:docMk/>
            <pc:sldMk cId="1950159477" sldId="259"/>
            <ac:spMk id="21" creationId="{6D72081E-AD41-4FBB-B02B-698A68DBCA5E}"/>
          </ac:spMkLst>
        </pc:spChg>
        <pc:spChg chg="add del">
          <ac:chgData name="Andrea Sciubba" userId="02df033adaa03d88" providerId="LiveId" clId="{04901E21-CA9F-4701-9924-5826E8AD5A7A}" dt="2021-02-05T14:00:02.986" v="1440" actId="26606"/>
          <ac:spMkLst>
            <pc:docMk/>
            <pc:sldMk cId="1950159477" sldId="259"/>
            <ac:spMk id="22" creationId="{716248AD-805F-41BF-9B57-FC53E5B32F98}"/>
          </ac:spMkLst>
        </pc:spChg>
        <pc:spChg chg="add del">
          <ac:chgData name="Andrea Sciubba" userId="02df033adaa03d88" providerId="LiveId" clId="{04901E21-CA9F-4701-9924-5826E8AD5A7A}" dt="2021-02-05T14:00:02.986" v="1440" actId="26606"/>
          <ac:spMkLst>
            <pc:docMk/>
            <pc:sldMk cId="1950159477" sldId="259"/>
            <ac:spMk id="23" creationId="{1F82758F-B2B3-4F0A-BB90-4BFFEDD166D6}"/>
          </ac:spMkLst>
        </pc:spChg>
        <pc:spChg chg="add del">
          <ac:chgData name="Andrea Sciubba" userId="02df033adaa03d88" providerId="LiveId" clId="{04901E21-CA9F-4701-9924-5826E8AD5A7A}" dt="2021-02-05T14:00:04.302" v="1442" actId="26606"/>
          <ac:spMkLst>
            <pc:docMk/>
            <pc:sldMk cId="1950159477" sldId="259"/>
            <ac:spMk id="24" creationId="{B8114C98-A349-4111-A123-E8EAB86ABE30}"/>
          </ac:spMkLst>
        </pc:spChg>
        <pc:spChg chg="add del">
          <ac:chgData name="Andrea Sciubba" userId="02df033adaa03d88" providerId="LiveId" clId="{04901E21-CA9F-4701-9924-5826E8AD5A7A}" dt="2021-02-05T14:00:04.302" v="1442" actId="26606"/>
          <ac:spMkLst>
            <pc:docMk/>
            <pc:sldMk cId="1950159477" sldId="259"/>
            <ac:spMk id="25" creationId="{D7A453D2-15D8-4403-815F-291FA16340D9}"/>
          </ac:spMkLst>
        </pc:spChg>
        <pc:spChg chg="add del">
          <ac:chgData name="Andrea Sciubba" userId="02df033adaa03d88" providerId="LiveId" clId="{04901E21-CA9F-4701-9924-5826E8AD5A7A}" dt="2021-02-05T14:06:29.629" v="1484" actId="26606"/>
          <ac:spMkLst>
            <pc:docMk/>
            <pc:sldMk cId="1950159477" sldId="259"/>
            <ac:spMk id="27" creationId="{2550BE34-C2B8-49B8-8519-67A8CAD51AE9}"/>
          </ac:spMkLst>
        </pc:spChg>
        <pc:spChg chg="add del">
          <ac:chgData name="Andrea Sciubba" userId="02df033adaa03d88" providerId="LiveId" clId="{04901E21-CA9F-4701-9924-5826E8AD5A7A}" dt="2021-02-05T14:06:29.629" v="1484" actId="26606"/>
          <ac:spMkLst>
            <pc:docMk/>
            <pc:sldMk cId="1950159477" sldId="259"/>
            <ac:spMk id="28" creationId="{0570A85B-3810-4F95-97B0-CBF4CCDB381C}"/>
          </ac:spMkLst>
        </pc:spChg>
        <pc:spChg chg="add del">
          <ac:chgData name="Andrea Sciubba" userId="02df033adaa03d88" providerId="LiveId" clId="{04901E21-CA9F-4701-9924-5826E8AD5A7A}" dt="2021-02-05T14:06:29.629" v="1484" actId="26606"/>
          <ac:spMkLst>
            <pc:docMk/>
            <pc:sldMk cId="1950159477" sldId="259"/>
            <ac:spMk id="29" creationId="{A7457DD9-5A45-400A-AB4B-4B4EDECA25F1}"/>
          </ac:spMkLst>
        </pc:spChg>
        <pc:spChg chg="add del">
          <ac:chgData name="Andrea Sciubba" userId="02df033adaa03d88" providerId="LiveId" clId="{04901E21-CA9F-4701-9924-5826E8AD5A7A}" dt="2021-02-05T14:06:29.629" v="1484" actId="26606"/>
          <ac:spMkLst>
            <pc:docMk/>
            <pc:sldMk cId="1950159477" sldId="259"/>
            <ac:spMk id="30" creationId="{441CF7D6-A660-431A-B0BB-140A0D5556B6}"/>
          </ac:spMkLst>
        </pc:spChg>
        <pc:spChg chg="add del">
          <ac:chgData name="Andrea Sciubba" userId="02df033adaa03d88" providerId="LiveId" clId="{04901E21-CA9F-4701-9924-5826E8AD5A7A}" dt="2021-02-05T14:00:04.302" v="1442" actId="26606"/>
          <ac:spMkLst>
            <pc:docMk/>
            <pc:sldMk cId="1950159477" sldId="259"/>
            <ac:spMk id="31" creationId="{8161EA6B-09CA-445B-AB0D-8DF76FA92DEF}"/>
          </ac:spMkLst>
        </pc:spChg>
        <pc:spChg chg="add del">
          <ac:chgData name="Andrea Sciubba" userId="02df033adaa03d88" providerId="LiveId" clId="{04901E21-CA9F-4701-9924-5826E8AD5A7A}" dt="2021-02-05T14:00:04.302" v="1442" actId="26606"/>
          <ac:spMkLst>
            <pc:docMk/>
            <pc:sldMk cId="1950159477" sldId="259"/>
            <ac:spMk id="32" creationId="{E2D3D3F2-ABBB-4453-B1C5-1BEBF7E4DD56}"/>
          </ac:spMkLst>
        </pc:spChg>
        <pc:spChg chg="add">
          <ac:chgData name="Andrea Sciubba" userId="02df033adaa03d88" providerId="LiveId" clId="{04901E21-CA9F-4701-9924-5826E8AD5A7A}" dt="2021-02-05T14:06:29.635" v="1485" actId="26606"/>
          <ac:spMkLst>
            <pc:docMk/>
            <pc:sldMk cId="1950159477" sldId="259"/>
            <ac:spMk id="35" creationId="{84ECDE7A-6944-466D-8FFE-149A29BA6BAE}"/>
          </ac:spMkLst>
        </pc:spChg>
        <pc:spChg chg="add">
          <ac:chgData name="Andrea Sciubba" userId="02df033adaa03d88" providerId="LiveId" clId="{04901E21-CA9F-4701-9924-5826E8AD5A7A}" dt="2021-02-05T14:06:29.635" v="1485" actId="26606"/>
          <ac:spMkLst>
            <pc:docMk/>
            <pc:sldMk cId="1950159477" sldId="259"/>
            <ac:spMk id="36" creationId="{B3420082-9415-44EC-802E-C77D71D59C57}"/>
          </ac:spMkLst>
        </pc:spChg>
        <pc:spChg chg="add">
          <ac:chgData name="Andrea Sciubba" userId="02df033adaa03d88" providerId="LiveId" clId="{04901E21-CA9F-4701-9924-5826E8AD5A7A}" dt="2021-02-05T14:06:29.635" v="1485" actId="26606"/>
          <ac:spMkLst>
            <pc:docMk/>
            <pc:sldMk cId="1950159477" sldId="259"/>
            <ac:spMk id="37" creationId="{55A52C45-1FCB-4636-A80F-2849B8226C01}"/>
          </ac:spMkLst>
        </pc:spChg>
        <pc:spChg chg="add">
          <ac:chgData name="Andrea Sciubba" userId="02df033adaa03d88" providerId="LiveId" clId="{04901E21-CA9F-4701-9924-5826E8AD5A7A}" dt="2021-02-05T14:06:29.635" v="1485" actId="26606"/>
          <ac:spMkLst>
            <pc:docMk/>
            <pc:sldMk cId="1950159477" sldId="259"/>
            <ac:spMk id="38" creationId="{768EB4DD-3704-43AD-92B3-C4E0C6EA92CB}"/>
          </ac:spMkLst>
        </pc:spChg>
        <pc:spChg chg="add del">
          <ac:chgData name="Andrea Sciubba" userId="02df033adaa03d88" providerId="LiveId" clId="{04901E21-CA9F-4701-9924-5826E8AD5A7A}" dt="2021-02-05T14:00:04.302" v="1442" actId="26606"/>
          <ac:spMkLst>
            <pc:docMk/>
            <pc:sldMk cId="1950159477" sldId="259"/>
            <ac:spMk id="46" creationId="{773AEA78-C03B-40B7-9D11-DC022119D577}"/>
          </ac:spMkLst>
        </pc:spChg>
        <pc:spChg chg="add del">
          <ac:chgData name="Andrea Sciubba" userId="02df033adaa03d88" providerId="LiveId" clId="{04901E21-CA9F-4701-9924-5826E8AD5A7A}" dt="2021-02-05T14:00:08.436" v="1444" actId="26606"/>
          <ac:spMkLst>
            <pc:docMk/>
            <pc:sldMk cId="1950159477" sldId="259"/>
            <ac:spMk id="50" creationId="{4038CB10-1F5C-4D54-9DF7-12586DE5B007}"/>
          </ac:spMkLst>
        </pc:spChg>
        <pc:spChg chg="add del">
          <ac:chgData name="Andrea Sciubba" userId="02df033adaa03d88" providerId="LiveId" clId="{04901E21-CA9F-4701-9924-5826E8AD5A7A}" dt="2021-02-05T14:00:08.436" v="1444" actId="26606"/>
          <ac:spMkLst>
            <pc:docMk/>
            <pc:sldMk cId="1950159477" sldId="259"/>
            <ac:spMk id="51" creationId="{73ED6512-6858-4552-B699-9A97FE9A4EA2}"/>
          </ac:spMkLst>
        </pc:spChg>
        <pc:grpChg chg="add del">
          <ac:chgData name="Andrea Sciubba" userId="02df033adaa03d88" providerId="LiveId" clId="{04901E21-CA9F-4701-9924-5826E8AD5A7A}" dt="2021-02-05T14:01:34.478" v="1449" actId="26606"/>
          <ac:grpSpMkLst>
            <pc:docMk/>
            <pc:sldMk cId="1950159477" sldId="259"/>
            <ac:grpSpMk id="10" creationId="{37EA779C-87BF-454F-919D-A3DA98FD8A79}"/>
          </ac:grpSpMkLst>
        </pc:grpChg>
        <pc:grpChg chg="add del">
          <ac:chgData name="Andrea Sciubba" userId="02df033adaa03d88" providerId="LiveId" clId="{04901E21-CA9F-4701-9924-5826E8AD5A7A}" dt="2021-02-05T14:00:04.302" v="1442" actId="26606"/>
          <ac:grpSpMkLst>
            <pc:docMk/>
            <pc:sldMk cId="1950159477" sldId="259"/>
            <ac:grpSpMk id="26" creationId="{670FB431-AE18-414D-92F4-1D12D1991152}"/>
          </ac:grpSpMkLst>
        </pc:grpChg>
        <pc:grpChg chg="add del">
          <ac:chgData name="Andrea Sciubba" userId="02df033adaa03d88" providerId="LiveId" clId="{04901E21-CA9F-4701-9924-5826E8AD5A7A}" dt="2021-02-05T14:00:04.302" v="1442" actId="26606"/>
          <ac:grpSpMkLst>
            <pc:docMk/>
            <pc:sldMk cId="1950159477" sldId="259"/>
            <ac:grpSpMk id="33" creationId="{913B067F-3154-4968-A886-DF93A787EC44}"/>
          </ac:grpSpMkLst>
        </pc:grpChg>
        <pc:grpChg chg="add del">
          <ac:chgData name="Andrea Sciubba" userId="02df033adaa03d88" providerId="LiveId" clId="{04901E21-CA9F-4701-9924-5826E8AD5A7A}" dt="2021-02-05T14:00:04.302" v="1442" actId="26606"/>
          <ac:grpSpMkLst>
            <pc:docMk/>
            <pc:sldMk cId="1950159477" sldId="259"/>
            <ac:grpSpMk id="34" creationId="{8214E4A5-A0D2-42C4-8D14-D2A7E495F041}"/>
          </ac:grpSpMkLst>
        </pc:grpChg>
        <pc:grpChg chg="add del">
          <ac:chgData name="Andrea Sciubba" userId="02df033adaa03d88" providerId="LiveId" clId="{04901E21-CA9F-4701-9924-5826E8AD5A7A}" dt="2021-02-05T14:00:04.302" v="1442" actId="26606"/>
          <ac:grpSpMkLst>
            <pc:docMk/>
            <pc:sldMk cId="1950159477" sldId="259"/>
            <ac:grpSpMk id="40" creationId="{1F4E1649-4D1F-4A91-AF97-A254BFDD524D}"/>
          </ac:grpSpMkLst>
        </pc:grpChg>
        <pc:picChg chg="del mod">
          <ac:chgData name="Andrea Sciubba" userId="02df033adaa03d88" providerId="LiveId" clId="{04901E21-CA9F-4701-9924-5826E8AD5A7A}" dt="2021-02-05T14:06:35.182" v="1486" actId="478"/>
          <ac:picMkLst>
            <pc:docMk/>
            <pc:sldMk cId="1950159477" sldId="259"/>
            <ac:picMk id="7" creationId="{623D1F49-344E-4A52-B1DF-CABF939E5AD8}"/>
          </ac:picMkLst>
        </pc:picChg>
        <pc:picChg chg="add mod">
          <ac:chgData name="Andrea Sciubba" userId="02df033adaa03d88" providerId="LiveId" clId="{04901E21-CA9F-4701-9924-5826E8AD5A7A}" dt="2021-02-05T14:08:03.106" v="1499" actId="1076"/>
          <ac:picMkLst>
            <pc:docMk/>
            <pc:sldMk cId="1950159477" sldId="259"/>
            <ac:picMk id="8" creationId="{ECF2FF8E-12DF-457A-B3BD-988C8468F01F}"/>
          </ac:picMkLst>
        </pc:picChg>
      </pc:sldChg>
      <pc:sldChg chg="addSp delSp modSp mod setBg">
        <pc:chgData name="Andrea Sciubba" userId="02df033adaa03d88" providerId="LiveId" clId="{04901E21-CA9F-4701-9924-5826E8AD5A7A}" dt="2021-02-05T14:02:43.590" v="1460" actId="26606"/>
        <pc:sldMkLst>
          <pc:docMk/>
          <pc:sldMk cId="11513475" sldId="261"/>
        </pc:sldMkLst>
        <pc:spChg chg="mod">
          <ac:chgData name="Andrea Sciubba" userId="02df033adaa03d88" providerId="LiveId" clId="{04901E21-CA9F-4701-9924-5826E8AD5A7A}" dt="2021-02-05T14:02:43.590" v="1460" actId="26606"/>
          <ac:spMkLst>
            <pc:docMk/>
            <pc:sldMk cId="11513475" sldId="261"/>
            <ac:spMk id="2" creationId="{B5F55ADB-F428-4035-86E8-BECF627CE3B2}"/>
          </ac:spMkLst>
        </pc:spChg>
        <pc:spChg chg="mod">
          <ac:chgData name="Andrea Sciubba" userId="02df033adaa03d88" providerId="LiveId" clId="{04901E21-CA9F-4701-9924-5826E8AD5A7A}" dt="2021-02-05T14:02:43.590" v="1460" actId="26606"/>
          <ac:spMkLst>
            <pc:docMk/>
            <pc:sldMk cId="11513475" sldId="261"/>
            <ac:spMk id="6" creationId="{A9C0EEB3-A2F4-4EEF-BE8A-51CD9C70A4A6}"/>
          </ac:spMkLst>
        </pc:spChg>
        <pc:spChg chg="add">
          <ac:chgData name="Andrea Sciubba" userId="02df033adaa03d88" providerId="LiveId" clId="{04901E21-CA9F-4701-9924-5826E8AD5A7A}" dt="2021-02-05T14:02:43.590" v="1460" actId="26606"/>
          <ac:spMkLst>
            <pc:docMk/>
            <pc:sldMk cId="11513475" sldId="261"/>
            <ac:spMk id="8" creationId="{0288C6B4-AFC3-407F-A595-EFFD38D4CCAF}"/>
          </ac:spMkLst>
        </pc:spChg>
        <pc:spChg chg="add">
          <ac:chgData name="Andrea Sciubba" userId="02df033adaa03d88" providerId="LiveId" clId="{04901E21-CA9F-4701-9924-5826E8AD5A7A}" dt="2021-02-05T14:02:43.590" v="1460" actId="26606"/>
          <ac:spMkLst>
            <pc:docMk/>
            <pc:sldMk cId="11513475" sldId="261"/>
            <ac:spMk id="9" creationId="{CF236821-17FE-429B-8D2C-08E13A64EA40}"/>
          </ac:spMkLst>
        </pc:spChg>
        <pc:spChg chg="add">
          <ac:chgData name="Andrea Sciubba" userId="02df033adaa03d88" providerId="LiveId" clId="{04901E21-CA9F-4701-9924-5826E8AD5A7A}" dt="2021-02-05T14:02:43.590" v="1460" actId="26606"/>
          <ac:spMkLst>
            <pc:docMk/>
            <pc:sldMk cId="11513475" sldId="261"/>
            <ac:spMk id="10" creationId="{C0BDBCD2-E081-43AB-9119-C55465E59757}"/>
          </ac:spMkLst>
        </pc:spChg>
        <pc:spChg chg="add del">
          <ac:chgData name="Andrea Sciubba" userId="02df033adaa03d88" providerId="LiveId" clId="{04901E21-CA9F-4701-9924-5826E8AD5A7A}" dt="2021-02-05T14:02:16.234" v="1453" actId="26606"/>
          <ac:spMkLst>
            <pc:docMk/>
            <pc:sldMk cId="11513475" sldId="261"/>
            <ac:spMk id="11" creationId="{35F0E358-1E49-4920-80D8-C3D138708838}"/>
          </ac:spMkLst>
        </pc:spChg>
        <pc:spChg chg="add">
          <ac:chgData name="Andrea Sciubba" userId="02df033adaa03d88" providerId="LiveId" clId="{04901E21-CA9F-4701-9924-5826E8AD5A7A}" dt="2021-02-05T14:02:43.590" v="1460" actId="26606"/>
          <ac:spMkLst>
            <pc:docMk/>
            <pc:sldMk cId="11513475" sldId="261"/>
            <ac:spMk id="12" creationId="{98E79BE4-34FE-485A-98A5-92CE8F7C4743}"/>
          </ac:spMkLst>
        </pc:spChg>
        <pc:spChg chg="add del">
          <ac:chgData name="Andrea Sciubba" userId="02df033adaa03d88" providerId="LiveId" clId="{04901E21-CA9F-4701-9924-5826E8AD5A7A}" dt="2021-02-05T14:02:16.234" v="1453" actId="26606"/>
          <ac:spMkLst>
            <pc:docMk/>
            <pc:sldMk cId="11513475" sldId="261"/>
            <ac:spMk id="13" creationId="{E2D2362D-7010-4036-B9CA-03DFC8EB3B01}"/>
          </ac:spMkLst>
        </pc:spChg>
        <pc:spChg chg="add">
          <ac:chgData name="Andrea Sciubba" userId="02df033adaa03d88" providerId="LiveId" clId="{04901E21-CA9F-4701-9924-5826E8AD5A7A}" dt="2021-02-05T14:02:43.590" v="1460" actId="26606"/>
          <ac:spMkLst>
            <pc:docMk/>
            <pc:sldMk cId="11513475" sldId="261"/>
            <ac:spMk id="14" creationId="{7A5F0580-5EE9-419F-96EE-B6529EF6E7D0}"/>
          </ac:spMkLst>
        </pc:spChg>
        <pc:spChg chg="add del">
          <ac:chgData name="Andrea Sciubba" userId="02df033adaa03d88" providerId="LiveId" clId="{04901E21-CA9F-4701-9924-5826E8AD5A7A}" dt="2021-02-05T14:02:16.234" v="1453" actId="26606"/>
          <ac:spMkLst>
            <pc:docMk/>
            <pc:sldMk cId="11513475" sldId="261"/>
            <ac:spMk id="15" creationId="{DC85BF5E-2BD6-4E5B-8EA3-420B45BB03FA}"/>
          </ac:spMkLst>
        </pc:spChg>
        <pc:spChg chg="add del">
          <ac:chgData name="Andrea Sciubba" userId="02df033adaa03d88" providerId="LiveId" clId="{04901E21-CA9F-4701-9924-5826E8AD5A7A}" dt="2021-02-05T14:02:16.234" v="1453" actId="26606"/>
          <ac:spMkLst>
            <pc:docMk/>
            <pc:sldMk cId="11513475" sldId="261"/>
            <ac:spMk id="17" creationId="{740D8E28-91B5-42B0-9D6C-B777D8AD90C2}"/>
          </ac:spMkLst>
        </pc:spChg>
        <pc:spChg chg="add del">
          <ac:chgData name="Andrea Sciubba" userId="02df033adaa03d88" providerId="LiveId" clId="{04901E21-CA9F-4701-9924-5826E8AD5A7A}" dt="2021-02-05T14:02:27.644" v="1459" actId="26606"/>
          <ac:spMkLst>
            <pc:docMk/>
            <pc:sldMk cId="11513475" sldId="261"/>
            <ac:spMk id="19" creationId="{1ECAB1E8-8195-4748-BE71-FF806D86892E}"/>
          </ac:spMkLst>
        </pc:spChg>
        <pc:spChg chg="add del">
          <ac:chgData name="Andrea Sciubba" userId="02df033adaa03d88" providerId="LiveId" clId="{04901E21-CA9F-4701-9924-5826E8AD5A7A}" dt="2021-02-05T14:02:27.644" v="1459" actId="26606"/>
          <ac:spMkLst>
            <pc:docMk/>
            <pc:sldMk cId="11513475" sldId="261"/>
            <ac:spMk id="20" creationId="{57F6BDD4-E066-4008-8011-6CC31AEB4556}"/>
          </ac:spMkLst>
        </pc:spChg>
        <pc:spChg chg="add del">
          <ac:chgData name="Andrea Sciubba" userId="02df033adaa03d88" providerId="LiveId" clId="{04901E21-CA9F-4701-9924-5826E8AD5A7A}" dt="2021-02-05T14:02:27.644" v="1459" actId="26606"/>
          <ac:spMkLst>
            <pc:docMk/>
            <pc:sldMk cId="11513475" sldId="261"/>
            <ac:spMk id="21" creationId="{2711A8FB-68FC-45FC-B01E-38F809E2D439}"/>
          </ac:spMkLst>
        </pc:spChg>
        <pc:spChg chg="add del">
          <ac:chgData name="Andrea Sciubba" userId="02df033adaa03d88" providerId="LiveId" clId="{04901E21-CA9F-4701-9924-5826E8AD5A7A}" dt="2021-02-05T14:02:27.644" v="1459" actId="26606"/>
          <ac:spMkLst>
            <pc:docMk/>
            <pc:sldMk cId="11513475" sldId="261"/>
            <ac:spMk id="22" creationId="{2A865FE3-5FC9-4049-87CF-30019C46C0F5}"/>
          </ac:spMkLst>
        </pc:spChg>
        <pc:picChg chg="mod ord">
          <ac:chgData name="Andrea Sciubba" userId="02df033adaa03d88" providerId="LiveId" clId="{04901E21-CA9F-4701-9924-5826E8AD5A7A}" dt="2021-02-05T14:02:43.590" v="1460" actId="26606"/>
          <ac:picMkLst>
            <pc:docMk/>
            <pc:sldMk cId="11513475" sldId="261"/>
            <ac:picMk id="5" creationId="{CD6FD44A-3E0B-4AD9-9E0B-A4C7AC16C7FE}"/>
          </ac:picMkLst>
        </pc:picChg>
      </pc:sldChg>
      <pc:sldChg chg="addSp delSp modSp mod setBg delDesignElem chgLayout">
        <pc:chgData name="Andrea Sciubba" userId="02df033adaa03d88" providerId="LiveId" clId="{04901E21-CA9F-4701-9924-5826E8AD5A7A}" dt="2021-02-05T14:04:06.089" v="1470" actId="26606"/>
        <pc:sldMkLst>
          <pc:docMk/>
          <pc:sldMk cId="3775918767" sldId="263"/>
        </pc:sldMkLst>
        <pc:spChg chg="mod ord">
          <ac:chgData name="Andrea Sciubba" userId="02df033adaa03d88" providerId="LiveId" clId="{04901E21-CA9F-4701-9924-5826E8AD5A7A}" dt="2021-02-05T14:04:06.089" v="1470" actId="26606"/>
          <ac:spMkLst>
            <pc:docMk/>
            <pc:sldMk cId="3775918767" sldId="263"/>
            <ac:spMk id="2" creationId="{F30BD521-0A53-4189-8A56-343EA0C8DA86}"/>
          </ac:spMkLst>
        </pc:spChg>
        <pc:spChg chg="mod ord">
          <ac:chgData name="Andrea Sciubba" userId="02df033adaa03d88" providerId="LiveId" clId="{04901E21-CA9F-4701-9924-5826E8AD5A7A}" dt="2021-02-05T14:04:06.089" v="1470" actId="26606"/>
          <ac:spMkLst>
            <pc:docMk/>
            <pc:sldMk cId="3775918767" sldId="263"/>
            <ac:spMk id="3" creationId="{058C7C9F-5B7B-4DA2-8AF3-B14E21B61FE3}"/>
          </ac:spMkLst>
        </pc:spChg>
        <pc:spChg chg="add del mod">
          <ac:chgData name="Andrea Sciubba" userId="02df033adaa03d88" providerId="LiveId" clId="{04901E21-CA9F-4701-9924-5826E8AD5A7A}" dt="2021-02-05T13:55:12.424" v="1354" actId="6264"/>
          <ac:spMkLst>
            <pc:docMk/>
            <pc:sldMk cId="3775918767" sldId="263"/>
            <ac:spMk id="4" creationId="{DC858BA3-FA99-4388-BCF9-059CC9E2E414}"/>
          </ac:spMkLst>
        </pc:spChg>
        <pc:spChg chg="add del mod">
          <ac:chgData name="Andrea Sciubba" userId="02df033adaa03d88" providerId="LiveId" clId="{04901E21-CA9F-4701-9924-5826E8AD5A7A}" dt="2021-02-05T13:55:12.424" v="1354" actId="6264"/>
          <ac:spMkLst>
            <pc:docMk/>
            <pc:sldMk cId="3775918767" sldId="263"/>
            <ac:spMk id="5" creationId="{216A81F2-0E34-4957-9F56-B62EB200DD8F}"/>
          </ac:spMkLst>
        </pc:spChg>
        <pc:spChg chg="add del">
          <ac:chgData name="Andrea Sciubba" userId="02df033adaa03d88" providerId="LiveId" clId="{04901E21-CA9F-4701-9924-5826E8AD5A7A}" dt="2021-02-05T14:04:06.089" v="1470" actId="26606"/>
          <ac:spMkLst>
            <pc:docMk/>
            <pc:sldMk cId="3775918767" sldId="263"/>
            <ac:spMk id="9" creationId="{0B9EE3F3-89B7-43C3-8651-C4C96830993D}"/>
          </ac:spMkLst>
        </pc:spChg>
        <pc:spChg chg="add del">
          <ac:chgData name="Andrea Sciubba" userId="02df033adaa03d88" providerId="LiveId" clId="{04901E21-CA9F-4701-9924-5826E8AD5A7A}" dt="2021-02-05T14:04:06.089" v="1470" actId="26606"/>
          <ac:spMkLst>
            <pc:docMk/>
            <pc:sldMk cId="3775918767" sldId="263"/>
            <ac:spMk id="10" creationId="{33AE4636-AEEC-45D6-84D4-7AC2DA48ECF8}"/>
          </ac:spMkLst>
        </pc:spChg>
        <pc:spChg chg="add del">
          <ac:chgData name="Andrea Sciubba" userId="02df033adaa03d88" providerId="LiveId" clId="{04901E21-CA9F-4701-9924-5826E8AD5A7A}" dt="2021-02-05T13:55:12.424" v="1354" actId="6264"/>
          <ac:spMkLst>
            <pc:docMk/>
            <pc:sldMk cId="3775918767" sldId="263"/>
            <ac:spMk id="12" creationId="{5E39A796-BE83-48B1-B33F-35C4A32AAB57}"/>
          </ac:spMkLst>
        </pc:spChg>
        <pc:spChg chg="add del">
          <ac:chgData name="Andrea Sciubba" userId="02df033adaa03d88" providerId="LiveId" clId="{04901E21-CA9F-4701-9924-5826E8AD5A7A}" dt="2021-02-05T13:55:12.424" v="1354" actId="6264"/>
          <ac:spMkLst>
            <pc:docMk/>
            <pc:sldMk cId="3775918767" sldId="263"/>
            <ac:spMk id="14" creationId="{72F84B47-E267-4194-8194-831DB7B5547F}"/>
          </ac:spMkLst>
        </pc:spChg>
        <pc:spChg chg="add del">
          <ac:chgData name="Andrea Sciubba" userId="02df033adaa03d88" providerId="LiveId" clId="{04901E21-CA9F-4701-9924-5826E8AD5A7A}" dt="2021-02-05T14:04:06.089" v="1470" actId="26606"/>
          <ac:spMkLst>
            <pc:docMk/>
            <pc:sldMk cId="3775918767" sldId="263"/>
            <ac:spMk id="16" creationId="{8D9CE0F4-2EB2-4F1F-8AAC-DB3571D9FE10}"/>
          </ac:spMkLst>
        </pc:spChg>
        <pc:spChg chg="add">
          <ac:chgData name="Andrea Sciubba" userId="02df033adaa03d88" providerId="LiveId" clId="{04901E21-CA9F-4701-9924-5826E8AD5A7A}" dt="2021-02-05T14:04:06.089" v="1470" actId="26606"/>
          <ac:spMkLst>
            <pc:docMk/>
            <pc:sldMk cId="3775918767" sldId="263"/>
            <ac:spMk id="21" creationId="{5C9B446A-6343-4E56-90BA-061E4DDF0FFB}"/>
          </ac:spMkLst>
        </pc:spChg>
        <pc:spChg chg="add">
          <ac:chgData name="Andrea Sciubba" userId="02df033adaa03d88" providerId="LiveId" clId="{04901E21-CA9F-4701-9924-5826E8AD5A7A}" dt="2021-02-05T14:04:06.089" v="1470" actId="26606"/>
          <ac:spMkLst>
            <pc:docMk/>
            <pc:sldMk cId="3775918767" sldId="263"/>
            <ac:spMk id="23" creationId="{3EC72A1B-03D3-499C-B4BF-AC68EEC22B10}"/>
          </ac:spMkLst>
        </pc:spChg>
        <pc:spChg chg="add">
          <ac:chgData name="Andrea Sciubba" userId="02df033adaa03d88" providerId="LiveId" clId="{04901E21-CA9F-4701-9924-5826E8AD5A7A}" dt="2021-02-05T14:04:06.089" v="1470" actId="26606"/>
          <ac:spMkLst>
            <pc:docMk/>
            <pc:sldMk cId="3775918767" sldId="263"/>
            <ac:spMk id="25" creationId="{216322C2-3CF0-4D33-BF90-3F384CF6D232}"/>
          </ac:spMkLst>
        </pc:spChg>
        <pc:spChg chg="add">
          <ac:chgData name="Andrea Sciubba" userId="02df033adaa03d88" providerId="LiveId" clId="{04901E21-CA9F-4701-9924-5826E8AD5A7A}" dt="2021-02-05T14:04:06.089" v="1470" actId="26606"/>
          <ac:spMkLst>
            <pc:docMk/>
            <pc:sldMk cId="3775918767" sldId="263"/>
            <ac:spMk id="27" creationId="{55D4142C-5077-457F-A6AD-3FECFDB39685}"/>
          </ac:spMkLst>
        </pc:spChg>
        <pc:spChg chg="add">
          <ac:chgData name="Andrea Sciubba" userId="02df033adaa03d88" providerId="LiveId" clId="{04901E21-CA9F-4701-9924-5826E8AD5A7A}" dt="2021-02-05T14:04:06.089" v="1470" actId="26606"/>
          <ac:spMkLst>
            <pc:docMk/>
            <pc:sldMk cId="3775918767" sldId="263"/>
            <ac:spMk id="29" creationId="{7A5F0580-5EE9-419F-96EE-B6529EF6E7D0}"/>
          </ac:spMkLst>
        </pc:spChg>
        <pc:picChg chg="mod">
          <ac:chgData name="Andrea Sciubba" userId="02df033adaa03d88" providerId="LiveId" clId="{04901E21-CA9F-4701-9924-5826E8AD5A7A}" dt="2021-02-05T14:04:06.089" v="1470" actId="26606"/>
          <ac:picMkLst>
            <pc:docMk/>
            <pc:sldMk cId="3775918767" sldId="263"/>
            <ac:picMk id="7" creationId="{76912741-75D8-4363-B9D0-38B6F8C4D4AE}"/>
          </ac:picMkLst>
        </pc:picChg>
      </pc:sldChg>
      <pc:sldChg chg="addSp delSp modSp mod setBg">
        <pc:chgData name="Andrea Sciubba" userId="02df033adaa03d88" providerId="LiveId" clId="{04901E21-CA9F-4701-9924-5826E8AD5A7A}" dt="2021-02-05T14:03:50.398" v="1468" actId="26606"/>
        <pc:sldMkLst>
          <pc:docMk/>
          <pc:sldMk cId="951372242" sldId="264"/>
        </pc:sldMkLst>
        <pc:spChg chg="mod ord">
          <ac:chgData name="Andrea Sciubba" userId="02df033adaa03d88" providerId="LiveId" clId="{04901E21-CA9F-4701-9924-5826E8AD5A7A}" dt="2021-02-05T14:03:50.398" v="1468" actId="26606"/>
          <ac:spMkLst>
            <pc:docMk/>
            <pc:sldMk cId="951372242" sldId="264"/>
            <ac:spMk id="3" creationId="{3301FA77-E7D7-49A1-BA18-4F25957046FF}"/>
          </ac:spMkLst>
        </pc:spChg>
        <pc:spChg chg="add del">
          <ac:chgData name="Andrea Sciubba" userId="02df033adaa03d88" providerId="LiveId" clId="{04901E21-CA9F-4701-9924-5826E8AD5A7A}" dt="2021-02-05T14:03:31.514" v="1463" actId="26606"/>
          <ac:spMkLst>
            <pc:docMk/>
            <pc:sldMk cId="951372242" sldId="264"/>
            <ac:spMk id="9" creationId="{2C9A9DA9-7DC8-488B-A882-123947B0F3D9}"/>
          </ac:spMkLst>
        </pc:spChg>
        <pc:spChg chg="add del">
          <ac:chgData name="Andrea Sciubba" userId="02df033adaa03d88" providerId="LiveId" clId="{04901E21-CA9F-4701-9924-5826E8AD5A7A}" dt="2021-02-05T14:03:31.514" v="1463" actId="26606"/>
          <ac:spMkLst>
            <pc:docMk/>
            <pc:sldMk cId="951372242" sldId="264"/>
            <ac:spMk id="11" creationId="{57F6BDD4-E066-4008-8011-6CC31AEB4556}"/>
          </ac:spMkLst>
        </pc:spChg>
        <pc:spChg chg="add del">
          <ac:chgData name="Andrea Sciubba" userId="02df033adaa03d88" providerId="LiveId" clId="{04901E21-CA9F-4701-9924-5826E8AD5A7A}" dt="2021-02-05T14:03:31.514" v="1463" actId="26606"/>
          <ac:spMkLst>
            <pc:docMk/>
            <pc:sldMk cId="951372242" sldId="264"/>
            <ac:spMk id="13" creationId="{2711A8FB-68FC-45FC-B01E-38F809E2D439}"/>
          </ac:spMkLst>
        </pc:spChg>
        <pc:spChg chg="add del">
          <ac:chgData name="Andrea Sciubba" userId="02df033adaa03d88" providerId="LiveId" clId="{04901E21-CA9F-4701-9924-5826E8AD5A7A}" dt="2021-02-05T14:03:31.514" v="1463" actId="26606"/>
          <ac:spMkLst>
            <pc:docMk/>
            <pc:sldMk cId="951372242" sldId="264"/>
            <ac:spMk id="15" creationId="{2A865FE3-5FC9-4049-87CF-30019C46C0F5}"/>
          </ac:spMkLst>
        </pc:spChg>
        <pc:spChg chg="add del">
          <ac:chgData name="Andrea Sciubba" userId="02df033adaa03d88" providerId="LiveId" clId="{04901E21-CA9F-4701-9924-5826E8AD5A7A}" dt="2021-02-05T14:03:35.142" v="1465" actId="26606"/>
          <ac:spMkLst>
            <pc:docMk/>
            <pc:sldMk cId="951372242" sldId="264"/>
            <ac:spMk id="17" creationId="{5116E49A-CA4D-4983-969D-19FE3C55F387}"/>
          </ac:spMkLst>
        </pc:spChg>
        <pc:spChg chg="add del">
          <ac:chgData name="Andrea Sciubba" userId="02df033adaa03d88" providerId="LiveId" clId="{04901E21-CA9F-4701-9924-5826E8AD5A7A}" dt="2021-02-05T14:03:35.142" v="1465" actId="26606"/>
          <ac:spMkLst>
            <pc:docMk/>
            <pc:sldMk cId="951372242" sldId="264"/>
            <ac:spMk id="18" creationId="{57F6BDD4-E066-4008-8011-6CC31AEB4556}"/>
          </ac:spMkLst>
        </pc:spChg>
        <pc:spChg chg="add del">
          <ac:chgData name="Andrea Sciubba" userId="02df033adaa03d88" providerId="LiveId" clId="{04901E21-CA9F-4701-9924-5826E8AD5A7A}" dt="2021-02-05T14:03:35.142" v="1465" actId="26606"/>
          <ac:spMkLst>
            <pc:docMk/>
            <pc:sldMk cId="951372242" sldId="264"/>
            <ac:spMk id="19" creationId="{2711A8FB-68FC-45FC-B01E-38F809E2D439}"/>
          </ac:spMkLst>
        </pc:spChg>
        <pc:spChg chg="add del">
          <ac:chgData name="Andrea Sciubba" userId="02df033adaa03d88" providerId="LiveId" clId="{04901E21-CA9F-4701-9924-5826E8AD5A7A}" dt="2021-02-05T14:03:35.142" v="1465" actId="26606"/>
          <ac:spMkLst>
            <pc:docMk/>
            <pc:sldMk cId="951372242" sldId="264"/>
            <ac:spMk id="20" creationId="{281E2DF8-F6D8-4E5C-B76E-E082FD8C1FBD}"/>
          </ac:spMkLst>
        </pc:spChg>
        <pc:spChg chg="add del">
          <ac:chgData name="Andrea Sciubba" userId="02df033adaa03d88" providerId="LiveId" clId="{04901E21-CA9F-4701-9924-5826E8AD5A7A}" dt="2021-02-05T14:03:50.390" v="1467" actId="26606"/>
          <ac:spMkLst>
            <pc:docMk/>
            <pc:sldMk cId="951372242" sldId="264"/>
            <ac:spMk id="22" creationId="{0B9EE3F3-89B7-43C3-8651-C4C96830993D}"/>
          </ac:spMkLst>
        </pc:spChg>
        <pc:spChg chg="add del">
          <ac:chgData name="Andrea Sciubba" userId="02df033adaa03d88" providerId="LiveId" clId="{04901E21-CA9F-4701-9924-5826E8AD5A7A}" dt="2021-02-05T14:03:50.390" v="1467" actId="26606"/>
          <ac:spMkLst>
            <pc:docMk/>
            <pc:sldMk cId="951372242" sldId="264"/>
            <ac:spMk id="23" creationId="{33AE4636-AEEC-45D6-84D4-7AC2DA48ECF8}"/>
          </ac:spMkLst>
        </pc:spChg>
        <pc:spChg chg="add del">
          <ac:chgData name="Andrea Sciubba" userId="02df033adaa03d88" providerId="LiveId" clId="{04901E21-CA9F-4701-9924-5826E8AD5A7A}" dt="2021-02-05T14:03:50.390" v="1467" actId="26606"/>
          <ac:spMkLst>
            <pc:docMk/>
            <pc:sldMk cId="951372242" sldId="264"/>
            <ac:spMk id="24" creationId="{8D9CE0F4-2EB2-4F1F-8AAC-DB3571D9FE10}"/>
          </ac:spMkLst>
        </pc:spChg>
        <pc:spChg chg="add">
          <ac:chgData name="Andrea Sciubba" userId="02df033adaa03d88" providerId="LiveId" clId="{04901E21-CA9F-4701-9924-5826E8AD5A7A}" dt="2021-02-05T14:03:50.398" v="1468" actId="26606"/>
          <ac:spMkLst>
            <pc:docMk/>
            <pc:sldMk cId="951372242" sldId="264"/>
            <ac:spMk id="26" creationId="{0288C6B4-AFC3-407F-A595-EFFD38D4CCAF}"/>
          </ac:spMkLst>
        </pc:spChg>
        <pc:spChg chg="add">
          <ac:chgData name="Andrea Sciubba" userId="02df033adaa03d88" providerId="LiveId" clId="{04901E21-CA9F-4701-9924-5826E8AD5A7A}" dt="2021-02-05T14:03:50.398" v="1468" actId="26606"/>
          <ac:spMkLst>
            <pc:docMk/>
            <pc:sldMk cId="951372242" sldId="264"/>
            <ac:spMk id="27" creationId="{CF236821-17FE-429B-8D2C-08E13A64EA40}"/>
          </ac:spMkLst>
        </pc:spChg>
        <pc:spChg chg="add">
          <ac:chgData name="Andrea Sciubba" userId="02df033adaa03d88" providerId="LiveId" clId="{04901E21-CA9F-4701-9924-5826E8AD5A7A}" dt="2021-02-05T14:03:50.398" v="1468" actId="26606"/>
          <ac:spMkLst>
            <pc:docMk/>
            <pc:sldMk cId="951372242" sldId="264"/>
            <ac:spMk id="28" creationId="{C0BDBCD2-E081-43AB-9119-C55465E59757}"/>
          </ac:spMkLst>
        </pc:spChg>
        <pc:spChg chg="add">
          <ac:chgData name="Andrea Sciubba" userId="02df033adaa03d88" providerId="LiveId" clId="{04901E21-CA9F-4701-9924-5826E8AD5A7A}" dt="2021-02-05T14:03:50.398" v="1468" actId="26606"/>
          <ac:spMkLst>
            <pc:docMk/>
            <pc:sldMk cId="951372242" sldId="264"/>
            <ac:spMk id="29" creationId="{98E79BE4-34FE-485A-98A5-92CE8F7C4743}"/>
          </ac:spMkLst>
        </pc:spChg>
        <pc:spChg chg="add">
          <ac:chgData name="Andrea Sciubba" userId="02df033adaa03d88" providerId="LiveId" clId="{04901E21-CA9F-4701-9924-5826E8AD5A7A}" dt="2021-02-05T14:03:50.398" v="1468" actId="26606"/>
          <ac:spMkLst>
            <pc:docMk/>
            <pc:sldMk cId="951372242" sldId="264"/>
            <ac:spMk id="30" creationId="{7A5F0580-5EE9-419F-96EE-B6529EF6E7D0}"/>
          </ac:spMkLst>
        </pc:spChg>
        <pc:picChg chg="add mod">
          <ac:chgData name="Andrea Sciubba" userId="02df033adaa03d88" providerId="LiveId" clId="{04901E21-CA9F-4701-9924-5826E8AD5A7A}" dt="2021-02-05T14:03:50.398" v="1468" actId="26606"/>
          <ac:picMkLst>
            <pc:docMk/>
            <pc:sldMk cId="951372242" sldId="264"/>
            <ac:picMk id="4" creationId="{0D731522-B93E-4130-B224-98BEBAC2200B}"/>
          </ac:picMkLst>
        </pc:picChg>
      </pc:sldChg>
      <pc:sldChg chg="addSp delSp modSp mod setBg">
        <pc:chgData name="Andrea Sciubba" userId="02df033adaa03d88" providerId="LiveId" clId="{04901E21-CA9F-4701-9924-5826E8AD5A7A}" dt="2021-02-06T01:29:51.250" v="2308" actId="20577"/>
        <pc:sldMkLst>
          <pc:docMk/>
          <pc:sldMk cId="1553275738" sldId="265"/>
        </pc:sldMkLst>
        <pc:spChg chg="mod">
          <ac:chgData name="Andrea Sciubba" userId="02df033adaa03d88" providerId="LiveId" clId="{04901E21-CA9F-4701-9924-5826E8AD5A7A}" dt="2021-02-05T14:03:57.429" v="1469" actId="26606"/>
          <ac:spMkLst>
            <pc:docMk/>
            <pc:sldMk cId="1553275738" sldId="265"/>
            <ac:spMk id="2" creationId="{12334C28-12CB-4D80-A3AC-45660E9BDF80}"/>
          </ac:spMkLst>
        </pc:spChg>
        <pc:spChg chg="del">
          <ac:chgData name="Andrea Sciubba" userId="02df033adaa03d88" providerId="LiveId" clId="{04901E21-CA9F-4701-9924-5826E8AD5A7A}" dt="2021-02-05T13:17:18.716" v="774" actId="931"/>
          <ac:spMkLst>
            <pc:docMk/>
            <pc:sldMk cId="1553275738" sldId="265"/>
            <ac:spMk id="3" creationId="{4AE81FB0-B096-4FF6-8721-714C80E7FA9C}"/>
          </ac:spMkLst>
        </pc:spChg>
        <pc:spChg chg="add mod">
          <ac:chgData name="Andrea Sciubba" userId="02df033adaa03d88" providerId="LiveId" clId="{04901E21-CA9F-4701-9924-5826E8AD5A7A}" dt="2021-02-06T01:29:51.250" v="2308" actId="20577"/>
          <ac:spMkLst>
            <pc:docMk/>
            <pc:sldMk cId="1553275738" sldId="265"/>
            <ac:spMk id="6" creationId="{B922324C-E9AE-4ED9-9B1E-F162C3D27C46}"/>
          </ac:spMkLst>
        </pc:spChg>
        <pc:spChg chg="add">
          <ac:chgData name="Andrea Sciubba" userId="02df033adaa03d88" providerId="LiveId" clId="{04901E21-CA9F-4701-9924-5826E8AD5A7A}" dt="2021-02-05T14:03:57.429" v="1469" actId="26606"/>
          <ac:spMkLst>
            <pc:docMk/>
            <pc:sldMk cId="1553275738" sldId="265"/>
            <ac:spMk id="11" creationId="{0288C6B4-AFC3-407F-A595-EFFD38D4CCAF}"/>
          </ac:spMkLst>
        </pc:spChg>
        <pc:spChg chg="add">
          <ac:chgData name="Andrea Sciubba" userId="02df033adaa03d88" providerId="LiveId" clId="{04901E21-CA9F-4701-9924-5826E8AD5A7A}" dt="2021-02-05T14:03:57.429" v="1469" actId="26606"/>
          <ac:spMkLst>
            <pc:docMk/>
            <pc:sldMk cId="1553275738" sldId="265"/>
            <ac:spMk id="13" creationId="{CF236821-17FE-429B-8D2C-08E13A64EA40}"/>
          </ac:spMkLst>
        </pc:spChg>
        <pc:spChg chg="add">
          <ac:chgData name="Andrea Sciubba" userId="02df033adaa03d88" providerId="LiveId" clId="{04901E21-CA9F-4701-9924-5826E8AD5A7A}" dt="2021-02-05T14:03:57.429" v="1469" actId="26606"/>
          <ac:spMkLst>
            <pc:docMk/>
            <pc:sldMk cId="1553275738" sldId="265"/>
            <ac:spMk id="15" creationId="{C0BDBCD2-E081-43AB-9119-C55465E59757}"/>
          </ac:spMkLst>
        </pc:spChg>
        <pc:spChg chg="add">
          <ac:chgData name="Andrea Sciubba" userId="02df033adaa03d88" providerId="LiveId" clId="{04901E21-CA9F-4701-9924-5826E8AD5A7A}" dt="2021-02-05T14:03:57.429" v="1469" actId="26606"/>
          <ac:spMkLst>
            <pc:docMk/>
            <pc:sldMk cId="1553275738" sldId="265"/>
            <ac:spMk id="17" creationId="{98E79BE4-34FE-485A-98A5-92CE8F7C4743}"/>
          </ac:spMkLst>
        </pc:spChg>
        <pc:spChg chg="add">
          <ac:chgData name="Andrea Sciubba" userId="02df033adaa03d88" providerId="LiveId" clId="{04901E21-CA9F-4701-9924-5826E8AD5A7A}" dt="2021-02-05T14:03:57.429" v="1469" actId="26606"/>
          <ac:spMkLst>
            <pc:docMk/>
            <pc:sldMk cId="1553275738" sldId="265"/>
            <ac:spMk id="19" creationId="{7A5F0580-5EE9-419F-96EE-B6529EF6E7D0}"/>
          </ac:spMkLst>
        </pc:spChg>
        <pc:picChg chg="add mod ord">
          <ac:chgData name="Andrea Sciubba" userId="02df033adaa03d88" providerId="LiveId" clId="{04901E21-CA9F-4701-9924-5826E8AD5A7A}" dt="2021-02-05T14:03:57.429" v="1469" actId="26606"/>
          <ac:picMkLst>
            <pc:docMk/>
            <pc:sldMk cId="1553275738" sldId="265"/>
            <ac:picMk id="5" creationId="{D86C46DA-D90C-44B6-98EA-3FD131B6AF2E}"/>
          </ac:picMkLst>
        </pc:picChg>
      </pc:sldChg>
      <pc:sldChg chg="del">
        <pc:chgData name="Andrea Sciubba" userId="02df033adaa03d88" providerId="LiveId" clId="{04901E21-CA9F-4701-9924-5826E8AD5A7A}" dt="2021-02-05T14:32:25.938" v="2098" actId="2696"/>
        <pc:sldMkLst>
          <pc:docMk/>
          <pc:sldMk cId="1970961275" sldId="266"/>
        </pc:sldMkLst>
      </pc:sldChg>
      <pc:sldChg chg="addSp delSp modSp mod setBg">
        <pc:chgData name="Andrea Sciubba" userId="02df033adaa03d88" providerId="LiveId" clId="{04901E21-CA9F-4701-9924-5826E8AD5A7A}" dt="2021-02-05T14:33:00.555" v="2205" actId="20577"/>
        <pc:sldMkLst>
          <pc:docMk/>
          <pc:sldMk cId="1849054277" sldId="267"/>
        </pc:sldMkLst>
        <pc:spChg chg="mod">
          <ac:chgData name="Andrea Sciubba" userId="02df033adaa03d88" providerId="LiveId" clId="{04901E21-CA9F-4701-9924-5826E8AD5A7A}" dt="2021-02-05T14:04:29.634" v="1475" actId="26606"/>
          <ac:spMkLst>
            <pc:docMk/>
            <pc:sldMk cId="1849054277" sldId="267"/>
            <ac:spMk id="2" creationId="{1D648060-9CCB-472F-969A-7C3C43B87FFC}"/>
          </ac:spMkLst>
        </pc:spChg>
        <pc:spChg chg="mod">
          <ac:chgData name="Andrea Sciubba" userId="02df033adaa03d88" providerId="LiveId" clId="{04901E21-CA9F-4701-9924-5826E8AD5A7A}" dt="2021-02-05T14:33:00.555" v="2205" actId="20577"/>
          <ac:spMkLst>
            <pc:docMk/>
            <pc:sldMk cId="1849054277" sldId="267"/>
            <ac:spMk id="8" creationId="{AE789A24-7192-4274-875C-C39406AEB124}"/>
          </ac:spMkLst>
        </pc:spChg>
        <pc:spChg chg="add del">
          <ac:chgData name="Andrea Sciubba" userId="02df033adaa03d88" providerId="LiveId" clId="{04901E21-CA9F-4701-9924-5826E8AD5A7A}" dt="2021-02-05T14:04:26.141" v="1472" actId="26606"/>
          <ac:spMkLst>
            <pc:docMk/>
            <pc:sldMk cId="1849054277" sldId="267"/>
            <ac:spMk id="13" creationId="{115719BB-48A7-4AF4-BB91-DC82E0DF727D}"/>
          </ac:spMkLst>
        </pc:spChg>
        <pc:spChg chg="add del">
          <ac:chgData name="Andrea Sciubba" userId="02df033adaa03d88" providerId="LiveId" clId="{04901E21-CA9F-4701-9924-5826E8AD5A7A}" dt="2021-02-05T14:04:26.141" v="1472" actId="26606"/>
          <ac:spMkLst>
            <pc:docMk/>
            <pc:sldMk cId="1849054277" sldId="267"/>
            <ac:spMk id="15" creationId="{10973A55-5440-4A99-B526-B5812E46271E}"/>
          </ac:spMkLst>
        </pc:spChg>
        <pc:spChg chg="add del">
          <ac:chgData name="Andrea Sciubba" userId="02df033adaa03d88" providerId="LiveId" clId="{04901E21-CA9F-4701-9924-5826E8AD5A7A}" dt="2021-02-05T14:04:26.141" v="1472" actId="26606"/>
          <ac:spMkLst>
            <pc:docMk/>
            <pc:sldMk cId="1849054277" sldId="267"/>
            <ac:spMk id="17" creationId="{A9682493-588A-4D52-98F6-FBBD80C07ECB}"/>
          </ac:spMkLst>
        </pc:spChg>
        <pc:spChg chg="add del">
          <ac:chgData name="Andrea Sciubba" userId="02df033adaa03d88" providerId="LiveId" clId="{04901E21-CA9F-4701-9924-5826E8AD5A7A}" dt="2021-02-05T14:04:26.141" v="1472" actId="26606"/>
          <ac:spMkLst>
            <pc:docMk/>
            <pc:sldMk cId="1849054277" sldId="267"/>
            <ac:spMk id="19" creationId="{FBEC5A7A-ADE4-48D9-B89C-2BA1C9110632}"/>
          </ac:spMkLst>
        </pc:spChg>
        <pc:spChg chg="add del">
          <ac:chgData name="Andrea Sciubba" userId="02df033adaa03d88" providerId="LiveId" clId="{04901E21-CA9F-4701-9924-5826E8AD5A7A}" dt="2021-02-05T14:04:26.141" v="1472" actId="26606"/>
          <ac:spMkLst>
            <pc:docMk/>
            <pc:sldMk cId="1849054277" sldId="267"/>
            <ac:spMk id="21" creationId="{82095FCE-EF05-4443-B97A-85DEE3A5CA17}"/>
          </ac:spMkLst>
        </pc:spChg>
        <pc:spChg chg="add del">
          <ac:chgData name="Andrea Sciubba" userId="02df033adaa03d88" providerId="LiveId" clId="{04901E21-CA9F-4701-9924-5826E8AD5A7A}" dt="2021-02-05T14:04:29.625" v="1474" actId="26606"/>
          <ac:spMkLst>
            <pc:docMk/>
            <pc:sldMk cId="1849054277" sldId="267"/>
            <ac:spMk id="23" creationId="{F4F2FC05-7D27-410F-BDA9-ADF4831368C7}"/>
          </ac:spMkLst>
        </pc:spChg>
        <pc:spChg chg="add del">
          <ac:chgData name="Andrea Sciubba" userId="02df033adaa03d88" providerId="LiveId" clId="{04901E21-CA9F-4701-9924-5826E8AD5A7A}" dt="2021-02-05T14:04:29.625" v="1474" actId="26606"/>
          <ac:spMkLst>
            <pc:docMk/>
            <pc:sldMk cId="1849054277" sldId="267"/>
            <ac:spMk id="24" creationId="{9080D120-BD54-46E1-BA37-82F5E8089E90}"/>
          </ac:spMkLst>
        </pc:spChg>
        <pc:spChg chg="add del">
          <ac:chgData name="Andrea Sciubba" userId="02df033adaa03d88" providerId="LiveId" clId="{04901E21-CA9F-4701-9924-5826E8AD5A7A}" dt="2021-02-05T14:04:29.625" v="1474" actId="26606"/>
          <ac:spMkLst>
            <pc:docMk/>
            <pc:sldMk cId="1849054277" sldId="267"/>
            <ac:spMk id="25" creationId="{81D83946-74FA-498A-AC80-9926F041B5C5}"/>
          </ac:spMkLst>
        </pc:spChg>
        <pc:spChg chg="add del">
          <ac:chgData name="Andrea Sciubba" userId="02df033adaa03d88" providerId="LiveId" clId="{04901E21-CA9F-4701-9924-5826E8AD5A7A}" dt="2021-02-05T14:04:29.625" v="1474" actId="26606"/>
          <ac:spMkLst>
            <pc:docMk/>
            <pc:sldMk cId="1849054277" sldId="267"/>
            <ac:spMk id="26" creationId="{5060D983-8B52-443A-8183-2A1DE05618B5}"/>
          </ac:spMkLst>
        </pc:spChg>
        <pc:spChg chg="add">
          <ac:chgData name="Andrea Sciubba" userId="02df033adaa03d88" providerId="LiveId" clId="{04901E21-CA9F-4701-9924-5826E8AD5A7A}" dt="2021-02-05T14:04:29.634" v="1475" actId="26606"/>
          <ac:spMkLst>
            <pc:docMk/>
            <pc:sldMk cId="1849054277" sldId="267"/>
            <ac:spMk id="28" creationId="{115719BB-48A7-4AF4-BB91-DC82E0DF727D}"/>
          </ac:spMkLst>
        </pc:spChg>
        <pc:spChg chg="add">
          <ac:chgData name="Andrea Sciubba" userId="02df033adaa03d88" providerId="LiveId" clId="{04901E21-CA9F-4701-9924-5826E8AD5A7A}" dt="2021-02-05T14:04:29.634" v="1475" actId="26606"/>
          <ac:spMkLst>
            <pc:docMk/>
            <pc:sldMk cId="1849054277" sldId="267"/>
            <ac:spMk id="29" creationId="{10973A55-5440-4A99-B526-B5812E46271E}"/>
          </ac:spMkLst>
        </pc:spChg>
        <pc:spChg chg="add">
          <ac:chgData name="Andrea Sciubba" userId="02df033adaa03d88" providerId="LiveId" clId="{04901E21-CA9F-4701-9924-5826E8AD5A7A}" dt="2021-02-05T14:04:29.634" v="1475" actId="26606"/>
          <ac:spMkLst>
            <pc:docMk/>
            <pc:sldMk cId="1849054277" sldId="267"/>
            <ac:spMk id="30" creationId="{A9682493-588A-4D52-98F6-FBBD80C07ECB}"/>
          </ac:spMkLst>
        </pc:spChg>
        <pc:spChg chg="add">
          <ac:chgData name="Andrea Sciubba" userId="02df033adaa03d88" providerId="LiveId" clId="{04901E21-CA9F-4701-9924-5826E8AD5A7A}" dt="2021-02-05T14:04:29.634" v="1475" actId="26606"/>
          <ac:spMkLst>
            <pc:docMk/>
            <pc:sldMk cId="1849054277" sldId="267"/>
            <ac:spMk id="31" creationId="{FBEC5A7A-ADE4-48D9-B89C-2BA1C9110632}"/>
          </ac:spMkLst>
        </pc:spChg>
        <pc:spChg chg="add">
          <ac:chgData name="Andrea Sciubba" userId="02df033adaa03d88" providerId="LiveId" clId="{04901E21-CA9F-4701-9924-5826E8AD5A7A}" dt="2021-02-05T14:04:29.634" v="1475" actId="26606"/>
          <ac:spMkLst>
            <pc:docMk/>
            <pc:sldMk cId="1849054277" sldId="267"/>
            <ac:spMk id="32" creationId="{82095FCE-EF05-4443-B97A-85DEE3A5CA17}"/>
          </ac:spMkLst>
        </pc:spChg>
        <pc:picChg chg="mod ord">
          <ac:chgData name="Andrea Sciubba" userId="02df033adaa03d88" providerId="LiveId" clId="{04901E21-CA9F-4701-9924-5826E8AD5A7A}" dt="2021-02-05T14:17:27.043" v="1519" actId="1076"/>
          <ac:picMkLst>
            <pc:docMk/>
            <pc:sldMk cId="1849054277" sldId="267"/>
            <ac:picMk id="5" creationId="{B32A663B-7032-4B31-9C95-49AC66936CA9}"/>
          </ac:picMkLst>
        </pc:picChg>
        <pc:picChg chg="mod ord">
          <ac:chgData name="Andrea Sciubba" userId="02df033adaa03d88" providerId="LiveId" clId="{04901E21-CA9F-4701-9924-5826E8AD5A7A}" dt="2021-02-05T14:17:04.492" v="1518" actId="1076"/>
          <ac:picMkLst>
            <pc:docMk/>
            <pc:sldMk cId="1849054277" sldId="267"/>
            <ac:picMk id="7" creationId="{BEAF1386-DC96-4AE2-8550-CEB7AF013BAD}"/>
          </ac:picMkLst>
        </pc:picChg>
      </pc:sldChg>
      <pc:sldChg chg="addSp modSp mod setBg">
        <pc:chgData name="Andrea Sciubba" userId="02df033adaa03d88" providerId="LiveId" clId="{04901E21-CA9F-4701-9924-5826E8AD5A7A}" dt="2021-02-05T14:04:49.044" v="1476" actId="26606"/>
        <pc:sldMkLst>
          <pc:docMk/>
          <pc:sldMk cId="438244680" sldId="268"/>
        </pc:sldMkLst>
        <pc:spChg chg="mod">
          <ac:chgData name="Andrea Sciubba" userId="02df033adaa03d88" providerId="LiveId" clId="{04901E21-CA9F-4701-9924-5826E8AD5A7A}" dt="2021-02-05T14:04:49.044" v="1476" actId="26606"/>
          <ac:spMkLst>
            <pc:docMk/>
            <pc:sldMk cId="438244680" sldId="268"/>
            <ac:spMk id="2" creationId="{422A5416-4981-4651-A2EC-88DA2A584D35}"/>
          </ac:spMkLst>
        </pc:spChg>
        <pc:spChg chg="mod">
          <ac:chgData name="Andrea Sciubba" userId="02df033adaa03d88" providerId="LiveId" clId="{04901E21-CA9F-4701-9924-5826E8AD5A7A}" dt="2021-02-05T14:04:49.044" v="1476" actId="26606"/>
          <ac:spMkLst>
            <pc:docMk/>
            <pc:sldMk cId="438244680" sldId="268"/>
            <ac:spMk id="3" creationId="{5749AF6D-9A0A-481D-BBC8-3429411E2BD3}"/>
          </ac:spMkLst>
        </pc:spChg>
        <pc:spChg chg="add">
          <ac:chgData name="Andrea Sciubba" userId="02df033adaa03d88" providerId="LiveId" clId="{04901E21-CA9F-4701-9924-5826E8AD5A7A}" dt="2021-02-05T14:04:49.044" v="1476" actId="26606"/>
          <ac:spMkLst>
            <pc:docMk/>
            <pc:sldMk cId="438244680" sldId="268"/>
            <ac:spMk id="10" creationId="{0288C6B4-AFC3-407F-A595-EFFD38D4CCAF}"/>
          </ac:spMkLst>
        </pc:spChg>
        <pc:spChg chg="add">
          <ac:chgData name="Andrea Sciubba" userId="02df033adaa03d88" providerId="LiveId" clId="{04901E21-CA9F-4701-9924-5826E8AD5A7A}" dt="2021-02-05T14:04:49.044" v="1476" actId="26606"/>
          <ac:spMkLst>
            <pc:docMk/>
            <pc:sldMk cId="438244680" sldId="268"/>
            <ac:spMk id="12" creationId="{CF236821-17FE-429B-8D2C-08E13A64EA40}"/>
          </ac:spMkLst>
        </pc:spChg>
        <pc:spChg chg="add">
          <ac:chgData name="Andrea Sciubba" userId="02df033adaa03d88" providerId="LiveId" clId="{04901E21-CA9F-4701-9924-5826E8AD5A7A}" dt="2021-02-05T14:04:49.044" v="1476" actId="26606"/>
          <ac:spMkLst>
            <pc:docMk/>
            <pc:sldMk cId="438244680" sldId="268"/>
            <ac:spMk id="14" creationId="{C0BDBCD2-E081-43AB-9119-C55465E59757}"/>
          </ac:spMkLst>
        </pc:spChg>
        <pc:spChg chg="add">
          <ac:chgData name="Andrea Sciubba" userId="02df033adaa03d88" providerId="LiveId" clId="{04901E21-CA9F-4701-9924-5826E8AD5A7A}" dt="2021-02-05T14:04:49.044" v="1476" actId="26606"/>
          <ac:spMkLst>
            <pc:docMk/>
            <pc:sldMk cId="438244680" sldId="268"/>
            <ac:spMk id="16" creationId="{98E79BE4-34FE-485A-98A5-92CE8F7C4743}"/>
          </ac:spMkLst>
        </pc:spChg>
        <pc:spChg chg="add">
          <ac:chgData name="Andrea Sciubba" userId="02df033adaa03d88" providerId="LiveId" clId="{04901E21-CA9F-4701-9924-5826E8AD5A7A}" dt="2021-02-05T14:04:49.044" v="1476" actId="26606"/>
          <ac:spMkLst>
            <pc:docMk/>
            <pc:sldMk cId="438244680" sldId="268"/>
            <ac:spMk id="18" creationId="{7A5F0580-5EE9-419F-96EE-B6529EF6E7D0}"/>
          </ac:spMkLst>
        </pc:spChg>
        <pc:picChg chg="add mod">
          <ac:chgData name="Andrea Sciubba" userId="02df033adaa03d88" providerId="LiveId" clId="{04901E21-CA9F-4701-9924-5826E8AD5A7A}" dt="2021-02-05T14:04:49.044" v="1476" actId="26606"/>
          <ac:picMkLst>
            <pc:docMk/>
            <pc:sldMk cId="438244680" sldId="268"/>
            <ac:picMk id="5" creationId="{D2E55514-8835-48C0-AE46-DB608CF7C3BF}"/>
          </ac:picMkLst>
        </pc:picChg>
      </pc:sldChg>
      <pc:sldChg chg="addSp delSp modSp mod setBg">
        <pc:chgData name="Andrea Sciubba" userId="02df033adaa03d88" providerId="LiveId" clId="{04901E21-CA9F-4701-9924-5826E8AD5A7A}" dt="2021-02-05T14:28:03.037" v="2095" actId="20577"/>
        <pc:sldMkLst>
          <pc:docMk/>
          <pc:sldMk cId="3045472950" sldId="269"/>
        </pc:sldMkLst>
        <pc:spChg chg="mod">
          <ac:chgData name="Andrea Sciubba" userId="02df033adaa03d88" providerId="LiveId" clId="{04901E21-CA9F-4701-9924-5826E8AD5A7A}" dt="2021-02-05T14:21:44.254" v="1555" actId="26606"/>
          <ac:spMkLst>
            <pc:docMk/>
            <pc:sldMk cId="3045472950" sldId="269"/>
            <ac:spMk id="2" creationId="{9D2BE2E0-5481-4EE0-8FA5-3A4F973E8161}"/>
          </ac:spMkLst>
        </pc:spChg>
        <pc:spChg chg="mod">
          <ac:chgData name="Andrea Sciubba" userId="02df033adaa03d88" providerId="LiveId" clId="{04901E21-CA9F-4701-9924-5826E8AD5A7A}" dt="2021-02-05T14:28:03.037" v="2095" actId="20577"/>
          <ac:spMkLst>
            <pc:docMk/>
            <pc:sldMk cId="3045472950" sldId="269"/>
            <ac:spMk id="3" creationId="{78825BCF-6F53-4632-B6B5-0F5C9A40ACA6}"/>
          </ac:spMkLst>
        </pc:spChg>
        <pc:spChg chg="add del">
          <ac:chgData name="Andrea Sciubba" userId="02df033adaa03d88" providerId="LiveId" clId="{04901E21-CA9F-4701-9924-5826E8AD5A7A}" dt="2021-02-05T14:18:10.902" v="1522" actId="26606"/>
          <ac:spMkLst>
            <pc:docMk/>
            <pc:sldMk cId="3045472950" sldId="269"/>
            <ac:spMk id="8" creationId="{CBB2B1F0-0DD6-4744-9A46-7A344FB48E40}"/>
          </ac:spMkLst>
        </pc:spChg>
        <pc:spChg chg="add del">
          <ac:chgData name="Andrea Sciubba" userId="02df033adaa03d88" providerId="LiveId" clId="{04901E21-CA9F-4701-9924-5826E8AD5A7A}" dt="2021-02-05T14:18:10.902" v="1522" actId="26606"/>
          <ac:spMkLst>
            <pc:docMk/>
            <pc:sldMk cId="3045472950" sldId="269"/>
            <ac:spMk id="10" creationId="{52D502E5-F6B4-4D58-B4AE-FC466FF15EE8}"/>
          </ac:spMkLst>
        </pc:spChg>
        <pc:spChg chg="add del">
          <ac:chgData name="Andrea Sciubba" userId="02df033adaa03d88" providerId="LiveId" clId="{04901E21-CA9F-4701-9924-5826E8AD5A7A}" dt="2021-02-05T14:18:10.902" v="1522" actId="26606"/>
          <ac:spMkLst>
            <pc:docMk/>
            <pc:sldMk cId="3045472950" sldId="269"/>
            <ac:spMk id="12" creationId="{9DECDBF4-02B6-4BB4-B65B-B8107AD6A9E8}"/>
          </ac:spMkLst>
        </pc:spChg>
        <pc:spChg chg="add del">
          <ac:chgData name="Andrea Sciubba" userId="02df033adaa03d88" providerId="LiveId" clId="{04901E21-CA9F-4701-9924-5826E8AD5A7A}" dt="2021-02-05T14:18:10.897" v="1521" actId="26606"/>
          <ac:spMkLst>
            <pc:docMk/>
            <pc:sldMk cId="3045472950" sldId="269"/>
            <ac:spMk id="17" creationId="{1C799903-48D5-4A31-A1A2-541072D9771E}"/>
          </ac:spMkLst>
        </pc:spChg>
        <pc:spChg chg="add del">
          <ac:chgData name="Andrea Sciubba" userId="02df033adaa03d88" providerId="LiveId" clId="{04901E21-CA9F-4701-9924-5826E8AD5A7A}" dt="2021-02-05T14:18:10.897" v="1521" actId="26606"/>
          <ac:spMkLst>
            <pc:docMk/>
            <pc:sldMk cId="3045472950" sldId="269"/>
            <ac:spMk id="19" creationId="{8EFFF109-FC58-4FD3-BE05-9775A1310F55}"/>
          </ac:spMkLst>
        </pc:spChg>
        <pc:spChg chg="add del">
          <ac:chgData name="Andrea Sciubba" userId="02df033adaa03d88" providerId="LiveId" clId="{04901E21-CA9F-4701-9924-5826E8AD5A7A}" dt="2021-02-05T14:18:10.897" v="1521" actId="26606"/>
          <ac:spMkLst>
            <pc:docMk/>
            <pc:sldMk cId="3045472950" sldId="269"/>
            <ac:spMk id="21" creationId="{E1B96AD6-92A9-4273-A62B-96A1C3E0BA95}"/>
          </ac:spMkLst>
        </pc:spChg>
        <pc:spChg chg="add del">
          <ac:chgData name="Andrea Sciubba" userId="02df033adaa03d88" providerId="LiveId" clId="{04901E21-CA9F-4701-9924-5826E8AD5A7A}" dt="2021-02-05T14:18:10.897" v="1521" actId="26606"/>
          <ac:spMkLst>
            <pc:docMk/>
            <pc:sldMk cId="3045472950" sldId="269"/>
            <ac:spMk id="23" creationId="{463EEC44-1BA3-44ED-81FC-A644B04B2A44}"/>
          </ac:spMkLst>
        </pc:spChg>
        <pc:spChg chg="add del">
          <ac:chgData name="Andrea Sciubba" userId="02df033adaa03d88" providerId="LiveId" clId="{04901E21-CA9F-4701-9924-5826E8AD5A7A}" dt="2021-02-05T14:21:44.254" v="1555" actId="26606"/>
          <ac:spMkLst>
            <pc:docMk/>
            <pc:sldMk cId="3045472950" sldId="269"/>
            <ac:spMk id="25" creationId="{777A147A-9ED8-46B4-8660-1B3C2AA880B5}"/>
          </ac:spMkLst>
        </pc:spChg>
        <pc:spChg chg="add del">
          <ac:chgData name="Andrea Sciubba" userId="02df033adaa03d88" providerId="LiveId" clId="{04901E21-CA9F-4701-9924-5826E8AD5A7A}" dt="2021-02-05T14:21:44.254" v="1555" actId="26606"/>
          <ac:spMkLst>
            <pc:docMk/>
            <pc:sldMk cId="3045472950" sldId="269"/>
            <ac:spMk id="26" creationId="{5D6C15A0-C087-4593-8414-2B4EC1CDC3DE}"/>
          </ac:spMkLst>
        </pc:spChg>
        <pc:spChg chg="add">
          <ac:chgData name="Andrea Sciubba" userId="02df033adaa03d88" providerId="LiveId" clId="{04901E21-CA9F-4701-9924-5826E8AD5A7A}" dt="2021-02-05T14:21:44.254" v="1555" actId="26606"/>
          <ac:spMkLst>
            <pc:docMk/>
            <pc:sldMk cId="3045472950" sldId="269"/>
            <ac:spMk id="31" creationId="{100EDD19-6802-4EC3-95CE-CFFAB042CFD6}"/>
          </ac:spMkLst>
        </pc:spChg>
        <pc:spChg chg="add">
          <ac:chgData name="Andrea Sciubba" userId="02df033adaa03d88" providerId="LiveId" clId="{04901E21-CA9F-4701-9924-5826E8AD5A7A}" dt="2021-02-05T14:21:44.254" v="1555" actId="26606"/>
          <ac:spMkLst>
            <pc:docMk/>
            <pc:sldMk cId="3045472950" sldId="269"/>
            <ac:spMk id="33" creationId="{DB17E863-922E-4C26-BD64-E8FD41D28661}"/>
          </ac:spMkLst>
        </pc:spChg>
      </pc:sldChg>
      <pc:sldChg chg="addSp modSp mod ord setBg">
        <pc:chgData name="Andrea Sciubba" userId="02df033adaa03d88" providerId="LiveId" clId="{04901E21-CA9F-4701-9924-5826E8AD5A7A}" dt="2021-02-05T14:28:23.509" v="2097"/>
        <pc:sldMkLst>
          <pc:docMk/>
          <pc:sldMk cId="1749344413" sldId="270"/>
        </pc:sldMkLst>
        <pc:spChg chg="mod">
          <ac:chgData name="Andrea Sciubba" userId="02df033adaa03d88" providerId="LiveId" clId="{04901E21-CA9F-4701-9924-5826E8AD5A7A}" dt="2021-02-05T14:04:59.771" v="1477" actId="26606"/>
          <ac:spMkLst>
            <pc:docMk/>
            <pc:sldMk cId="1749344413" sldId="270"/>
            <ac:spMk id="2" creationId="{A86A459C-1FBE-414A-9102-222A97C64ED5}"/>
          </ac:spMkLst>
        </pc:spChg>
        <pc:spChg chg="mod">
          <ac:chgData name="Andrea Sciubba" userId="02df033adaa03d88" providerId="LiveId" clId="{04901E21-CA9F-4701-9924-5826E8AD5A7A}" dt="2021-02-05T14:04:59.771" v="1477" actId="26606"/>
          <ac:spMkLst>
            <pc:docMk/>
            <pc:sldMk cId="1749344413" sldId="270"/>
            <ac:spMk id="3" creationId="{4115B7E3-D570-44B6-A68B-19C54AD5D5BA}"/>
          </ac:spMkLst>
        </pc:spChg>
        <pc:spChg chg="add">
          <ac:chgData name="Andrea Sciubba" userId="02df033adaa03d88" providerId="LiveId" clId="{04901E21-CA9F-4701-9924-5826E8AD5A7A}" dt="2021-02-05T14:04:59.771" v="1477" actId="26606"/>
          <ac:spMkLst>
            <pc:docMk/>
            <pc:sldMk cId="1749344413" sldId="270"/>
            <ac:spMk id="8" creationId="{1C799903-48D5-4A31-A1A2-541072D9771E}"/>
          </ac:spMkLst>
        </pc:spChg>
        <pc:spChg chg="add">
          <ac:chgData name="Andrea Sciubba" userId="02df033adaa03d88" providerId="LiveId" clId="{04901E21-CA9F-4701-9924-5826E8AD5A7A}" dt="2021-02-05T14:04:59.771" v="1477" actId="26606"/>
          <ac:spMkLst>
            <pc:docMk/>
            <pc:sldMk cId="1749344413" sldId="270"/>
            <ac:spMk id="10" creationId="{8EFFF109-FC58-4FD3-BE05-9775A1310F55}"/>
          </ac:spMkLst>
        </pc:spChg>
        <pc:spChg chg="add">
          <ac:chgData name="Andrea Sciubba" userId="02df033adaa03d88" providerId="LiveId" clId="{04901E21-CA9F-4701-9924-5826E8AD5A7A}" dt="2021-02-05T14:04:59.771" v="1477" actId="26606"/>
          <ac:spMkLst>
            <pc:docMk/>
            <pc:sldMk cId="1749344413" sldId="270"/>
            <ac:spMk id="12" creationId="{E1B96AD6-92A9-4273-A62B-96A1C3E0BA95}"/>
          </ac:spMkLst>
        </pc:spChg>
        <pc:spChg chg="add">
          <ac:chgData name="Andrea Sciubba" userId="02df033adaa03d88" providerId="LiveId" clId="{04901E21-CA9F-4701-9924-5826E8AD5A7A}" dt="2021-02-05T14:04:59.771" v="1477" actId="26606"/>
          <ac:spMkLst>
            <pc:docMk/>
            <pc:sldMk cId="1749344413" sldId="270"/>
            <ac:spMk id="14" creationId="{463EEC44-1BA3-44ED-81FC-A644B04B2A44}"/>
          </ac:spMkLst>
        </pc:spChg>
      </pc:sldChg>
      <pc:sldChg chg="addSp delSp modSp mod setBg setClrOvrMap">
        <pc:chgData name="Andrea Sciubba" userId="02df033adaa03d88" providerId="LiveId" clId="{04901E21-CA9F-4701-9924-5826E8AD5A7A}" dt="2021-02-05T14:21:28.402" v="1554" actId="26606"/>
        <pc:sldMkLst>
          <pc:docMk/>
          <pc:sldMk cId="1656863229" sldId="271"/>
        </pc:sldMkLst>
        <pc:spChg chg="mod ord">
          <ac:chgData name="Andrea Sciubba" userId="02df033adaa03d88" providerId="LiveId" clId="{04901E21-CA9F-4701-9924-5826E8AD5A7A}" dt="2021-02-05T14:21:28.402" v="1554" actId="26606"/>
          <ac:spMkLst>
            <pc:docMk/>
            <pc:sldMk cId="1656863229" sldId="271"/>
            <ac:spMk id="2" creationId="{36767471-BF7D-457C-BC20-1D2382C21814}"/>
          </ac:spMkLst>
        </pc:spChg>
        <pc:spChg chg="del">
          <ac:chgData name="Andrea Sciubba" userId="02df033adaa03d88" providerId="LiveId" clId="{04901E21-CA9F-4701-9924-5826E8AD5A7A}" dt="2021-02-05T14:18:33.857" v="1539" actId="478"/>
          <ac:spMkLst>
            <pc:docMk/>
            <pc:sldMk cId="1656863229" sldId="271"/>
            <ac:spMk id="3" creationId="{DE04C39C-E434-40E0-8F4A-171626D0EAF0}"/>
          </ac:spMkLst>
        </pc:spChg>
        <pc:spChg chg="add del">
          <ac:chgData name="Andrea Sciubba" userId="02df033adaa03d88" providerId="LiveId" clId="{04901E21-CA9F-4701-9924-5826E8AD5A7A}" dt="2021-02-05T14:20:58.828" v="1545" actId="26606"/>
          <ac:spMkLst>
            <pc:docMk/>
            <pc:sldMk cId="1656863229" sldId="271"/>
            <ac:spMk id="10" creationId="{5A59F003-E00A-43F9-91DC-CC54E3B87466}"/>
          </ac:spMkLst>
        </pc:spChg>
        <pc:spChg chg="add del">
          <ac:chgData name="Andrea Sciubba" userId="02df033adaa03d88" providerId="LiveId" clId="{04901E21-CA9F-4701-9924-5826E8AD5A7A}" dt="2021-02-05T14:20:58.828" v="1545" actId="26606"/>
          <ac:spMkLst>
            <pc:docMk/>
            <pc:sldMk cId="1656863229" sldId="271"/>
            <ac:spMk id="12" creationId="{D74A4382-E3AD-430A-9A1F-DFA3E0E77A7D}"/>
          </ac:spMkLst>
        </pc:spChg>
        <pc:spChg chg="add del">
          <ac:chgData name="Andrea Sciubba" userId="02df033adaa03d88" providerId="LiveId" clId="{04901E21-CA9F-4701-9924-5826E8AD5A7A}" dt="2021-02-05T14:20:58.828" v="1545" actId="26606"/>
          <ac:spMkLst>
            <pc:docMk/>
            <pc:sldMk cId="1656863229" sldId="271"/>
            <ac:spMk id="14" creationId="{79F40191-0F44-4FD1-82CC-ACB507C14BE6}"/>
          </ac:spMkLst>
        </pc:spChg>
        <pc:spChg chg="add del">
          <ac:chgData name="Andrea Sciubba" userId="02df033adaa03d88" providerId="LiveId" clId="{04901E21-CA9F-4701-9924-5826E8AD5A7A}" dt="2021-02-05T14:21:03.313" v="1547" actId="26606"/>
          <ac:spMkLst>
            <pc:docMk/>
            <pc:sldMk cId="1656863229" sldId="271"/>
            <ac:spMk id="16" creationId="{C1DD1A8A-57D5-4A81-AD04-532B043C5611}"/>
          </ac:spMkLst>
        </pc:spChg>
        <pc:spChg chg="add del">
          <ac:chgData name="Andrea Sciubba" userId="02df033adaa03d88" providerId="LiveId" clId="{04901E21-CA9F-4701-9924-5826E8AD5A7A}" dt="2021-02-05T14:21:03.313" v="1547" actId="26606"/>
          <ac:spMkLst>
            <pc:docMk/>
            <pc:sldMk cId="1656863229" sldId="271"/>
            <ac:spMk id="17" creationId="{007891EC-4501-44ED-A8C8-B11B6DB767AB}"/>
          </ac:spMkLst>
        </pc:spChg>
        <pc:spChg chg="add del">
          <ac:chgData name="Andrea Sciubba" userId="02df033adaa03d88" providerId="LiveId" clId="{04901E21-CA9F-4701-9924-5826E8AD5A7A}" dt="2021-02-05T14:21:28.402" v="1554" actId="26606"/>
          <ac:spMkLst>
            <pc:docMk/>
            <pc:sldMk cId="1656863229" sldId="271"/>
            <ac:spMk id="18" creationId="{08C9B587-E65E-4B52-B37C-ABEBB6E87928}"/>
          </ac:spMkLst>
        </pc:spChg>
        <pc:spChg chg="add del">
          <ac:chgData name="Andrea Sciubba" userId="02df033adaa03d88" providerId="LiveId" clId="{04901E21-CA9F-4701-9924-5826E8AD5A7A}" dt="2021-02-05T14:21:13.712" v="1549" actId="26606"/>
          <ac:spMkLst>
            <pc:docMk/>
            <pc:sldMk cId="1656863229" sldId="271"/>
            <ac:spMk id="19" creationId="{71B2258F-86CA-4D4D-8270-BC05FCDEBFB3}"/>
          </ac:spMkLst>
        </pc:spChg>
        <pc:spChg chg="add del">
          <ac:chgData name="Andrea Sciubba" userId="02df033adaa03d88" providerId="LiveId" clId="{04901E21-CA9F-4701-9924-5826E8AD5A7A}" dt="2021-02-05T14:21:18.742" v="1551" actId="26606"/>
          <ac:spMkLst>
            <pc:docMk/>
            <pc:sldMk cId="1656863229" sldId="271"/>
            <ac:spMk id="21" creationId="{665DBBEF-238B-476B-96AB-8AAC3224ECEA}"/>
          </ac:spMkLst>
        </pc:spChg>
        <pc:spChg chg="add del">
          <ac:chgData name="Andrea Sciubba" userId="02df033adaa03d88" providerId="LiveId" clId="{04901E21-CA9F-4701-9924-5826E8AD5A7A}" dt="2021-02-05T14:21:18.742" v="1551" actId="26606"/>
          <ac:spMkLst>
            <pc:docMk/>
            <pc:sldMk cId="1656863229" sldId="271"/>
            <ac:spMk id="22" creationId="{3FCFB1DE-0B7E-48CC-BA90-B2AB0889F9D6}"/>
          </ac:spMkLst>
        </pc:spChg>
        <pc:spChg chg="add del">
          <ac:chgData name="Andrea Sciubba" userId="02df033adaa03d88" providerId="LiveId" clId="{04901E21-CA9F-4701-9924-5826E8AD5A7A}" dt="2021-02-05T14:21:28.402" v="1554" actId="26606"/>
          <ac:spMkLst>
            <pc:docMk/>
            <pc:sldMk cId="1656863229" sldId="271"/>
            <ac:spMk id="24" creationId="{55666830-9A19-4E01-8505-D6C7F9AC5665}"/>
          </ac:spMkLst>
        </pc:spChg>
        <pc:spChg chg="add del">
          <ac:chgData name="Andrea Sciubba" userId="02df033adaa03d88" providerId="LiveId" clId="{04901E21-CA9F-4701-9924-5826E8AD5A7A}" dt="2021-02-05T14:21:28.402" v="1554" actId="26606"/>
          <ac:spMkLst>
            <pc:docMk/>
            <pc:sldMk cId="1656863229" sldId="271"/>
            <ac:spMk id="25" creationId="{AE9FC877-7FB6-4D22-9988-35420644E202}"/>
          </ac:spMkLst>
        </pc:spChg>
        <pc:spChg chg="add del">
          <ac:chgData name="Andrea Sciubba" userId="02df033adaa03d88" providerId="LiveId" clId="{04901E21-CA9F-4701-9924-5826E8AD5A7A}" dt="2021-02-05T14:21:28.402" v="1554" actId="26606"/>
          <ac:spMkLst>
            <pc:docMk/>
            <pc:sldMk cId="1656863229" sldId="271"/>
            <ac:spMk id="26" creationId="{E41809D1-F12E-46BB-B804-5F209D325E8B}"/>
          </ac:spMkLst>
        </pc:spChg>
        <pc:spChg chg="add del">
          <ac:chgData name="Andrea Sciubba" userId="02df033adaa03d88" providerId="LiveId" clId="{04901E21-CA9F-4701-9924-5826E8AD5A7A}" dt="2021-02-05T14:21:28.402" v="1554" actId="26606"/>
          <ac:spMkLst>
            <pc:docMk/>
            <pc:sldMk cId="1656863229" sldId="271"/>
            <ac:spMk id="27" creationId="{AF2F604E-43BE-4DC3-B983-E071523364F8}"/>
          </ac:spMkLst>
        </pc:spChg>
        <pc:spChg chg="add">
          <ac:chgData name="Andrea Sciubba" userId="02df033adaa03d88" providerId="LiveId" clId="{04901E21-CA9F-4701-9924-5826E8AD5A7A}" dt="2021-02-05T14:21:28.402" v="1554" actId="26606"/>
          <ac:spMkLst>
            <pc:docMk/>
            <pc:sldMk cId="1656863229" sldId="271"/>
            <ac:spMk id="32" creationId="{71B2258F-86CA-4D4D-8270-BC05FCDEBFB3}"/>
          </ac:spMkLst>
        </pc:spChg>
        <pc:picChg chg="add mod">
          <ac:chgData name="Andrea Sciubba" userId="02df033adaa03d88" providerId="LiveId" clId="{04901E21-CA9F-4701-9924-5826E8AD5A7A}" dt="2021-02-05T14:21:28.402" v="1554" actId="26606"/>
          <ac:picMkLst>
            <pc:docMk/>
            <pc:sldMk cId="1656863229" sldId="271"/>
            <ac:picMk id="5" creationId="{B274D2E8-34DD-4834-9B72-8B9FC77FA6A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0DB3-D62B-4561-8030-FA26DC621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5802176-13A0-451A-90B5-4712E6581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AADCA3-B5C8-4CD7-984D-89D8470953B2}"/>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237CFB42-E100-4E61-8329-B35AF7D79D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9B5031-DE20-49C7-BD0F-3426E7A1D6A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8433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F3C-86EA-4DBD-9185-A3A7BBF67D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8C46EE-579D-4CAE-B104-569368C4B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30940A-35C5-4DBD-8F88-7198FB7F3D38}"/>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55FBAD31-B7CE-43C7-BA41-C98AC73684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F15D05-3CEB-44C7-9C83-7F7938FA8D5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59542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A5591-022F-4AE9-9B3E-E9BB025A2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0147F2-286C-4C44-BF5E-F83329CA2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885233-51F5-42CF-8B0B-1F8D2878B74F}"/>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F41FD1F4-0B58-41A1-8A6F-0FD034CFDE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E90AD2-73D0-4845-AC2F-27D50AF106B8}"/>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16008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175-1FD6-4327-8D1D-B2C603318F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EA40A5-E87D-4468-871E-28B13C981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C009920-07D8-4D14-96BC-961832D4FDBD}"/>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DE92D228-8C36-470C-985D-C4EC222AD4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A32003-38EA-4161-96D9-7B347C615D2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4291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246E-91EF-4CD7-B015-28C8D3EC2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66CF91-C159-4D39-B94B-568088299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5D1EA-0858-4F23-ADA6-139CADB94C6A}"/>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2ECC9C6F-8B78-46CC-9584-9D6EDFB560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5E71EE-00F1-44B9-8AD1-E7B6921B6D7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65747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E15-A47D-4112-9CEE-9DE79A6440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1B80ADD-CA43-4AEA-831F-AFE8BA63B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E8F0E2-200F-438F-9486-4713C4238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9FBF58-01A6-4614-8C68-A0E98FFF8296}"/>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6" name="Footer Placeholder 5">
            <a:extLst>
              <a:ext uri="{FF2B5EF4-FFF2-40B4-BE49-F238E27FC236}">
                <a16:creationId xmlns:a16="http://schemas.microsoft.com/office/drawing/2014/main" id="{F96C31DD-5F2B-4227-996C-FBC496B442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0A390F-80EC-4616-8C13-27E1E65FF73D}"/>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23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29F4-CCBC-4CE2-B1D7-0812D7CF2D5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C4C3AA-375F-4A08-B209-301D5A9A2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97AA2-55C3-431F-BAEC-8ED3779A5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3A1E5E-5D3D-4E1F-85D7-A0968354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37F60-0D70-4CC3-83F2-FC7F6E979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D217BDE-37F4-4753-8374-E431BDC415EF}"/>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8" name="Footer Placeholder 7">
            <a:extLst>
              <a:ext uri="{FF2B5EF4-FFF2-40B4-BE49-F238E27FC236}">
                <a16:creationId xmlns:a16="http://schemas.microsoft.com/office/drawing/2014/main" id="{536F65CA-D2DC-453A-AB64-5157203BEA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BA5B2CB-B72E-4EE8-A91C-1A89F220481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17368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A4E-1EA1-4161-8C9E-67BA085F74D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3F34D9-AE12-433C-AD4C-959DBBBE3B9E}"/>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4" name="Footer Placeholder 3">
            <a:extLst>
              <a:ext uri="{FF2B5EF4-FFF2-40B4-BE49-F238E27FC236}">
                <a16:creationId xmlns:a16="http://schemas.microsoft.com/office/drawing/2014/main" id="{FF5851BC-2E3A-4DA8-883E-6CA4B125DDD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7A385F-1029-4ECB-9DD4-2B432199E94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81304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D707-9357-4796-825F-D0396E398C42}"/>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3" name="Footer Placeholder 2">
            <a:extLst>
              <a:ext uri="{FF2B5EF4-FFF2-40B4-BE49-F238E27FC236}">
                <a16:creationId xmlns:a16="http://schemas.microsoft.com/office/drawing/2014/main" id="{EF7E7E33-B5B8-4597-9B2B-0DA5FE927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FFB3504-F2DE-4C4E-BB0C-1DAF147219C4}"/>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4590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B71-23A8-4161-9BC1-7F62698E8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639839-A0B2-47E0-B432-4AF802C0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820AFDF-EDAF-4AAF-9ED2-310C57E5D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4889-C802-4FC6-A9CE-0443413CDE2C}"/>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6" name="Footer Placeholder 5">
            <a:extLst>
              <a:ext uri="{FF2B5EF4-FFF2-40B4-BE49-F238E27FC236}">
                <a16:creationId xmlns:a16="http://schemas.microsoft.com/office/drawing/2014/main" id="{17C8BB2A-C7DF-4598-B2EC-D9EEC8F60E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B0DAEE-7681-46D7-8CBF-E2FE762FF8F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83338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F06C-FBC8-4B30-B22D-61822B285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7F6BB5-F830-405C-8370-DD85A5007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7A15FAC-3310-4A13-8F36-F2CB9511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AFF47-33C3-4CFE-9DA5-A30F5AFD9561}"/>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6" name="Footer Placeholder 5">
            <a:extLst>
              <a:ext uri="{FF2B5EF4-FFF2-40B4-BE49-F238E27FC236}">
                <a16:creationId xmlns:a16="http://schemas.microsoft.com/office/drawing/2014/main" id="{37C0BF81-B96E-400D-B73E-90A101843E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9B9B80-179E-44A8-9B6D-ECA9930AF9A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298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899CA-E33D-43B0-8533-21C9E3619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4E265B-BEAD-4FC0-9B20-756174610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CD438A-643C-4A7D-975A-6BB8406F0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5C391B1B-8C34-4189-9864-A1954146B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B71F9D6-D161-461C-8662-FC0105177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46158-9CEB-4E16-92E4-9D1681248D4A}" type="slidenum">
              <a:rPr lang="en-AU" smtClean="0"/>
              <a:t>‹#›</a:t>
            </a:fld>
            <a:endParaRPr lang="en-AU"/>
          </a:p>
        </p:txBody>
      </p:sp>
    </p:spTree>
    <p:extLst>
      <p:ext uri="{BB962C8B-B14F-4D97-AF65-F5344CB8AC3E}">
        <p14:creationId xmlns:p14="http://schemas.microsoft.com/office/powerpoint/2010/main" val="37270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rgast.com/mrd/"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8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mula One 2010 Rd.8 Canadian GP: Lewis Hamilton and Jenson Button giving 1-2 finish for McLaren.">
            <a:extLst>
              <a:ext uri="{FF2B5EF4-FFF2-40B4-BE49-F238E27FC236}">
                <a16:creationId xmlns:a16="http://schemas.microsoft.com/office/drawing/2014/main" id="{3E6144E6-DCB2-4A4F-B938-3C15D259F1F0}"/>
              </a:ext>
            </a:extLst>
          </p:cNvPr>
          <p:cNvPicPr>
            <a:picLocks noChangeAspect="1"/>
          </p:cNvPicPr>
          <p:nvPr/>
        </p:nvPicPr>
        <p:blipFill rotWithShape="1">
          <a:blip r:embed="rId2">
            <a:extLst>
              <a:ext uri="{28A0092B-C50C-407E-A947-70E740481C1C}">
                <a14:useLocalDpi xmlns:a14="http://schemas.microsoft.com/office/drawing/2010/main" val="0"/>
              </a:ext>
            </a:extLst>
          </a:blip>
          <a:srcRect l="11494" t="9091" r="14567"/>
          <a:stretch/>
        </p:blipFill>
        <p:spPr>
          <a:xfrm>
            <a:off x="20" y="10"/>
            <a:ext cx="12191981" cy="6857990"/>
          </a:xfrm>
          <a:prstGeom prst="rect">
            <a:avLst/>
          </a:prstGeom>
        </p:spPr>
      </p:pic>
      <p:sp>
        <p:nvSpPr>
          <p:cNvPr id="94" name="Rectangle 8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878849-704D-42D0-B85A-F8579B8B9974}"/>
              </a:ext>
            </a:extLst>
          </p:cNvPr>
          <p:cNvSpPr>
            <a:spLocks noGrp="1"/>
          </p:cNvSpPr>
          <p:nvPr>
            <p:ph type="ctrTitle"/>
          </p:nvPr>
        </p:nvSpPr>
        <p:spPr>
          <a:xfrm>
            <a:off x="404553" y="3091928"/>
            <a:ext cx="9078562" cy="2387600"/>
          </a:xfrm>
        </p:spPr>
        <p:txBody>
          <a:bodyPr vert="horz" lIns="91440" tIns="45720" rIns="91440" bIns="45720" rtlCol="0">
            <a:normAutofit/>
          </a:bodyPr>
          <a:lstStyle/>
          <a:p>
            <a:pPr algn="l"/>
            <a:r>
              <a:rPr lang="en-US" sz="6600"/>
              <a:t>Factors affecting F1 Racing</a:t>
            </a:r>
          </a:p>
        </p:txBody>
      </p:sp>
      <p:sp>
        <p:nvSpPr>
          <p:cNvPr id="95" name="Rectangle: Rounded Corners 8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437E0B5-8BF6-4676-9D91-428DB7725FF0}"/>
              </a:ext>
            </a:extLst>
          </p:cNvPr>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a:t>By Tom Cahill, John Ng, Praveena Subramani, Andrea Sciubba</a:t>
            </a:r>
          </a:p>
        </p:txBody>
      </p:sp>
    </p:spTree>
    <p:extLst>
      <p:ext uri="{BB962C8B-B14F-4D97-AF65-F5344CB8AC3E}">
        <p14:creationId xmlns:p14="http://schemas.microsoft.com/office/powerpoint/2010/main" val="4031048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34C28-12CB-4D80-A3AC-45660E9BDF80}"/>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Fastest laps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922324C-E9AE-4ED9-9B1E-F162C3D27C4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At what point in the race do the fastest laps occur</a:t>
            </a:r>
          </a:p>
          <a:p>
            <a:pPr marL="285750" indent="-228600">
              <a:lnSpc>
                <a:spcPct val="90000"/>
              </a:lnSpc>
              <a:spcAft>
                <a:spcPts val="600"/>
              </a:spcAft>
              <a:buFont typeface="Arial" panose="020B0604020202020204" pitchFamily="34" charset="0"/>
              <a:buChar char="•"/>
            </a:pPr>
            <a:r>
              <a:rPr lang="en-US" sz="1700" dirty="0"/>
              <a:t>The peak is </a:t>
            </a:r>
            <a:r>
              <a:rPr lang="en-US" sz="1700" dirty="0" err="1"/>
              <a:t>approx</a:t>
            </a:r>
            <a:r>
              <a:rPr lang="en-US" sz="1700" dirty="0"/>
              <a:t> the ¾ point into the race</a:t>
            </a:r>
            <a:r>
              <a:rPr lang="en-US" sz="1700"/>
              <a:t>, around lap 60</a:t>
            </a:r>
            <a:endParaRPr lang="en-US" sz="1700" dirty="0"/>
          </a:p>
          <a:p>
            <a:pPr marL="285750" indent="-228600">
              <a:lnSpc>
                <a:spcPct val="90000"/>
              </a:lnSpc>
              <a:spcAft>
                <a:spcPts val="600"/>
              </a:spcAft>
              <a:buFont typeface="Arial" panose="020B0604020202020204" pitchFamily="34" charset="0"/>
              <a:buChar char="•"/>
            </a:pPr>
            <a:r>
              <a:rPr lang="en-US" sz="1700" dirty="0"/>
              <a:t>Reasons: optimal conditions of the car (e.g. </a:t>
            </a:r>
            <a:r>
              <a:rPr lang="en-US" sz="1700" dirty="0" err="1"/>
              <a:t>tyre</a:t>
            </a:r>
            <a:r>
              <a:rPr lang="en-US" sz="1700" dirty="0"/>
              <a:t> condition), team strategy</a:t>
            </a:r>
          </a:p>
          <a:p>
            <a:pPr marL="285750" indent="-228600">
              <a:lnSpc>
                <a:spcPct val="90000"/>
              </a:lnSpc>
              <a:spcAft>
                <a:spcPts val="600"/>
              </a:spcAft>
              <a:buFont typeface="Arial" panose="020B0604020202020204" pitchFamily="34" charset="0"/>
              <a:buChar char="•"/>
            </a:pPr>
            <a:endParaRPr lang="en-US" sz="1700" dirty="0"/>
          </a:p>
        </p:txBody>
      </p:sp>
      <p:pic>
        <p:nvPicPr>
          <p:cNvPr id="5" name="Content Placeholder 4" descr="Chart, histogram&#10;&#10;Description automatically generated">
            <a:extLst>
              <a:ext uri="{FF2B5EF4-FFF2-40B4-BE49-F238E27FC236}">
                <a16:creationId xmlns:a16="http://schemas.microsoft.com/office/drawing/2014/main" id="{D86C46DA-D90C-44B6-98EA-3FD131B6A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7724"/>
            <a:ext cx="6922008" cy="4603135"/>
          </a:xfrm>
          <a:prstGeom prst="rect">
            <a:avLst/>
          </a:prstGeom>
        </p:spPr>
      </p:pic>
    </p:spTree>
    <p:extLst>
      <p:ext uri="{BB962C8B-B14F-4D97-AF65-F5344CB8AC3E}">
        <p14:creationId xmlns:p14="http://schemas.microsoft.com/office/powerpoint/2010/main" val="155327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648060-9CCB-472F-969A-7C3C43B87FF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Grid position</a:t>
            </a:r>
          </a:p>
        </p:txBody>
      </p:sp>
      <p:sp>
        <p:nvSpPr>
          <p:cNvPr id="31"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E789A24-7192-4274-875C-C39406AEB124}"/>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Starting position on grid compared to finished position</a:t>
            </a:r>
          </a:p>
          <a:p>
            <a:pPr marL="285750" indent="-228600">
              <a:lnSpc>
                <a:spcPct val="90000"/>
              </a:lnSpc>
              <a:spcAft>
                <a:spcPts val="600"/>
              </a:spcAft>
              <a:buFont typeface="Arial" panose="020B0604020202020204" pitchFamily="34" charset="0"/>
              <a:buChar char="•"/>
            </a:pPr>
            <a:r>
              <a:rPr lang="en-US" dirty="0"/>
              <a:t>H0: The starting grid position has no affect on the finishing position</a:t>
            </a:r>
          </a:p>
          <a:p>
            <a:pPr marL="285750" indent="-228600">
              <a:lnSpc>
                <a:spcPct val="90000"/>
              </a:lnSpc>
              <a:spcAft>
                <a:spcPts val="600"/>
              </a:spcAft>
              <a:buFont typeface="Arial" panose="020B0604020202020204" pitchFamily="34" charset="0"/>
              <a:buChar char="•"/>
            </a:pPr>
            <a:r>
              <a:rPr lang="en-US" dirty="0"/>
              <a:t>Strong positive linear correlation for positions 1 to 20, then no consistent trend</a:t>
            </a:r>
          </a:p>
          <a:p>
            <a:pPr marL="285750" indent="-228600">
              <a:lnSpc>
                <a:spcPct val="90000"/>
              </a:lnSpc>
              <a:spcAft>
                <a:spcPts val="600"/>
              </a:spcAft>
              <a:buFont typeface="Arial" panose="020B0604020202020204" pitchFamily="34" charset="0"/>
              <a:buChar char="•"/>
            </a:pPr>
            <a:r>
              <a:rPr lang="en-US" dirty="0"/>
              <a:t>Reasons: race originally had 34 grid positions then changed to 20, therefore more data collected</a:t>
            </a:r>
          </a:p>
        </p:txBody>
      </p:sp>
      <p:pic>
        <p:nvPicPr>
          <p:cNvPr id="7" name="Picture 6" descr="Chart, scatter chart&#10;&#10;Description automatically generated">
            <a:extLst>
              <a:ext uri="{FF2B5EF4-FFF2-40B4-BE49-F238E27FC236}">
                <a16:creationId xmlns:a16="http://schemas.microsoft.com/office/drawing/2014/main" id="{BEAF1386-DC96-4AE2-8550-CEB7AF01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502" y="3324876"/>
            <a:ext cx="4610006" cy="3319205"/>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B32A663B-7032-4B31-9C95-49AC66936C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62747" y="213919"/>
            <a:ext cx="4590340" cy="3155860"/>
          </a:xfrm>
          <a:prstGeom prst="rect">
            <a:avLst/>
          </a:prstGeom>
        </p:spPr>
      </p:pic>
    </p:spTree>
    <p:extLst>
      <p:ext uri="{BB962C8B-B14F-4D97-AF65-F5344CB8AC3E}">
        <p14:creationId xmlns:p14="http://schemas.microsoft.com/office/powerpoint/2010/main" val="184905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A5416-4981-4651-A2EC-88DA2A584D35}"/>
              </a:ext>
            </a:extLst>
          </p:cNvPr>
          <p:cNvSpPr>
            <a:spLocks noGrp="1"/>
          </p:cNvSpPr>
          <p:nvPr>
            <p:ph type="title"/>
          </p:nvPr>
        </p:nvSpPr>
        <p:spPr>
          <a:xfrm>
            <a:off x="371094" y="1161288"/>
            <a:ext cx="3438144" cy="1239012"/>
          </a:xfrm>
        </p:spPr>
        <p:txBody>
          <a:bodyPr anchor="ctr">
            <a:normAutofit/>
          </a:bodyPr>
          <a:lstStyle/>
          <a:p>
            <a:r>
              <a:rPr lang="en-AU" sz="2800"/>
              <a:t>API</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49AF6D-9A0A-481D-BBC8-3429411E2BD3}"/>
              </a:ext>
            </a:extLst>
          </p:cNvPr>
          <p:cNvSpPr>
            <a:spLocks noGrp="1"/>
          </p:cNvSpPr>
          <p:nvPr>
            <p:ph idx="1"/>
          </p:nvPr>
        </p:nvSpPr>
        <p:spPr>
          <a:xfrm>
            <a:off x="371094" y="2718054"/>
            <a:ext cx="3438906" cy="3207258"/>
          </a:xfrm>
        </p:spPr>
        <p:txBody>
          <a:bodyPr anchor="t">
            <a:normAutofit/>
          </a:bodyPr>
          <a:lstStyle/>
          <a:p>
            <a:r>
              <a:rPr lang="en-US" sz="1700" b="0" i="0">
                <a:effectLst/>
                <a:latin typeface="Slack-Lato"/>
              </a:rPr>
              <a:t>Asks the user to enter a year </a:t>
            </a:r>
          </a:p>
          <a:p>
            <a:r>
              <a:rPr lang="en-US" sz="1700">
                <a:latin typeface="Slack-Lato"/>
              </a:rPr>
              <a:t>V</a:t>
            </a:r>
            <a:r>
              <a:rPr lang="en-US" sz="1700" b="0" i="0">
                <a:effectLst/>
                <a:latin typeface="Slack-Lato"/>
              </a:rPr>
              <a:t>alidates years between 1950 and 2020</a:t>
            </a:r>
          </a:p>
          <a:p>
            <a:r>
              <a:rPr lang="en-US" sz="1700" b="0" i="0">
                <a:effectLst/>
                <a:latin typeface="Slack-Lato"/>
              </a:rPr>
              <a:t>Returns:</a:t>
            </a:r>
          </a:p>
          <a:p>
            <a:pPr lvl="1"/>
            <a:r>
              <a:rPr lang="en-US" sz="1700">
                <a:latin typeface="Slack-Lato"/>
              </a:rPr>
              <a:t>Name of winning driver for championship</a:t>
            </a:r>
          </a:p>
          <a:p>
            <a:pPr lvl="1"/>
            <a:r>
              <a:rPr lang="en-US" sz="1700" b="0" i="0">
                <a:effectLst/>
                <a:latin typeface="Slack-Lato"/>
              </a:rPr>
              <a:t>Driver’s date of birth and nationality </a:t>
            </a:r>
          </a:p>
          <a:p>
            <a:pPr lvl="1"/>
            <a:r>
              <a:rPr lang="en-US" sz="1700">
                <a:latin typeface="Slack-Lato"/>
              </a:rPr>
              <a:t>Constructor they raced for</a:t>
            </a:r>
            <a:endParaRPr lang="en-US" sz="1700" b="0" i="0">
              <a:effectLst/>
              <a:latin typeface="Slack-Lato"/>
            </a:endParaRPr>
          </a:p>
          <a:p>
            <a:endParaRPr lang="en-AU" sz="1700"/>
          </a:p>
        </p:txBody>
      </p:sp>
      <p:pic>
        <p:nvPicPr>
          <p:cNvPr id="5" name="Picture 4" descr="A person holding a trophy&#10;&#10;Description automatically generated with medium confidence">
            <a:extLst>
              <a:ext uri="{FF2B5EF4-FFF2-40B4-BE49-F238E27FC236}">
                <a16:creationId xmlns:a16="http://schemas.microsoft.com/office/drawing/2014/main" id="{D2E55514-8835-48C0-AE46-DB608CF7C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883539"/>
            <a:ext cx="6922008" cy="5191506"/>
          </a:xfrm>
          <a:prstGeom prst="rect">
            <a:avLst/>
          </a:prstGeom>
        </p:spPr>
      </p:pic>
    </p:spTree>
    <p:extLst>
      <p:ext uri="{BB962C8B-B14F-4D97-AF65-F5344CB8AC3E}">
        <p14:creationId xmlns:p14="http://schemas.microsoft.com/office/powerpoint/2010/main" val="4382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6A459C-1FBE-414A-9102-222A97C64ED5}"/>
              </a:ext>
            </a:extLst>
          </p:cNvPr>
          <p:cNvSpPr>
            <a:spLocks noGrp="1"/>
          </p:cNvSpPr>
          <p:nvPr>
            <p:ph type="title"/>
          </p:nvPr>
        </p:nvSpPr>
        <p:spPr>
          <a:xfrm>
            <a:off x="621792" y="1161288"/>
            <a:ext cx="3602736" cy="4526280"/>
          </a:xfrm>
        </p:spPr>
        <p:txBody>
          <a:bodyPr>
            <a:normAutofit/>
          </a:bodyPr>
          <a:lstStyle/>
          <a:p>
            <a:r>
              <a:rPr lang="en-AU" sz="4000"/>
              <a:t>Challenges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5B7E3-D570-44B6-A68B-19C54AD5D5BA}"/>
              </a:ext>
            </a:extLst>
          </p:cNvPr>
          <p:cNvSpPr>
            <a:spLocks noGrp="1"/>
          </p:cNvSpPr>
          <p:nvPr>
            <p:ph idx="1"/>
          </p:nvPr>
        </p:nvSpPr>
        <p:spPr>
          <a:xfrm>
            <a:off x="5434149" y="932688"/>
            <a:ext cx="5916603" cy="4992624"/>
          </a:xfrm>
        </p:spPr>
        <p:txBody>
          <a:bodyPr anchor="ctr">
            <a:normAutofit/>
          </a:bodyPr>
          <a:lstStyle/>
          <a:p>
            <a:pPr>
              <a:buFont typeface="+mj-lt"/>
              <a:buAutoNum type="arabicPeriod"/>
            </a:pPr>
            <a:r>
              <a:rPr lang="en-US" sz="2000" b="0" i="0">
                <a:effectLst/>
                <a:latin typeface="Slack-Lato"/>
              </a:rPr>
              <a:t> Whether we should use the mean, count or sum of the column attribute, e.g. pit stop time graph</a:t>
            </a:r>
          </a:p>
          <a:p>
            <a:pPr>
              <a:buFont typeface="+mj-lt"/>
              <a:buAutoNum type="arabicPeriod"/>
            </a:pPr>
            <a:r>
              <a:rPr lang="en-US" sz="2000" b="0" i="0">
                <a:effectLst/>
                <a:latin typeface="Slack-Lato"/>
              </a:rPr>
              <a:t> Which attribute should we be using in the group by column, e.g. by grid position or by final position</a:t>
            </a:r>
          </a:p>
          <a:p>
            <a:pPr>
              <a:buFont typeface="+mj-lt"/>
              <a:buAutoNum type="arabicPeriod"/>
            </a:pPr>
            <a:r>
              <a:rPr lang="en-US" sz="2000" b="0" i="0">
                <a:effectLst/>
                <a:latin typeface="Slack-Lato"/>
              </a:rPr>
              <a:t> Whether we should use the full dataset or subset of the date e.g. the most recent data in the past 10 years</a:t>
            </a:r>
          </a:p>
          <a:p>
            <a:pPr>
              <a:buFont typeface="+mj-lt"/>
              <a:buAutoNum type="arabicPeriod"/>
            </a:pPr>
            <a:r>
              <a:rPr lang="en-US" sz="2000" b="0" i="0">
                <a:effectLst/>
                <a:latin typeface="Slack-Lato"/>
              </a:rPr>
              <a:t> Determining which is the best x and y axis and see if it is more logical if they were switched.</a:t>
            </a:r>
          </a:p>
          <a:p>
            <a:pPr marL="0" indent="0">
              <a:buNone/>
            </a:pPr>
            <a:endParaRPr lang="en-AU" sz="2000"/>
          </a:p>
        </p:txBody>
      </p:sp>
    </p:spTree>
    <p:extLst>
      <p:ext uri="{BB962C8B-B14F-4D97-AF65-F5344CB8AC3E}">
        <p14:creationId xmlns:p14="http://schemas.microsoft.com/office/powerpoint/2010/main" val="174934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BE2E0-5481-4EE0-8FA5-3A4F973E8161}"/>
              </a:ext>
            </a:extLst>
          </p:cNvPr>
          <p:cNvSpPr>
            <a:spLocks noGrp="1"/>
          </p:cNvSpPr>
          <p:nvPr>
            <p:ph type="title"/>
          </p:nvPr>
        </p:nvSpPr>
        <p:spPr>
          <a:xfrm>
            <a:off x="838200" y="365125"/>
            <a:ext cx="10515600" cy="1325563"/>
          </a:xfrm>
        </p:spPr>
        <p:txBody>
          <a:bodyPr>
            <a:normAutofit/>
          </a:bodyPr>
          <a:lstStyle/>
          <a:p>
            <a:r>
              <a:rPr lang="en-AU" sz="5400"/>
              <a:t>Discussion</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25BCF-6F53-4632-B6B5-0F5C9A40ACA6}"/>
              </a:ext>
            </a:extLst>
          </p:cNvPr>
          <p:cNvSpPr>
            <a:spLocks noGrp="1"/>
          </p:cNvSpPr>
          <p:nvPr>
            <p:ph idx="1"/>
          </p:nvPr>
        </p:nvSpPr>
        <p:spPr>
          <a:xfrm>
            <a:off x="838200" y="1929384"/>
            <a:ext cx="10515600" cy="4251960"/>
          </a:xfrm>
        </p:spPr>
        <p:txBody>
          <a:bodyPr>
            <a:normAutofit/>
          </a:bodyPr>
          <a:lstStyle/>
          <a:p>
            <a:r>
              <a:rPr lang="en-AU" sz="2200" dirty="0"/>
              <a:t>Trends</a:t>
            </a:r>
          </a:p>
          <a:p>
            <a:endParaRPr lang="en-AU" sz="2200" dirty="0"/>
          </a:p>
          <a:p>
            <a:endParaRPr lang="en-AU" sz="2200" dirty="0"/>
          </a:p>
          <a:p>
            <a:endParaRPr lang="en-AU" sz="2200" dirty="0"/>
          </a:p>
          <a:p>
            <a:endParaRPr lang="en-AU" sz="2200" dirty="0"/>
          </a:p>
          <a:p>
            <a:r>
              <a:rPr lang="en-AU" sz="2200" dirty="0"/>
              <a:t>Further research:</a:t>
            </a:r>
          </a:p>
          <a:p>
            <a:pPr lvl="1"/>
            <a:r>
              <a:rPr lang="en-AU" sz="1800" dirty="0"/>
              <a:t>Look at breaking down the data into decades and looking at the same factors again and comparing them to each other</a:t>
            </a:r>
          </a:p>
          <a:p>
            <a:pPr lvl="1"/>
            <a:r>
              <a:rPr lang="en-AU" sz="1800" dirty="0"/>
              <a:t>What makes a good driver: compare the most successful drivers looking at age, nationality and constructors they raced for</a:t>
            </a:r>
          </a:p>
          <a:p>
            <a:pPr lvl="1"/>
            <a:r>
              <a:rPr lang="en-AU" sz="1800" dirty="0"/>
              <a:t>Factors affecting success of constructors: location, travel time, finance, turnover of drivers</a:t>
            </a:r>
          </a:p>
        </p:txBody>
      </p:sp>
    </p:spTree>
    <p:extLst>
      <p:ext uri="{BB962C8B-B14F-4D97-AF65-F5344CB8AC3E}">
        <p14:creationId xmlns:p14="http://schemas.microsoft.com/office/powerpoint/2010/main" val="304547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person, player&#10;&#10;Description automatically generated">
            <a:extLst>
              <a:ext uri="{FF2B5EF4-FFF2-40B4-BE49-F238E27FC236}">
                <a16:creationId xmlns:a16="http://schemas.microsoft.com/office/drawing/2014/main" id="{B274D2E8-34DD-4834-9B72-8B9FC77FA6A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6767471-BF7D-457C-BC20-1D2382C2181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 </a:t>
            </a:r>
          </a:p>
        </p:txBody>
      </p:sp>
    </p:spTree>
    <p:extLst>
      <p:ext uri="{BB962C8B-B14F-4D97-AF65-F5344CB8AC3E}">
        <p14:creationId xmlns:p14="http://schemas.microsoft.com/office/powerpoint/2010/main" val="16568632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yrton Senna driving for McLaren at the 1988 Canadian Grand Prix.">
            <a:extLst>
              <a:ext uri="{FF2B5EF4-FFF2-40B4-BE49-F238E27FC236}">
                <a16:creationId xmlns:a16="http://schemas.microsoft.com/office/drawing/2014/main" id="{88CA4070-EDE2-4182-B6A9-4761688D3AC2}"/>
              </a:ext>
            </a:extLst>
          </p:cNvPr>
          <p:cNvPicPr>
            <a:picLocks noChangeAspect="1"/>
          </p:cNvPicPr>
          <p:nvPr/>
        </p:nvPicPr>
        <p:blipFill rotWithShape="1">
          <a:blip r:embed="rId2">
            <a:extLst>
              <a:ext uri="{28A0092B-C50C-407E-A947-70E740481C1C}">
                <a14:useLocalDpi xmlns:a14="http://schemas.microsoft.com/office/drawing/2010/main" val="0"/>
              </a:ext>
            </a:extLst>
          </a:blip>
          <a:srcRect l="1668" r="46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7" name="Freeform: Shape 46">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FB340B-1E5E-47B4-9DC2-880212F18049}"/>
              </a:ext>
            </a:extLst>
          </p:cNvPr>
          <p:cNvSpPr>
            <a:spLocks noGrp="1"/>
          </p:cNvSpPr>
          <p:nvPr>
            <p:ph type="title"/>
          </p:nvPr>
        </p:nvSpPr>
        <p:spPr>
          <a:xfrm>
            <a:off x="371094" y="1161288"/>
            <a:ext cx="3438144" cy="1125728"/>
          </a:xfrm>
        </p:spPr>
        <p:txBody>
          <a:bodyPr anchor="b">
            <a:normAutofit/>
          </a:bodyPr>
          <a:lstStyle/>
          <a:p>
            <a:r>
              <a:rPr lang="en-AU" sz="2800"/>
              <a:t>Our Story</a:t>
            </a:r>
          </a:p>
        </p:txBody>
      </p:sp>
      <p:sp>
        <p:nvSpPr>
          <p:cNvPr id="51" name="Rectangle 5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8414DB40-4793-4EC9-9282-0AAE222C6554}"/>
              </a:ext>
            </a:extLst>
          </p:cNvPr>
          <p:cNvSpPr>
            <a:spLocks noGrp="1"/>
          </p:cNvSpPr>
          <p:nvPr>
            <p:ph idx="1"/>
          </p:nvPr>
        </p:nvSpPr>
        <p:spPr>
          <a:xfrm>
            <a:off x="371094" y="2718054"/>
            <a:ext cx="3438906" cy="3207258"/>
          </a:xfrm>
        </p:spPr>
        <p:txBody>
          <a:bodyPr anchor="t">
            <a:normAutofit/>
          </a:bodyPr>
          <a:lstStyle/>
          <a:p>
            <a:pPr marL="0" indent="0">
              <a:buNone/>
            </a:pPr>
            <a:r>
              <a:rPr lang="en-AU" sz="1700" dirty="0">
                <a:effectLst/>
                <a:latin typeface="Arial" panose="020B0604020202020204" pitchFamily="34" charset="0"/>
                <a:ea typeface="Times New Roman" panose="02020603050405020304" pitchFamily="18" charset="0"/>
                <a:cs typeface="Times New Roman" panose="02020603050405020304" pitchFamily="18" charset="0"/>
              </a:rPr>
              <a:t>The governing body of F1 racing, the FIA </a:t>
            </a:r>
            <a:r>
              <a:rPr lang="en-AU" sz="1700" dirty="0">
                <a:effectLst/>
                <a:latin typeface="Arial" panose="020B0604020202020204" pitchFamily="34" charset="0"/>
                <a:ea typeface="Times New Roman" panose="02020603050405020304" pitchFamily="18" charset="0"/>
                <a:cs typeface="Arial" panose="020B0604020202020204" pitchFamily="34" charset="0"/>
              </a:rPr>
              <a:t>(</a:t>
            </a:r>
            <a:r>
              <a:rPr lang="en-AU" sz="1700" b="0" i="0" dirty="0">
                <a:effectLst/>
                <a:latin typeface="Arial" panose="020B0604020202020204" pitchFamily="34" charset="0"/>
                <a:cs typeface="Arial" panose="020B0604020202020204" pitchFamily="34" charset="0"/>
              </a:rPr>
              <a:t>Fédération Internationale de </a:t>
            </a:r>
            <a:r>
              <a:rPr lang="en-AU" sz="1700" b="0" i="0" dirty="0" err="1">
                <a:effectLst/>
                <a:latin typeface="Arial" panose="020B0604020202020204" pitchFamily="34" charset="0"/>
                <a:cs typeface="Arial" panose="020B0604020202020204" pitchFamily="34" charset="0"/>
              </a:rPr>
              <a:t>l'Automobile</a:t>
            </a:r>
            <a:r>
              <a:rPr lang="en-AU" sz="1700" b="0" i="0" dirty="0">
                <a:effectLst/>
                <a:latin typeface="Arial" panose="020B0604020202020204" pitchFamily="34" charset="0"/>
                <a:cs typeface="Arial" panose="020B0604020202020204" pitchFamily="34" charset="0"/>
              </a:rPr>
              <a:t>)</a:t>
            </a:r>
            <a:r>
              <a:rPr lang="en-AU" sz="1700" dirty="0">
                <a:effectLst/>
                <a:latin typeface="Arial" panose="020B0604020202020204" pitchFamily="34" charset="0"/>
                <a:ea typeface="Times New Roman" panose="02020603050405020304" pitchFamily="18" charset="0"/>
                <a:cs typeface="Arial" panose="020B0604020202020204" pitchFamily="34" charset="0"/>
              </a:rPr>
              <a:t>, </a:t>
            </a:r>
            <a:r>
              <a:rPr lang="en-AU" sz="1700" dirty="0">
                <a:effectLst/>
                <a:latin typeface="Arial" panose="020B0604020202020204" pitchFamily="34" charset="0"/>
                <a:ea typeface="Times New Roman" panose="02020603050405020304" pitchFamily="18" charset="0"/>
                <a:cs typeface="Times New Roman" panose="02020603050405020304" pitchFamily="18" charset="0"/>
              </a:rPr>
              <a:t>has tasked data analysts from "F1 Fanatics" to review data from 1950 until 2020 to investigate factors affecting F1 races to help them grow the sport and better plan races for the future.</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1700" dirty="0"/>
          </a:p>
        </p:txBody>
      </p:sp>
    </p:spTree>
    <p:extLst>
      <p:ext uri="{BB962C8B-B14F-4D97-AF65-F5344CB8AC3E}">
        <p14:creationId xmlns:p14="http://schemas.microsoft.com/office/powerpoint/2010/main" val="28299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60D620-640D-4034-80F7-698BE76ECB8E}"/>
              </a:ext>
            </a:extLst>
          </p:cNvPr>
          <p:cNvSpPr>
            <a:spLocks noGrp="1"/>
          </p:cNvSpPr>
          <p:nvPr>
            <p:ph type="title"/>
          </p:nvPr>
        </p:nvSpPr>
        <p:spPr>
          <a:xfrm>
            <a:off x="1115568" y="548640"/>
            <a:ext cx="3615052" cy="1179576"/>
          </a:xfrm>
        </p:spPr>
        <p:txBody>
          <a:bodyPr>
            <a:normAutofit/>
          </a:bodyPr>
          <a:lstStyle/>
          <a:p>
            <a:r>
              <a:rPr lang="en-AU" sz="4000"/>
              <a:t>F1 Racing 101</a:t>
            </a:r>
          </a:p>
        </p:txBody>
      </p:sp>
      <p:sp>
        <p:nvSpPr>
          <p:cNvPr id="3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EA907D-FC1D-4AE8-B162-8B9CD494E773}"/>
              </a:ext>
            </a:extLst>
          </p:cNvPr>
          <p:cNvSpPr>
            <a:spLocks noGrp="1"/>
          </p:cNvSpPr>
          <p:nvPr>
            <p:ph idx="1"/>
          </p:nvPr>
        </p:nvSpPr>
        <p:spPr>
          <a:xfrm>
            <a:off x="391887" y="2192694"/>
            <a:ext cx="11330722" cy="4544008"/>
          </a:xfrm>
        </p:spPr>
        <p:txBody>
          <a:bodyPr anchor="ctr">
            <a:noAutofit/>
          </a:bodyPr>
          <a:lstStyle/>
          <a:p>
            <a:r>
              <a:rPr lang="en-US" sz="1800" dirty="0">
                <a:latin typeface="Arial" panose="020B0604020202020204" pitchFamily="34" charset="0"/>
                <a:cs typeface="Arial" panose="020B0604020202020204" pitchFamily="34" charset="0"/>
              </a:rPr>
              <a:t>Teams “constructors” have two race drivers for each race during the championship</a:t>
            </a:r>
          </a:p>
          <a:p>
            <a:r>
              <a:rPr lang="en-US" sz="1800" dirty="0">
                <a:latin typeface="Arial" panose="020B0604020202020204" pitchFamily="34" charset="0"/>
                <a:cs typeface="Arial" panose="020B0604020202020204" pitchFamily="34" charset="0"/>
              </a:rPr>
              <a:t>Drivers compete individually and their points are also combined for their team points to go towards a constructors championship</a:t>
            </a:r>
          </a:p>
          <a:p>
            <a:r>
              <a:rPr lang="en-US" sz="1800" dirty="0">
                <a:latin typeface="Arial" panose="020B0604020202020204" pitchFamily="34" charset="0"/>
                <a:cs typeface="Arial" panose="020B0604020202020204" pitchFamily="34" charset="0"/>
              </a:rPr>
              <a:t>Each race, drivers participate in a series of qualifying races to determine their start position on the grid; the faster the lap times, the better starting position</a:t>
            </a:r>
          </a:p>
          <a:p>
            <a:r>
              <a:rPr lang="en-US" sz="1800" dirty="0">
                <a:latin typeface="Arial" panose="020B0604020202020204" pitchFamily="34" charset="0"/>
                <a:cs typeface="Arial" panose="020B0604020202020204" pitchFamily="34" charset="0"/>
              </a:rPr>
              <a:t>There are rules for the entire season and individual races e.g. the number of </a:t>
            </a:r>
            <a:r>
              <a:rPr lang="en-US" sz="1800" dirty="0" err="1">
                <a:latin typeface="Arial" panose="020B0604020202020204" pitchFamily="34" charset="0"/>
                <a:cs typeface="Arial" panose="020B0604020202020204" pitchFamily="34" charset="0"/>
              </a:rPr>
              <a:t>tyres</a:t>
            </a:r>
            <a:r>
              <a:rPr lang="en-US" sz="1800" dirty="0">
                <a:latin typeface="Arial" panose="020B0604020202020204" pitchFamily="34" charset="0"/>
                <a:cs typeface="Arial" panose="020B0604020202020204" pitchFamily="34" charset="0"/>
              </a:rPr>
              <a:t>, engines and modifications allowed, and minimum pit stops required in each race</a:t>
            </a:r>
          </a:p>
          <a:p>
            <a:r>
              <a:rPr lang="en-US" sz="1800" dirty="0">
                <a:latin typeface="Arial" panose="020B0604020202020204" pitchFamily="34" charset="0"/>
                <a:cs typeface="Arial" panose="020B0604020202020204" pitchFamily="34" charset="0"/>
              </a:rPr>
              <a:t>Number of races vary each year; minimum 7 in 1950, maximum 20 in 2012, now there are generally 19 to 20</a:t>
            </a:r>
          </a:p>
          <a:p>
            <a:r>
              <a:rPr lang="en-US" sz="1800" dirty="0">
                <a:latin typeface="Arial" panose="020B0604020202020204" pitchFamily="34" charset="0"/>
                <a:cs typeface="Arial" panose="020B0604020202020204" pitchFamily="34" charset="0"/>
              </a:rPr>
              <a:t>Over the 70 years, races have occurred in 32 countries at 77 racing circuits </a:t>
            </a:r>
          </a:p>
        </p:txBody>
      </p:sp>
      <p:pic>
        <p:nvPicPr>
          <p:cNvPr id="8" name="Picture 7" descr="A car on fire&#10;&#10;Description automatically generated with low confidence">
            <a:extLst>
              <a:ext uri="{FF2B5EF4-FFF2-40B4-BE49-F238E27FC236}">
                <a16:creationId xmlns:a16="http://schemas.microsoft.com/office/drawing/2014/main" id="{ECF2FF8E-12DF-457A-B3BD-988C8468F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207" y="508480"/>
            <a:ext cx="3705225" cy="1228725"/>
          </a:xfrm>
          <a:prstGeom prst="rect">
            <a:avLst/>
          </a:prstGeom>
        </p:spPr>
      </p:pic>
    </p:spTree>
    <p:extLst>
      <p:ext uri="{BB962C8B-B14F-4D97-AF65-F5344CB8AC3E}">
        <p14:creationId xmlns:p14="http://schemas.microsoft.com/office/powerpoint/2010/main" val="19501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taliano: Romain Grosjean alla variante della roggia Monza 2011">
            <a:extLst>
              <a:ext uri="{FF2B5EF4-FFF2-40B4-BE49-F238E27FC236}">
                <a16:creationId xmlns:a16="http://schemas.microsoft.com/office/drawing/2014/main" id="{A5E6C477-62A1-40A8-9E02-F93AEAE2CCB8}"/>
              </a:ext>
            </a:extLst>
          </p:cNvPr>
          <p:cNvPicPr>
            <a:picLocks noChangeAspect="1"/>
          </p:cNvPicPr>
          <p:nvPr/>
        </p:nvPicPr>
        <p:blipFill rotWithShape="1">
          <a:blip r:embed="rId2">
            <a:extLst>
              <a:ext uri="{28A0092B-C50C-407E-A947-70E740481C1C}">
                <a14:useLocalDpi xmlns:a14="http://schemas.microsoft.com/office/drawing/2010/main" val="0"/>
              </a:ext>
            </a:extLst>
          </a:blip>
          <a:srcRect r="13250"/>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D14BA-88C6-4C88-A594-091FFCB9E4F3}"/>
              </a:ext>
            </a:extLst>
          </p:cNvPr>
          <p:cNvSpPr>
            <a:spLocks noGrp="1"/>
          </p:cNvSpPr>
          <p:nvPr>
            <p:ph type="title"/>
          </p:nvPr>
        </p:nvSpPr>
        <p:spPr>
          <a:xfrm>
            <a:off x="371094" y="1161288"/>
            <a:ext cx="3438144" cy="1239012"/>
          </a:xfrm>
        </p:spPr>
        <p:txBody>
          <a:bodyPr anchor="ctr">
            <a:normAutofit/>
          </a:bodyPr>
          <a:lstStyle/>
          <a:p>
            <a:r>
              <a:rPr lang="en-AU" sz="2800" dirty="0">
                <a:latin typeface="Arial" panose="020B0604020202020204" pitchFamily="34" charset="0"/>
                <a:cs typeface="Arial" panose="020B0604020202020204" pitchFamily="34" charset="0"/>
              </a:rPr>
              <a:t>How and what we did</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1550E8-E6C2-41A5-BD69-0F892F391F83}"/>
              </a:ext>
            </a:extLst>
          </p:cNvPr>
          <p:cNvSpPr>
            <a:spLocks noGrp="1"/>
          </p:cNvSpPr>
          <p:nvPr>
            <p:ph idx="1"/>
          </p:nvPr>
        </p:nvSpPr>
        <p:spPr>
          <a:xfrm>
            <a:off x="371094" y="2718054"/>
            <a:ext cx="3438906" cy="3207258"/>
          </a:xfrm>
        </p:spPr>
        <p:txBody>
          <a:bodyPr anchor="t">
            <a:noAutofit/>
          </a:bodyPr>
          <a:lstStyle/>
          <a:p>
            <a:r>
              <a:rPr lang="en-AU" sz="1400" b="0" i="0" dirty="0" err="1">
                <a:effectLst/>
                <a:latin typeface="Arial" panose="020B0604020202020204" pitchFamily="34" charset="0"/>
                <a:cs typeface="Arial" panose="020B0604020202020204" pitchFamily="34" charset="0"/>
              </a:rPr>
              <a:t>Ergast</a:t>
            </a:r>
            <a:r>
              <a:rPr lang="en-AU" sz="1400" b="0" i="0" dirty="0">
                <a:effectLst/>
                <a:latin typeface="Arial" panose="020B0604020202020204" pitchFamily="34" charset="0"/>
                <a:cs typeface="Arial" panose="020B0604020202020204" pitchFamily="34" charset="0"/>
              </a:rPr>
              <a:t> Developer API</a:t>
            </a:r>
          </a:p>
          <a:p>
            <a:pPr lvl="1"/>
            <a:r>
              <a:rPr lang="en-AU" sz="1400" dirty="0">
                <a:latin typeface="Arial" panose="020B0604020202020204" pitchFamily="34" charset="0"/>
                <a:cs typeface="Arial" panose="020B0604020202020204" pitchFamily="34" charset="0"/>
                <a:hlinkClick r:id="rId3"/>
              </a:rPr>
              <a:t>http://ergast.com/mrd/</a:t>
            </a:r>
            <a:r>
              <a:rPr lang="en-AU" sz="1400" dirty="0">
                <a:latin typeface="Arial" panose="020B0604020202020204" pitchFamily="34" charset="0"/>
                <a:cs typeface="Arial" panose="020B0604020202020204" pitchFamily="34" charset="0"/>
              </a:rPr>
              <a:t> </a:t>
            </a:r>
          </a:p>
          <a:p>
            <a:pPr lvl="1"/>
            <a:r>
              <a:rPr lang="en-AU" sz="1400" dirty="0">
                <a:latin typeface="Arial" panose="020B0604020202020204" pitchFamily="34" charset="0"/>
                <a:cs typeface="Arial" panose="020B0604020202020204" pitchFamily="34" charset="0"/>
              </a:rPr>
              <a:t>Data from 1950 to 2020</a:t>
            </a:r>
          </a:p>
          <a:p>
            <a:pPr lvl="1"/>
            <a:r>
              <a:rPr lang="en-AU" sz="1400" dirty="0">
                <a:latin typeface="Arial" panose="020B0604020202020204" pitchFamily="34" charset="0"/>
                <a:cs typeface="Arial" panose="020B0604020202020204" pitchFamily="34" charset="0"/>
              </a:rPr>
              <a:t>Imported 13 CSVs and merged into one </a:t>
            </a:r>
            <a:r>
              <a:rPr lang="en-AU" sz="1400" dirty="0" err="1">
                <a:latin typeface="Arial" panose="020B0604020202020204" pitchFamily="34" charset="0"/>
                <a:cs typeface="Arial" panose="020B0604020202020204" pitchFamily="34" charset="0"/>
              </a:rPr>
              <a:t>dataframe</a:t>
            </a:r>
            <a:endParaRPr lang="en-AU" sz="1400" dirty="0">
              <a:latin typeface="Arial" panose="020B0604020202020204" pitchFamily="34" charset="0"/>
              <a:cs typeface="Arial" panose="020B0604020202020204" pitchFamily="34" charset="0"/>
            </a:endParaRPr>
          </a:p>
          <a:p>
            <a:pPr lvl="1"/>
            <a:endParaRPr lang="en-AU" sz="1400" dirty="0">
              <a:latin typeface="Arial" panose="020B0604020202020204" pitchFamily="34" charset="0"/>
              <a:cs typeface="Arial" panose="020B0604020202020204" pitchFamily="34" charset="0"/>
            </a:endParaRPr>
          </a:p>
          <a:p>
            <a:r>
              <a:rPr lang="en-AU" sz="1400" dirty="0">
                <a:latin typeface="Arial" panose="020B0604020202020204" pitchFamily="34" charset="0"/>
                <a:cs typeface="Arial" panose="020B0604020202020204" pitchFamily="34" charset="0"/>
              </a:rPr>
              <a:t>Number of races in each country</a:t>
            </a:r>
          </a:p>
          <a:p>
            <a:r>
              <a:rPr lang="en-AU" sz="1400" dirty="0">
                <a:latin typeface="Arial" panose="020B0604020202020204" pitchFamily="34" charset="0"/>
                <a:cs typeface="Arial" panose="020B0604020202020204" pitchFamily="34" charset="0"/>
              </a:rPr>
              <a:t>Country of origin for constructors</a:t>
            </a:r>
          </a:p>
          <a:p>
            <a:r>
              <a:rPr lang="en-AU" sz="1400" dirty="0">
                <a:latin typeface="Arial" panose="020B0604020202020204" pitchFamily="34" charset="0"/>
                <a:cs typeface="Arial" panose="020B0604020202020204" pitchFamily="34" charset="0"/>
              </a:rPr>
              <a:t>Nationality of drivers</a:t>
            </a:r>
          </a:p>
          <a:p>
            <a:r>
              <a:rPr lang="en-AU" sz="1400" dirty="0">
                <a:latin typeface="Arial" panose="020B0604020202020204" pitchFamily="34" charset="0"/>
                <a:cs typeface="Arial" panose="020B0604020202020204" pitchFamily="34" charset="0"/>
              </a:rPr>
              <a:t>Starting grid position</a:t>
            </a:r>
          </a:p>
          <a:p>
            <a:r>
              <a:rPr lang="en-AU" sz="1400" dirty="0">
                <a:latin typeface="Arial" panose="020B0604020202020204" pitchFamily="34" charset="0"/>
                <a:cs typeface="Arial" panose="020B0604020202020204" pitchFamily="34" charset="0"/>
              </a:rPr>
              <a:t>Pit stops</a:t>
            </a:r>
          </a:p>
          <a:p>
            <a:r>
              <a:rPr lang="en-AU" sz="1400" dirty="0">
                <a:latin typeface="Arial" panose="020B0604020202020204" pitchFamily="34" charset="0"/>
                <a:cs typeface="Arial" panose="020B0604020202020204" pitchFamily="34" charset="0"/>
              </a:rPr>
              <a:t>Fastest laps</a:t>
            </a:r>
          </a:p>
          <a:p>
            <a:endParaRPr lang="en-A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8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E466-14CD-47AA-ADBA-1A74D17B61DF}"/>
              </a:ext>
            </a:extLst>
          </p:cNvPr>
          <p:cNvSpPr>
            <a:spLocks noGrp="1"/>
          </p:cNvSpPr>
          <p:nvPr>
            <p:ph type="title"/>
          </p:nvPr>
        </p:nvSpPr>
        <p:spPr/>
        <p:txBody>
          <a:bodyPr/>
          <a:lstStyle/>
          <a:p>
            <a:r>
              <a:rPr lang="en-AU" dirty="0"/>
              <a:t>Number of races in each country</a:t>
            </a:r>
          </a:p>
        </p:txBody>
      </p:sp>
      <p:sp>
        <p:nvSpPr>
          <p:cNvPr id="3" name="Content Placeholder 2">
            <a:extLst>
              <a:ext uri="{FF2B5EF4-FFF2-40B4-BE49-F238E27FC236}">
                <a16:creationId xmlns:a16="http://schemas.microsoft.com/office/drawing/2014/main" id="{622661B4-B6CC-44FD-A0B1-A0D1048AEE56}"/>
              </a:ext>
            </a:extLst>
          </p:cNvPr>
          <p:cNvSpPr>
            <a:spLocks noGrp="1"/>
          </p:cNvSpPr>
          <p:nvPr>
            <p:ph idx="1"/>
          </p:nvPr>
        </p:nvSpPr>
        <p:spPr>
          <a:xfrm>
            <a:off x="7977930" y="1825625"/>
            <a:ext cx="3375870" cy="4351338"/>
          </a:xfrm>
        </p:spPr>
        <p:txBody>
          <a:bodyPr/>
          <a:lstStyle/>
          <a:p>
            <a:endParaRPr lang="en-AU" dirty="0"/>
          </a:p>
        </p:txBody>
      </p:sp>
    </p:spTree>
    <p:extLst>
      <p:ext uri="{BB962C8B-B14F-4D97-AF65-F5344CB8AC3E}">
        <p14:creationId xmlns:p14="http://schemas.microsoft.com/office/powerpoint/2010/main" val="364971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F55ADB-F428-4035-86E8-BECF627CE3B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Country of origin for constructors</a:t>
            </a:r>
          </a:p>
        </p:txBody>
      </p:sp>
      <p:sp>
        <p:nvSpPr>
          <p:cNvPr id="12"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0EEB3-A2F4-4EEF-BE8A-51CD9C70A4A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Number of constructors based in each country</a:t>
            </a:r>
          </a:p>
          <a:p>
            <a:pPr marL="285750" indent="-228600">
              <a:lnSpc>
                <a:spcPct val="90000"/>
              </a:lnSpc>
              <a:spcAft>
                <a:spcPts val="600"/>
              </a:spcAft>
              <a:buFont typeface="Arial" panose="020B0604020202020204" pitchFamily="34" charset="0"/>
              <a:buChar char="•"/>
            </a:pPr>
            <a:r>
              <a:rPr lang="en-US" sz="1700"/>
              <a:t>Presented top 5 countries</a:t>
            </a:r>
          </a:p>
          <a:p>
            <a:pPr marL="285750" indent="-228600">
              <a:lnSpc>
                <a:spcPct val="90000"/>
              </a:lnSpc>
              <a:spcAft>
                <a:spcPts val="600"/>
              </a:spcAft>
              <a:buFont typeface="Arial" panose="020B0604020202020204" pitchFamily="34" charset="0"/>
              <a:buChar char="•"/>
            </a:pPr>
            <a:r>
              <a:rPr lang="en-US" sz="1700"/>
              <a:t>British constructors most dominant followed by America, and then European countries</a:t>
            </a:r>
          </a:p>
        </p:txBody>
      </p:sp>
      <p:pic>
        <p:nvPicPr>
          <p:cNvPr id="5" name="Content Placeholder 4" descr="Chart, bar chart&#10;&#10;Description automatically generated">
            <a:extLst>
              <a:ext uri="{FF2B5EF4-FFF2-40B4-BE49-F238E27FC236}">
                <a16:creationId xmlns:a16="http://schemas.microsoft.com/office/drawing/2014/main" id="{CD6FD44A-3E0B-4AD9-9E0B-A4C7AC16C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1956"/>
            <a:ext cx="6922008" cy="4614672"/>
          </a:xfrm>
          <a:prstGeom prst="rect">
            <a:avLst/>
          </a:prstGeom>
        </p:spPr>
      </p:pic>
    </p:spTree>
    <p:extLst>
      <p:ext uri="{BB962C8B-B14F-4D97-AF65-F5344CB8AC3E}">
        <p14:creationId xmlns:p14="http://schemas.microsoft.com/office/powerpoint/2010/main" val="1151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C9B9-3F0A-497C-AC6E-F246BA785AD5}"/>
              </a:ext>
            </a:extLst>
          </p:cNvPr>
          <p:cNvSpPr>
            <a:spLocks noGrp="1"/>
          </p:cNvSpPr>
          <p:nvPr>
            <p:ph type="title"/>
          </p:nvPr>
        </p:nvSpPr>
        <p:spPr/>
        <p:txBody>
          <a:bodyPr/>
          <a:lstStyle/>
          <a:p>
            <a:r>
              <a:rPr lang="en-AU" dirty="0"/>
              <a:t>Country of origin for drivers</a:t>
            </a:r>
          </a:p>
        </p:txBody>
      </p:sp>
      <p:sp>
        <p:nvSpPr>
          <p:cNvPr id="3" name="Content Placeholder 2">
            <a:extLst>
              <a:ext uri="{FF2B5EF4-FFF2-40B4-BE49-F238E27FC236}">
                <a16:creationId xmlns:a16="http://schemas.microsoft.com/office/drawing/2014/main" id="{5C452772-B83D-4C60-9892-AE5AF2ABD0A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7215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0BD521-0A53-4189-8A56-343EA0C8DA86}"/>
              </a:ext>
            </a:extLst>
          </p:cNvPr>
          <p:cNvSpPr>
            <a:spLocks noGrp="1"/>
          </p:cNvSpPr>
          <p:nvPr>
            <p:ph type="title"/>
          </p:nvPr>
        </p:nvSpPr>
        <p:spPr>
          <a:xfrm>
            <a:off x="371094" y="1161288"/>
            <a:ext cx="3438144" cy="1124712"/>
          </a:xfrm>
        </p:spPr>
        <p:txBody>
          <a:bodyPr anchor="b">
            <a:normAutofit/>
          </a:bodyPr>
          <a:lstStyle/>
          <a:p>
            <a:r>
              <a:rPr lang="en-AU" sz="2800"/>
              <a:t>Pit stops </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8C7C9F-5B7B-4DA2-8AF3-B14E21B61FE3}"/>
              </a:ext>
            </a:extLst>
          </p:cNvPr>
          <p:cNvSpPr>
            <a:spLocks noGrp="1"/>
          </p:cNvSpPr>
          <p:nvPr>
            <p:ph idx="1"/>
          </p:nvPr>
        </p:nvSpPr>
        <p:spPr>
          <a:xfrm>
            <a:off x="371094" y="2718054"/>
            <a:ext cx="3438906" cy="3207258"/>
          </a:xfrm>
        </p:spPr>
        <p:txBody>
          <a:bodyPr anchor="t">
            <a:normAutofit/>
          </a:bodyPr>
          <a:lstStyle/>
          <a:p>
            <a:r>
              <a:rPr lang="en-AU" sz="1700"/>
              <a:t>Average total pit stop time compared to finishing position</a:t>
            </a:r>
          </a:p>
          <a:p>
            <a:r>
              <a:rPr lang="en-AU" sz="1700"/>
              <a:t>H0:pit stop times does not affect the finishing position</a:t>
            </a:r>
          </a:p>
          <a:p>
            <a:r>
              <a:rPr lang="en-AU" sz="1700"/>
              <a:t>Filtered to finished top 10 positions</a:t>
            </a:r>
          </a:p>
          <a:p>
            <a:r>
              <a:rPr lang="en-AU" sz="1700"/>
              <a:t>Strong positive linear correlation positions 1 to 4, then no consistent trend</a:t>
            </a:r>
          </a:p>
          <a:p>
            <a:r>
              <a:rPr lang="en-AU" sz="1700"/>
              <a:t>Reasons: mechanical failures, crashes, pit stop crew error</a:t>
            </a:r>
          </a:p>
        </p:txBody>
      </p:sp>
      <p:pic>
        <p:nvPicPr>
          <p:cNvPr id="7" name="Picture 6" descr="Chart, scatter chart&#10;&#10;Description automatically generated">
            <a:extLst>
              <a:ext uri="{FF2B5EF4-FFF2-40B4-BE49-F238E27FC236}">
                <a16:creationId xmlns:a16="http://schemas.microsoft.com/office/drawing/2014/main" id="{76912741-75D8-4363-B9D0-38B6F8C4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009027"/>
            <a:ext cx="6921940" cy="4949186"/>
          </a:xfrm>
          <a:prstGeom prst="rect">
            <a:avLst/>
          </a:prstGeom>
        </p:spPr>
      </p:pic>
    </p:spTree>
    <p:extLst>
      <p:ext uri="{BB962C8B-B14F-4D97-AF65-F5344CB8AC3E}">
        <p14:creationId xmlns:p14="http://schemas.microsoft.com/office/powerpoint/2010/main" val="37759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01FA77-E7D7-49A1-BA18-4F25957046FF}"/>
              </a:ext>
            </a:extLst>
          </p:cNvPr>
          <p:cNvSpPr>
            <a:spLocks noGrp="1"/>
          </p:cNvSpPr>
          <p:nvPr>
            <p:ph idx="1"/>
          </p:nvPr>
        </p:nvSpPr>
        <p:spPr>
          <a:xfrm>
            <a:off x="371094" y="2718054"/>
            <a:ext cx="3438906" cy="3207258"/>
          </a:xfrm>
        </p:spPr>
        <p:txBody>
          <a:bodyPr anchor="t">
            <a:normAutofit/>
          </a:bodyPr>
          <a:lstStyle/>
          <a:p>
            <a:r>
              <a:rPr lang="en-AU" sz="1300"/>
              <a:t>Average number of pit stops per race compared to finishing position</a:t>
            </a:r>
          </a:p>
          <a:p>
            <a:r>
              <a:rPr lang="en-AU" sz="1300"/>
              <a:t>H0: The number of pit stops does not affect the finishing position</a:t>
            </a:r>
          </a:p>
          <a:p>
            <a:r>
              <a:rPr lang="en-AU" sz="1300"/>
              <a:t>Filtered to look at top 10 finishing positions</a:t>
            </a:r>
          </a:p>
          <a:p>
            <a:r>
              <a:rPr lang="en-AU" sz="1300"/>
              <a:t>Strong positive linear correlation</a:t>
            </a:r>
          </a:p>
          <a:p>
            <a:r>
              <a:rPr lang="en-AU" sz="1300"/>
              <a:t>Pit stops are measured in whole numbers, it makes sense these numbers round to 2, with 2 being consistent with the minimum pit stops required per race</a:t>
            </a:r>
          </a:p>
          <a:p>
            <a:r>
              <a:rPr lang="en-AU" sz="1300"/>
              <a:t>Trend: completing the minimum number of pit stops correlates with finishing in a better postion</a:t>
            </a:r>
          </a:p>
          <a:p>
            <a:endParaRPr lang="en-AU" sz="1300"/>
          </a:p>
        </p:txBody>
      </p:sp>
      <p:pic>
        <p:nvPicPr>
          <p:cNvPr id="4" name="Picture 3" descr="Chart, scatter chart&#10;&#10;Description automatically generated">
            <a:extLst>
              <a:ext uri="{FF2B5EF4-FFF2-40B4-BE49-F238E27FC236}">
                <a16:creationId xmlns:a16="http://schemas.microsoft.com/office/drawing/2014/main" id="{0D731522-B93E-4130-B224-98BEBAC2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970064"/>
            <a:ext cx="6922008" cy="5018456"/>
          </a:xfrm>
          <a:prstGeom prst="rect">
            <a:avLst/>
          </a:prstGeom>
        </p:spPr>
      </p:pic>
    </p:spTree>
    <p:extLst>
      <p:ext uri="{BB962C8B-B14F-4D97-AF65-F5344CB8AC3E}">
        <p14:creationId xmlns:p14="http://schemas.microsoft.com/office/powerpoint/2010/main" val="95137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719</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Slack-Lato</vt:lpstr>
      <vt:lpstr>Office Theme</vt:lpstr>
      <vt:lpstr>Factors affecting F1 Racing</vt:lpstr>
      <vt:lpstr>Our Story</vt:lpstr>
      <vt:lpstr>F1 Racing 101</vt:lpstr>
      <vt:lpstr>How and what we did</vt:lpstr>
      <vt:lpstr>Number of races in each country</vt:lpstr>
      <vt:lpstr>Country of origin for constructors</vt:lpstr>
      <vt:lpstr>Country of origin for drivers</vt:lpstr>
      <vt:lpstr>Pit stops </vt:lpstr>
      <vt:lpstr>PowerPoint Presentation</vt:lpstr>
      <vt:lpstr>Fastest laps</vt:lpstr>
      <vt:lpstr>Grid position</vt:lpstr>
      <vt:lpstr>API</vt:lpstr>
      <vt:lpstr>Challenges</vt:lpstr>
      <vt:lpstr>Discussion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F1 Racing</dc:title>
  <dc:creator>Andrea Sciubba</dc:creator>
  <cp:lastModifiedBy>Andrea Sciubba</cp:lastModifiedBy>
  <cp:revision>1</cp:revision>
  <dcterms:created xsi:type="dcterms:W3CDTF">2021-02-05T14:21:44Z</dcterms:created>
  <dcterms:modified xsi:type="dcterms:W3CDTF">2021-02-06T01:30:05Z</dcterms:modified>
</cp:coreProperties>
</file>