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a:t>
            </a:r>
            <a:r>
              <a:rPr lang="en-IN" sz="3200" dirty="0">
                <a:latin typeface="Trebuchet MS"/>
                <a:cs typeface="Trebuchet MS"/>
              </a:rPr>
              <a:t>RAVEENA R</a:t>
            </a:r>
            <a:endParaRPr sz="3200" dirty="0">
              <a:latin typeface="Trebuchet MS"/>
              <a:cs typeface="Trebuchet MS"/>
            </a:endParaRPr>
          </a:p>
        </p:txBody>
      </p:sp>
      <p:sp>
        <p:nvSpPr>
          <p:cNvPr id="8" name="object 8"/>
          <p:cNvSpPr txBox="1"/>
          <p:nvPr/>
        </p:nvSpPr>
        <p:spPr>
          <a:xfrm>
            <a:off x="6553200" y="2895600"/>
            <a:ext cx="21336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rgbClr val="00B050"/>
                </a:solidFill>
                <a:latin typeface="Trebuchet MS"/>
                <a:cs typeface="Trebuchet MS"/>
              </a:rPr>
              <a:t>FINAL PROJECT</a:t>
            </a:r>
            <a:endParaRPr sz="2400" dirty="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8330" y="1734737"/>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6ADE44D-68F5-0C65-186B-2E64FFFBB022}"/>
              </a:ext>
            </a:extLst>
          </p:cNvPr>
          <p:cNvSpPr txBox="1"/>
          <p:nvPr/>
        </p:nvSpPr>
        <p:spPr>
          <a:xfrm>
            <a:off x="676275" y="503066"/>
            <a:ext cx="38195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TITLE</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05875"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524000"/>
            <a:ext cx="6543675" cy="3586366"/>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aims to develop an autoencoder-based approach for time-series forecasting, focusing on capturing temporal dependencies and patterns within the data to generate accurate predictions of future data points. By leveraging the power of autoencoders, the goal is to address the challenge of forecasting in dynamic and evolving time-series datasets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747837" y="1673287"/>
            <a:ext cx="6753225" cy="3586366"/>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This project explores the application of autoencoders in time-series forecasting, aiming to develop a model capable of capturing intricate temporal patterns within sequential data. By encoding and decoding time-series data, the autoencoder facilitates accurate predictions of future values, offering insights into future trends and behavior.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4094198"/>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Utilize the autoencoder-based time-series forecasting model to predict stock prices, currency exchange rates, or other financial metrics, aiding in investment decision-making.</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Energy Sector Professionals: Employ the model to forecast energy consumption patterns, optimize energy production, and plan resource allocation for improved efficiency and sustainability.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involves generating synthetic time-series data, creating and training an autoencoder model, and evaluating its performance. The value proposition lies in the ability of the autoencoder to capture temporal patterns within the data and generate accurate predictions of future values. This solution offers insights into future trends and behavior, facilitating informed decision-making in various domains such as finance, energy, and healthcare.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393597" y="990600"/>
            <a:ext cx="9282000" cy="4602029"/>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stands out by leveraging autoencoders to effectively capture intricate temporal patterns in time-series data, enabling accurate forecasting of future values. Autoencoders excel in learning meaningful representations from sequential data, facilitating better understanding and prediction of complex temporal dynamics. By providing precise forecasts, the project aids in decision-making across various domains, offering insights into future trends and optimizing resource allocation. The advantages include improved accuracy, scalability, and interpretability of forecasts, empowering stakeholders with actionable insights for informed planning and decision-making.</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D14A3A85-793D-801A-2A6B-0C68DE403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89" y="1143000"/>
            <a:ext cx="7269111" cy="48532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463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Praveena Rajan</cp:lastModifiedBy>
  <cp:revision>3</cp:revision>
  <dcterms:created xsi:type="dcterms:W3CDTF">2024-04-03T05:24:48Z</dcterms:created>
  <dcterms:modified xsi:type="dcterms:W3CDTF">2024-04-03T17:24:17Z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