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584775"/>
          </a:xfrm>
          <a:prstGeom prst="rect">
            <a:avLst/>
          </a:prstGeom>
          <a:noFill/>
        </p:spPr>
        <p:txBody>
          <a:bodyPr wrap="square" rtlCol="0">
            <a:spAutoFit/>
          </a:bodyPr>
          <a:lstStyle/>
          <a:p>
            <a:r>
              <a:rPr lang="en-IN" sz="3200" i="0" dirty="0" smtClean="0">
                <a:solidFill>
                  <a:srgbClr val="00B050"/>
                </a:solidFill>
                <a:effectLst/>
                <a:latin typeface="Times New Roman" panose="02020603050405020304" pitchFamily="18" charset="0"/>
                <a:cs typeface="Times New Roman" panose="02020603050405020304" pitchFamily="18" charset="0"/>
              </a:rPr>
              <a:t>Time-Series Forecasting with Auto encoders</a:t>
            </a:r>
            <a:endParaRPr lang="en-IN" sz="3200" dirty="0"/>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smtClean="0"/>
              <a:t>PRAVEENA R</a:t>
            </a:r>
          </a:p>
          <a:p>
            <a:r>
              <a:rPr lang="en-US" dirty="0" smtClean="0"/>
              <a:t>NM ID: au21AIB66</a:t>
            </a:r>
          </a:p>
          <a:p>
            <a:r>
              <a:rPr lang="en-US" dirty="0" err="1" smtClean="0"/>
              <a:t>KGiSL</a:t>
            </a:r>
            <a:r>
              <a:rPr lang="en-US" dirty="0" smtClean="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smtClean="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97069C9-8266-CD09-9DDB-7315D86356F1}"/>
              </a:ext>
            </a:extLst>
          </p:cNvPr>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generated with two sine waves and random noise using the 	“generate_time_series_data” function.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autoencoder model is created using LSTM layers with specified architecture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trained on the generated time-series data using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The model is optimized to minimize the mean squared error loss between the input and output sequences.</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training the autoencoder, a new sequence of future data points is generated using 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function takes a seed sequence and iteratively predicts future data points based on the learned patterns in the autoencoder model.</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Finally, the original seed sequence and the generated future sequence are plotted for comparison using Matplotlib.</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xmlns=""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xmlns=""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4" name="Picture 23">
            <a:extLst>
              <a:ext uri="{FF2B5EF4-FFF2-40B4-BE49-F238E27FC236}">
                <a16:creationId xmlns:a16="http://schemas.microsoft.com/office/drawing/2014/main" xmlns="" id="{9CE24F8F-C10B-693D-28AE-F378163B2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009" y="1371600"/>
            <a:ext cx="6770433" cy="4624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xmlns=""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xmlns="" id="{7EF50314-7051-3B86-390F-43D2BC1F0CE4}"/>
              </a:ext>
            </a:extLst>
          </p:cNvPr>
          <p:cNvSpPr txBox="1"/>
          <p:nvPr/>
        </p:nvSpPr>
        <p:spPr>
          <a:xfrm>
            <a:off x="1438275" y="1524000"/>
            <a:ext cx="7400925" cy="35863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aims to develop an autoencoder-based approach for time-series forecasting, focusing on capturing temporal dependencies and patterns within the data to generate accurate predictions of future data points.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leveraging the power of autoencoders, the goal is to address the challenge of forecasting in dynamic and evolving time-series datasets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xmlns="" id="{32693CDD-9D64-B429-5554-B9FA6B5184B5}"/>
              </a:ext>
            </a:extLst>
          </p:cNvPr>
          <p:cNvSpPr txBox="1"/>
          <p:nvPr/>
        </p:nvSpPr>
        <p:spPr>
          <a:xfrm>
            <a:off x="1371600" y="1806931"/>
            <a:ext cx="7605713" cy="3078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explores the application of autoencoders in time-series forecasting, aiming to develop a model capable of capturing intricate temporal patterns within sequential data.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encoding and decoding time-series data, the autoencoder facilitates accurate predictions of future values, offering insights into future trends and behavior.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xmlns="" id="{6AF355F9-7872-4012-0C17-5E818B615CDC}"/>
              </a:ext>
            </a:extLst>
          </p:cNvPr>
          <p:cNvSpPr txBox="1"/>
          <p:nvPr/>
        </p:nvSpPr>
        <p:spPr>
          <a:xfrm>
            <a:off x="1371600" y="2019300"/>
            <a:ext cx="7620000" cy="4094198"/>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Financial Analysts: Utilize the autoencoder-based time-series forecasting model to predict stock prices, currency exchange rates, or other financial metrics, aiding in investment decision-making.</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Energy Sector Professionals: Employ the model to forecast energy consumption patterns, optimize energy production, and plan resource allocation for improved efficiency and sustainability.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lang="en-IN" sz="3600" spc="-120" dirty="0"/>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xmlns="" id="{89DCC7E9-26B2-8AF2-E6D2-0346E86D767E}"/>
              </a:ext>
            </a:extLst>
          </p:cNvPr>
          <p:cNvSpPr txBox="1"/>
          <p:nvPr/>
        </p:nvSpPr>
        <p:spPr>
          <a:xfrm>
            <a:off x="2333625" y="1444380"/>
            <a:ext cx="7248525" cy="4431983"/>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involves generating synthetic time-series data, creating and training an autoencoder model, and evaluating its performance. The value proposition lies in the ability of the autoencoder to capture temporal patterns within the data and generate accurate predictions of future values. This solution offers insights into future trends and behavior, facilitating informed decision-making in various domains such as finance, energy, and healthcare.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xmlns="" id="{9B95D969-92E4-48EF-6315-903B745D5154}"/>
              </a:ext>
            </a:extLst>
          </p:cNvPr>
          <p:cNvSpPr txBox="1"/>
          <p:nvPr/>
        </p:nvSpPr>
        <p:spPr>
          <a:xfrm>
            <a:off x="1066800" y="1038225"/>
            <a:ext cx="9282000"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Enabling accurate forecasting of future values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Learns meaningful representations from sequential data</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understanding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prediction of complex temporal dynamics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Decision making across various domains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Offers insights into future trends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Improved Accuracy, Scalability and interpretability of forecasts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xmlns="" id="{4C69541B-699F-4D48-6BD7-B7884F747F38}"/>
              </a:ext>
            </a:extLst>
          </p:cNvPr>
          <p:cNvSpPr txBox="1"/>
          <p:nvPr/>
        </p:nvSpPr>
        <p:spPr>
          <a:xfrm>
            <a:off x="1029353" y="1034589"/>
            <a:ext cx="8970247" cy="5355312"/>
          </a:xfrm>
          <a:prstGeom prst="rect">
            <a:avLst/>
          </a:prstGeom>
          <a:noFill/>
        </p:spPr>
        <p:txBody>
          <a:bodyPr wrap="square" rtlCol="0">
            <a:spAutoFit/>
          </a:bodyPr>
          <a:lstStyle/>
          <a:p>
            <a:r>
              <a:rPr lang="en-US" b="1" dirty="0"/>
              <a:t>AUTOENCODER MODEL:</a:t>
            </a:r>
          </a:p>
          <a:p>
            <a:endParaRPr lang="en-US" dirty="0"/>
          </a:p>
          <a:p>
            <a:pPr marL="285750" indent="-285750">
              <a:buFont typeface="Arial" panose="020B0604020202020204" pitchFamily="34" charset="0"/>
              <a:buChar char="•"/>
            </a:pPr>
            <a:r>
              <a:rPr lang="en-US" dirty="0"/>
              <a:t>The autoencoder model consists of LSTM (Long Short-Term Memory) layers.</a:t>
            </a:r>
          </a:p>
          <a:p>
            <a:pPr marL="285750" indent="-285750">
              <a:buFont typeface="Arial" panose="020B0604020202020204" pitchFamily="34" charset="0"/>
              <a:buChar char="•"/>
            </a:pPr>
            <a:r>
              <a:rPr lang="en-US" dirty="0"/>
              <a:t>It takes a sequence of input data points and learns to encode them into a lower-dimensional representation.</a:t>
            </a:r>
          </a:p>
          <a:p>
            <a:pPr marL="285750" indent="-285750">
              <a:buFont typeface="Arial" panose="020B0604020202020204" pitchFamily="34" charset="0"/>
              <a:buChar char="•"/>
            </a:pPr>
            <a:r>
              <a:rPr lang="en-US" dirty="0"/>
              <a:t>The encoded representation is then decoded back to the original sequence using another set of LSTM layers.</a:t>
            </a:r>
          </a:p>
          <a:p>
            <a:pPr marL="285750" indent="-285750">
              <a:buFont typeface="Arial" panose="020B0604020202020204" pitchFamily="34" charset="0"/>
              <a:buChar char="•"/>
            </a:pPr>
            <a:r>
              <a:rPr lang="en-US" dirty="0"/>
              <a:t>The autoencoder is trained to minimize the mean squared error loss between the input and output sequences, effectively learning to reconstruct the input sequence.</a:t>
            </a:r>
          </a:p>
          <a:p>
            <a:endParaRPr lang="en-US" dirty="0"/>
          </a:p>
          <a:p>
            <a:r>
              <a:rPr lang="en-US" b="1" dirty="0"/>
              <a:t>SEQUENCE GENERATION MODEL:</a:t>
            </a:r>
          </a:p>
          <a:p>
            <a:endParaRPr lang="en-US" dirty="0"/>
          </a:p>
          <a:p>
            <a:pPr marL="285750" indent="-285750">
              <a:buFont typeface="Arial" panose="020B0604020202020204" pitchFamily="34" charset="0"/>
              <a:buChar char="•"/>
            </a:pPr>
            <a:r>
              <a:rPr lang="en-US" dirty="0"/>
              <a:t>After training the autoencoder, a separate function is used to generate new sequences of future data points.</a:t>
            </a:r>
          </a:p>
          <a:p>
            <a:pPr marL="285750" indent="-285750">
              <a:buFont typeface="Arial" panose="020B0604020202020204" pitchFamily="34" charset="0"/>
              <a:buChar char="•"/>
            </a:pPr>
            <a:r>
              <a:rPr lang="en-US" dirty="0"/>
              <a:t>This function takes a seed sequence as input and iteratively generates new data points by feeding the previous data point into the autoencoder.</a:t>
            </a:r>
          </a:p>
          <a:p>
            <a:pPr marL="285750" indent="-285750">
              <a:buFont typeface="Arial" panose="020B0604020202020204" pitchFamily="34" charset="0"/>
              <a:buChar char="•"/>
            </a:pPr>
            <a:r>
              <a:rPr lang="en-US" dirty="0"/>
              <a:t>The autoencoder learns to predict the next data point based on the previous ones, capturing temporal dependencies in the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544</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Time-Series Forecasting with Autoencoders</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KITE STUDENT</cp:lastModifiedBy>
  <cp:revision>5</cp:revision>
  <dcterms:created xsi:type="dcterms:W3CDTF">2024-04-03T05:24:48Z</dcterms:created>
  <dcterms:modified xsi:type="dcterms:W3CDTF">2024-04-04T05:07:35Z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