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61" r:id="rId7"/>
    <p:sldId id="274" r:id="rId8"/>
    <p:sldId id="275" r:id="rId9"/>
    <p:sldId id="276" r:id="rId10"/>
    <p:sldId id="277" r:id="rId11"/>
    <p:sldId id="265"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aveena.k%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[praveena.k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2">
                    <a:shade val="58000"/>
                    <a:satMod val="103000"/>
                    <a:lumMod val="102000"/>
                    <a:tint val="94000"/>
                  </a:schemeClr>
                </a:gs>
                <a:gs pos="50000">
                  <a:schemeClr val="accent2">
                    <a:shade val="58000"/>
                    <a:satMod val="110000"/>
                    <a:lumMod val="100000"/>
                    <a:shade val="100000"/>
                  </a:schemeClr>
                </a:gs>
                <a:gs pos="100000">
                  <a:schemeClr val="accent2">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732-7741-88CC-F6369867F3B7}"/>
            </c:ext>
          </c:extLst>
        </c:ser>
        <c:ser>
          <c:idx val="1"/>
          <c:order val="1"/>
          <c:tx>
            <c:strRef>
              <c:f>Sheet1!$C$3:$C$4</c:f>
              <c:strCache>
                <c:ptCount val="1"/>
                <c:pt idx="0">
                  <c:v>LOW</c:v>
                </c:pt>
              </c:strCache>
            </c:strRef>
          </c:tx>
          <c:spPr>
            <a:gradFill rotWithShape="1">
              <a:gsLst>
                <a:gs pos="0">
                  <a:schemeClr val="accent2">
                    <a:shade val="86000"/>
                    <a:satMod val="103000"/>
                    <a:lumMod val="102000"/>
                    <a:tint val="94000"/>
                  </a:schemeClr>
                </a:gs>
                <a:gs pos="50000">
                  <a:schemeClr val="accent2">
                    <a:shade val="86000"/>
                    <a:satMod val="110000"/>
                    <a:lumMod val="100000"/>
                    <a:shade val="100000"/>
                  </a:schemeClr>
                </a:gs>
                <a:gs pos="100000">
                  <a:schemeClr val="accent2">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732-7741-88CC-F6369867F3B7}"/>
            </c:ext>
          </c:extLst>
        </c:ser>
        <c:ser>
          <c:idx val="2"/>
          <c:order val="2"/>
          <c:tx>
            <c:strRef>
              <c:f>Sheet1!$D$3:$D$4</c:f>
              <c:strCache>
                <c:ptCount val="1"/>
                <c:pt idx="0">
                  <c:v>MED</c:v>
                </c:pt>
              </c:strCache>
            </c:strRef>
          </c:tx>
          <c:spPr>
            <a:gradFill rotWithShape="1">
              <a:gsLst>
                <a:gs pos="0">
                  <a:schemeClr val="accent2">
                    <a:tint val="86000"/>
                    <a:satMod val="103000"/>
                    <a:lumMod val="102000"/>
                    <a:tint val="94000"/>
                  </a:schemeClr>
                </a:gs>
                <a:gs pos="50000">
                  <a:schemeClr val="accent2">
                    <a:tint val="86000"/>
                    <a:satMod val="110000"/>
                    <a:lumMod val="100000"/>
                    <a:shade val="100000"/>
                  </a:schemeClr>
                </a:gs>
                <a:gs pos="100000">
                  <a:schemeClr val="accent2">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732-7741-88CC-F6369867F3B7}"/>
            </c:ext>
          </c:extLst>
        </c:ser>
        <c:ser>
          <c:idx val="3"/>
          <c:order val="3"/>
          <c:tx>
            <c:strRef>
              <c:f>Sheet1!$E$3:$E$4</c:f>
              <c:strCache>
                <c:ptCount val="1"/>
                <c:pt idx="0">
                  <c:v>VERY HIGH</c:v>
                </c:pt>
              </c:strCache>
            </c:strRef>
          </c:tx>
          <c:spPr>
            <a:gradFill rotWithShape="1">
              <a:gsLst>
                <a:gs pos="0">
                  <a:schemeClr val="accent2">
                    <a:tint val="58000"/>
                    <a:satMod val="103000"/>
                    <a:lumMod val="102000"/>
                    <a:tint val="94000"/>
                  </a:schemeClr>
                </a:gs>
                <a:gs pos="50000">
                  <a:schemeClr val="accent2">
                    <a:tint val="58000"/>
                    <a:satMod val="110000"/>
                    <a:lumMod val="100000"/>
                    <a:shade val="100000"/>
                  </a:schemeClr>
                </a:gs>
                <a:gs pos="100000">
                  <a:schemeClr val="accent2">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732-7741-88CC-F6369867F3B7}"/>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title>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874504"/>
            <a:ext cx="11580745" cy="1954810"/>
          </a:xfrm>
          <a:prstGeom prst="rect">
            <a:avLst/>
          </a:prstGeom>
          <a:noFill/>
        </p:spPr>
        <p:txBody>
          <a:bodyPr wrap="square" rtlCol="0">
            <a:spAutoFit/>
          </a:bodyPr>
          <a:lstStyle/>
          <a:p>
            <a:r>
              <a:rPr lang="en-US" sz="2400" dirty="0"/>
              <a:t>STUDENT NAME: PRAVEENA K</a:t>
            </a:r>
          </a:p>
          <a:p>
            <a:r>
              <a:rPr lang="en-US" sz="2400" dirty="0"/>
              <a:t>REGISTER NO: 312210037(DBB457ACE244D04877E46394A97F5DED)</a:t>
            </a:r>
          </a:p>
          <a:p>
            <a:r>
              <a:rPr lang="en-US" sz="2400" dirty="0"/>
              <a:t>DEPARTMENT:BCOM (GENERAL )</a:t>
            </a:r>
          </a:p>
          <a:p>
            <a:r>
              <a:rPr lang="en-US" sz="2400" dirty="0"/>
              <a:t>COLLEGE:VALLIAMMAL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2587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314496E6-6E83-5C9C-2429-8D4AA3BF29D2}"/>
              </a:ext>
              <a:ext uri="{147F2762-F138-4A5C-976F-8EAC2B608ADB}">
                <a16:predDERef xmlns:a16="http://schemas.microsoft.com/office/drawing/2014/main" pred="{9B4A21D0-2688-257F-29C4-8F38DE96BE1E}"/>
              </a:ext>
            </a:extLst>
          </p:cNvPr>
          <p:cNvGraphicFramePr>
            <a:graphicFrameLocks/>
          </p:cNvGraphicFramePr>
          <p:nvPr>
            <p:extLst>
              <p:ext uri="{D42A27DB-BD31-4B8C-83A1-F6EECF244321}">
                <p14:modId xmlns:p14="http://schemas.microsoft.com/office/powerpoint/2010/main" val="3800050238"/>
              </p:ext>
            </p:extLst>
          </p:nvPr>
        </p:nvGraphicFramePr>
        <p:xfrm>
          <a:off x="2800626" y="1695450"/>
          <a:ext cx="5877089" cy="3467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2" y="1625200"/>
            <a:ext cx="6091418" cy="2289945"/>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spTree>
    <p:extLst>
      <p:ext uri="{BB962C8B-B14F-4D97-AF65-F5344CB8AC3E}">
        <p14:creationId xmlns:p14="http://schemas.microsoft.com/office/powerpoint/2010/main" val="2347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070B684-E529-0BAD-CEAC-EF7A8B095848}"/>
              </a:ext>
            </a:extLst>
          </p:cNvPr>
          <p:cNvSpPr txBox="1"/>
          <p:nvPr/>
        </p:nvSpPr>
        <p:spPr>
          <a:xfrm>
            <a:off x="1110735" y="2228671"/>
            <a:ext cx="4603312"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6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653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77016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shwetha2004swetha@gmail.com</cp:lastModifiedBy>
  <cp:revision>22</cp:revision>
  <dcterms:created xsi:type="dcterms:W3CDTF">2024-03-29T15:07:22Z</dcterms:created>
  <dcterms:modified xsi:type="dcterms:W3CDTF">2024-09-09T14:53:46Z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