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97" autoAdjust="0"/>
    <p:restoredTop sz="94660"/>
  </p:normalViewPr>
  <p:slideViewPr>
    <p:cSldViewPr snapToGrid="0">
      <p:cViewPr varScale="1">
        <p:scale>
          <a:sx n="68" d="100"/>
          <a:sy n="68" d="100"/>
        </p:scale>
        <p:origin x="10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3E8C-B8AD-B4C2-BC59-14F5DA931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600EEE-3E06-FBDC-372D-F45141F4A6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EE5002-115C-E8A9-1DB0-1FB1465CC063}"/>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5" name="Footer Placeholder 4">
            <a:extLst>
              <a:ext uri="{FF2B5EF4-FFF2-40B4-BE49-F238E27FC236}">
                <a16:creationId xmlns:a16="http://schemas.microsoft.com/office/drawing/2014/main" id="{BB40BFD0-E526-1E95-7112-2E35F08B2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6C372-EDD3-7AD3-38D1-972A65DD78B6}"/>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167703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580-E8A9-7BCB-3C26-3C5DC7F023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042B0D-9C14-618C-E727-01C7EA75D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E020D8-2521-9482-D3BD-93A2E77A7B5F}"/>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5" name="Footer Placeholder 4">
            <a:extLst>
              <a:ext uri="{FF2B5EF4-FFF2-40B4-BE49-F238E27FC236}">
                <a16:creationId xmlns:a16="http://schemas.microsoft.com/office/drawing/2014/main" id="{BDD56DF3-65EA-1747-0FF2-7AAC59C47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64104E-76BB-417A-FEA4-5A3F46199BD2}"/>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182947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768EE8-1D5F-2EBD-D105-41474C83E3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438EC8-F70F-D74A-66CA-516A4664CE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17A74-7DA8-1EDC-BE7B-B09A19CDE691}"/>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5" name="Footer Placeholder 4">
            <a:extLst>
              <a:ext uri="{FF2B5EF4-FFF2-40B4-BE49-F238E27FC236}">
                <a16:creationId xmlns:a16="http://schemas.microsoft.com/office/drawing/2014/main" id="{EC44B33C-3350-7CB7-3DB0-C440E2419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523E5D-EAD0-EA53-A9E4-4ECB395A6EDC}"/>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78693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D168-34B9-2F25-1EF2-91BAD54F88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AD28A4-0E9A-1D36-42FE-8EB030D39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D31A9-48F5-54FD-2CA4-A62130FE9CC5}"/>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5" name="Footer Placeholder 4">
            <a:extLst>
              <a:ext uri="{FF2B5EF4-FFF2-40B4-BE49-F238E27FC236}">
                <a16:creationId xmlns:a16="http://schemas.microsoft.com/office/drawing/2014/main" id="{B867BD56-4044-DC55-C30D-132965EB2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FB0A8B-E76E-0C11-982E-8E769401C598}"/>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167072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E538-0348-9BF8-E674-626FE65845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E1C222-6901-BDCF-B307-1750077601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F8349C-B186-C9F6-5B7D-9FC9831795FA}"/>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5" name="Footer Placeholder 4">
            <a:extLst>
              <a:ext uri="{FF2B5EF4-FFF2-40B4-BE49-F238E27FC236}">
                <a16:creationId xmlns:a16="http://schemas.microsoft.com/office/drawing/2014/main" id="{9EB71642-FABA-F37D-D4B1-C2D54B33BF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96113-1733-4710-EBEA-B7930DD4539F}"/>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109187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C61D-7599-C8FA-13E0-2D750B9E23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BB2CD-5C1A-68FF-4622-A7EE25E523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CBD7E8-B7A3-7C7E-CFC1-223E978B0C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FA455A-B8F6-DCBF-EE84-F82CD2E0E862}"/>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6" name="Footer Placeholder 5">
            <a:extLst>
              <a:ext uri="{FF2B5EF4-FFF2-40B4-BE49-F238E27FC236}">
                <a16:creationId xmlns:a16="http://schemas.microsoft.com/office/drawing/2014/main" id="{0ABC5197-699D-7E8F-262F-13E3D72CB9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08210D-8C2A-D65C-FDFA-0AEE178ACF8F}"/>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46309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A979-85FE-4170-C29A-C4A021C4E0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97822D-5791-D9DE-6699-C76255733A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2E395-7D5B-D101-DE39-4C82131FA1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EBB40B-FE24-DADE-8B1A-E7A179BC6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85979-E9A6-E4F9-E072-51E9FB9ED7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3129EF-8FFB-4388-5417-7D569867F4F3}"/>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8" name="Footer Placeholder 7">
            <a:extLst>
              <a:ext uri="{FF2B5EF4-FFF2-40B4-BE49-F238E27FC236}">
                <a16:creationId xmlns:a16="http://schemas.microsoft.com/office/drawing/2014/main" id="{281F3924-6CCB-3604-D51F-7761544F9F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ECAF64-3E43-AC15-4434-3F5E8A1DA4F2}"/>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350011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0936-8A49-2CEE-23EF-57C5A018A3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83A2CF-EC4E-1023-2C09-00C34366BF24}"/>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4" name="Footer Placeholder 3">
            <a:extLst>
              <a:ext uri="{FF2B5EF4-FFF2-40B4-BE49-F238E27FC236}">
                <a16:creationId xmlns:a16="http://schemas.microsoft.com/office/drawing/2014/main" id="{70F3DDF3-96D4-FBEE-80C4-A9DEB9B0C2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E5ECD1-1AC3-2B12-FD28-B0AB2849158B}"/>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359972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CFD79-4503-76CB-C350-25933B750C6E}"/>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3" name="Footer Placeholder 2">
            <a:extLst>
              <a:ext uri="{FF2B5EF4-FFF2-40B4-BE49-F238E27FC236}">
                <a16:creationId xmlns:a16="http://schemas.microsoft.com/office/drawing/2014/main" id="{A892EE11-6009-385E-5883-CB6C9B3EC5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D488CE-B6AB-C11F-31B9-9E17E3C0C952}"/>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59882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F6B0-5259-9FF5-D14F-29FCBE24C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E6FC04-77EC-F67B-ADF1-F38A20723F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1F1D2E-248F-93B9-4C46-1CCFC9B1B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76B2C-7779-101D-3742-CDFA614F4B07}"/>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6" name="Footer Placeholder 5">
            <a:extLst>
              <a:ext uri="{FF2B5EF4-FFF2-40B4-BE49-F238E27FC236}">
                <a16:creationId xmlns:a16="http://schemas.microsoft.com/office/drawing/2014/main" id="{E43BFE74-E01F-97D6-A3A3-E049C1784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4F1D86-4834-08CC-397E-D1F4AFFC4BFF}"/>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104799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8F8A-A936-5A13-5316-0ADE39000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9A0F7E-0DBD-CDEA-A4FF-F15824CB3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B4DDC3-275E-B4FA-FA3A-7ED2D1343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1265B-C4CA-390D-2C4F-4DD6CA6C71A0}"/>
              </a:ext>
            </a:extLst>
          </p:cNvPr>
          <p:cNvSpPr>
            <a:spLocks noGrp="1"/>
          </p:cNvSpPr>
          <p:nvPr>
            <p:ph type="dt" sz="half" idx="10"/>
          </p:nvPr>
        </p:nvSpPr>
        <p:spPr/>
        <p:txBody>
          <a:bodyPr/>
          <a:lstStyle/>
          <a:p>
            <a:fld id="{9F722416-26C2-4896-83BF-1201181221C8}" type="datetimeFigureOut">
              <a:rPr lang="en-IN" smtClean="0"/>
              <a:t>11-04-2024</a:t>
            </a:fld>
            <a:endParaRPr lang="en-IN"/>
          </a:p>
        </p:txBody>
      </p:sp>
      <p:sp>
        <p:nvSpPr>
          <p:cNvPr id="6" name="Footer Placeholder 5">
            <a:extLst>
              <a:ext uri="{FF2B5EF4-FFF2-40B4-BE49-F238E27FC236}">
                <a16:creationId xmlns:a16="http://schemas.microsoft.com/office/drawing/2014/main" id="{23795425-0326-7709-6DB9-A5DB3DDE47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39870C-B026-6D39-3262-34F0FA4CDD8C}"/>
              </a:ext>
            </a:extLst>
          </p:cNvPr>
          <p:cNvSpPr>
            <a:spLocks noGrp="1"/>
          </p:cNvSpPr>
          <p:nvPr>
            <p:ph type="sldNum" sz="quarter" idx="12"/>
          </p:nvPr>
        </p:nvSpPr>
        <p:spPr/>
        <p:txBody>
          <a:bodyPr/>
          <a:lstStyle/>
          <a:p>
            <a:fld id="{BAABB7F8-DE7E-4F2C-8C81-A8C1F64A0CB2}" type="slidenum">
              <a:rPr lang="en-IN" smtClean="0"/>
              <a:t>‹#›</a:t>
            </a:fld>
            <a:endParaRPr lang="en-IN"/>
          </a:p>
        </p:txBody>
      </p:sp>
    </p:spTree>
    <p:extLst>
      <p:ext uri="{BB962C8B-B14F-4D97-AF65-F5344CB8AC3E}">
        <p14:creationId xmlns:p14="http://schemas.microsoft.com/office/powerpoint/2010/main" val="416832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C36A95-DF3B-ED89-7725-F45B1D3B06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E75C78-BA87-2260-1E5E-CAFC1CBC4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17505A-AA27-77EE-BE44-26D5ACC4B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722416-26C2-4896-83BF-1201181221C8}" type="datetimeFigureOut">
              <a:rPr lang="en-IN" smtClean="0"/>
              <a:t>11-04-2024</a:t>
            </a:fld>
            <a:endParaRPr lang="en-IN"/>
          </a:p>
        </p:txBody>
      </p:sp>
      <p:sp>
        <p:nvSpPr>
          <p:cNvPr id="5" name="Footer Placeholder 4">
            <a:extLst>
              <a:ext uri="{FF2B5EF4-FFF2-40B4-BE49-F238E27FC236}">
                <a16:creationId xmlns:a16="http://schemas.microsoft.com/office/drawing/2014/main" id="{91D99EA3-780A-C82E-020E-EA0BC79619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645F74B-B968-CFD8-958A-6D6C9DE02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ABB7F8-DE7E-4F2C-8C81-A8C1F64A0CB2}" type="slidenum">
              <a:rPr lang="en-IN" smtClean="0"/>
              <a:t>‹#›</a:t>
            </a:fld>
            <a:endParaRPr lang="en-IN"/>
          </a:p>
        </p:txBody>
      </p:sp>
    </p:spTree>
    <p:extLst>
      <p:ext uri="{BB962C8B-B14F-4D97-AF65-F5344CB8AC3E}">
        <p14:creationId xmlns:p14="http://schemas.microsoft.com/office/powerpoint/2010/main" val="243534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EB0B-3F26-12F9-83C9-3E7907649377}"/>
              </a:ext>
            </a:extLst>
          </p:cNvPr>
          <p:cNvSpPr>
            <a:spLocks noGrp="1"/>
          </p:cNvSpPr>
          <p:nvPr>
            <p:ph type="ctrTitle"/>
          </p:nvPr>
        </p:nvSpPr>
        <p:spPr/>
        <p:txBody>
          <a:bodyPr>
            <a:normAutofit fontScale="90000"/>
          </a:bodyPr>
          <a:lstStyle/>
          <a:p>
            <a:r>
              <a:rPr lang="en-IN" b="1" i="0" dirty="0">
                <a:solidFill>
                  <a:schemeClr val="accent1">
                    <a:lumMod val="60000"/>
                    <a:lumOff val="40000"/>
                  </a:schemeClr>
                </a:solidFill>
                <a:effectLst/>
                <a:highlight>
                  <a:srgbClr val="FFFFFF"/>
                </a:highlight>
                <a:latin typeface="-apple-system"/>
              </a:rPr>
              <a:t> Voting Web Application using Django Framework</a:t>
            </a:r>
            <a:br>
              <a:rPr lang="en-IN" b="1" i="0" dirty="0">
                <a:solidFill>
                  <a:srgbClr val="1F2328"/>
                </a:solidFill>
                <a:effectLst/>
                <a:highlight>
                  <a:srgbClr val="FFFFFF"/>
                </a:highlight>
                <a:latin typeface="-apple-system"/>
              </a:rPr>
            </a:br>
            <a:endParaRPr lang="en-IN" dirty="0"/>
          </a:p>
        </p:txBody>
      </p:sp>
      <p:sp>
        <p:nvSpPr>
          <p:cNvPr id="3" name="Subtitle 2">
            <a:extLst>
              <a:ext uri="{FF2B5EF4-FFF2-40B4-BE49-F238E27FC236}">
                <a16:creationId xmlns:a16="http://schemas.microsoft.com/office/drawing/2014/main" id="{649EA3BB-2F44-7B1F-8498-F9EDC9FC775D}"/>
              </a:ext>
            </a:extLst>
          </p:cNvPr>
          <p:cNvSpPr>
            <a:spLocks noGrp="1"/>
          </p:cNvSpPr>
          <p:nvPr>
            <p:ph type="subTitle" idx="1"/>
          </p:nvPr>
        </p:nvSpPr>
        <p:spPr>
          <a:xfrm>
            <a:off x="1523999" y="3602037"/>
            <a:ext cx="9603545" cy="2826897"/>
          </a:xfrm>
        </p:spPr>
        <p:txBody>
          <a:bodyPr>
            <a:normAutofit/>
          </a:bodyPr>
          <a:lstStyle/>
          <a:p>
            <a:r>
              <a:rPr lang="en-IN" b="1" dirty="0"/>
              <a:t>       Developed By</a:t>
            </a:r>
          </a:p>
          <a:p>
            <a:r>
              <a:rPr lang="en-IN" dirty="0" err="1"/>
              <a:t>Praveena</a:t>
            </a:r>
            <a:r>
              <a:rPr lang="en-IN" dirty="0"/>
              <a:t> V                                                                    </a:t>
            </a:r>
          </a:p>
          <a:p>
            <a:r>
              <a:rPr lang="en-IN" dirty="0"/>
              <a:t>                             NM id: au922221104036                           </a:t>
            </a:r>
          </a:p>
          <a:p>
            <a:r>
              <a:rPr lang="en-IN" dirty="0"/>
              <a:t>        B.E CSE </a:t>
            </a:r>
            <a:r>
              <a:rPr lang="en-IN" b="0" i="0" dirty="0">
                <a:solidFill>
                  <a:srgbClr val="1F1F1F"/>
                </a:solidFill>
                <a:effectLst/>
                <a:highlight>
                  <a:srgbClr val="FFFFFF"/>
                </a:highlight>
                <a:latin typeface="Google Sans"/>
              </a:rPr>
              <a:t>III year</a:t>
            </a:r>
            <a:r>
              <a:rPr lang="en-IN" dirty="0"/>
              <a:t>                                     </a:t>
            </a:r>
            <a:r>
              <a:rPr lang="en-IN" b="1" dirty="0"/>
              <a:t>                                                                                                              </a:t>
            </a:r>
            <a:r>
              <a:rPr lang="en-IN" dirty="0"/>
              <a:t>                                                                                                                   </a:t>
            </a:r>
          </a:p>
          <a:p>
            <a:r>
              <a:rPr lang="en-IN" dirty="0"/>
              <a:t>                                                     Theni </a:t>
            </a:r>
            <a:r>
              <a:rPr lang="en-IN" dirty="0" err="1"/>
              <a:t>Kammavar</a:t>
            </a:r>
            <a:r>
              <a:rPr lang="en-IN" dirty="0"/>
              <a:t> Sangam College of Technology                                                                         </a:t>
            </a:r>
          </a:p>
        </p:txBody>
      </p:sp>
    </p:spTree>
    <p:extLst>
      <p:ext uri="{BB962C8B-B14F-4D97-AF65-F5344CB8AC3E}">
        <p14:creationId xmlns:p14="http://schemas.microsoft.com/office/powerpoint/2010/main" val="133538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45EC-2684-B60C-DE60-EE620340BD6A}"/>
              </a:ext>
            </a:extLst>
          </p:cNvPr>
          <p:cNvSpPr>
            <a:spLocks noGrp="1"/>
          </p:cNvSpPr>
          <p:nvPr>
            <p:ph type="title"/>
          </p:nvPr>
        </p:nvSpPr>
        <p:spPr>
          <a:xfrm>
            <a:off x="838200" y="267287"/>
            <a:ext cx="10515600" cy="1423402"/>
          </a:xfrm>
        </p:spPr>
        <p:txBody>
          <a:bodyPr>
            <a:normAutofit fontScale="90000"/>
          </a:bodyPr>
          <a:lstStyle/>
          <a:p>
            <a:r>
              <a:rPr lang="en-US" dirty="0">
                <a:solidFill>
                  <a:schemeClr val="accent1">
                    <a:lumMod val="60000"/>
                    <a:lumOff val="40000"/>
                  </a:schemeClr>
                </a:solidFill>
              </a:rPr>
              <a:t>                        Dashboard after Login</a:t>
            </a:r>
            <a:br>
              <a:rPr lang="en-US" dirty="0">
                <a:solidFill>
                  <a:schemeClr val="accent1">
                    <a:lumMod val="60000"/>
                    <a:lumOff val="40000"/>
                  </a:schemeClr>
                </a:solidFill>
              </a:rPr>
            </a:br>
            <a:r>
              <a:rPr lang="en-US" sz="2700" b="0" i="0" dirty="0">
                <a:solidFill>
                  <a:srgbClr val="1F2328"/>
                </a:solidFill>
                <a:effectLst/>
                <a:highlight>
                  <a:srgbClr val="FFFFFF"/>
                </a:highlight>
                <a:latin typeface="-apple-system"/>
              </a:rPr>
              <a:t>Category Page: Browse categories and select one to vote.</a:t>
            </a:r>
            <a:br>
              <a:rPr lang="en-US" b="0" i="0" dirty="0">
                <a:solidFill>
                  <a:srgbClr val="1F2328"/>
                </a:solidFill>
                <a:effectLst/>
                <a:highlight>
                  <a:srgbClr val="FFFFFF"/>
                </a:highlight>
                <a:latin typeface="-apple-system"/>
              </a:rPr>
            </a:br>
            <a:endParaRPr lang="en-IN" dirty="0">
              <a:solidFill>
                <a:schemeClr val="accent1">
                  <a:lumMod val="60000"/>
                  <a:lumOff val="40000"/>
                </a:schemeClr>
              </a:solidFill>
            </a:endParaRPr>
          </a:p>
        </p:txBody>
      </p:sp>
      <p:pic>
        <p:nvPicPr>
          <p:cNvPr id="5" name="Content Placeholder 4" descr="A screenshot of a computer&#10;&#10;Description automatically generated">
            <a:extLst>
              <a:ext uri="{FF2B5EF4-FFF2-40B4-BE49-F238E27FC236}">
                <a16:creationId xmlns:a16="http://schemas.microsoft.com/office/drawing/2014/main" id="{A7195762-14F2-B2EE-F3AE-378D0EBCF6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6771" y="1825625"/>
            <a:ext cx="8618457" cy="4351338"/>
          </a:xfrm>
        </p:spPr>
      </p:pic>
    </p:spTree>
    <p:extLst>
      <p:ext uri="{BB962C8B-B14F-4D97-AF65-F5344CB8AC3E}">
        <p14:creationId xmlns:p14="http://schemas.microsoft.com/office/powerpoint/2010/main" val="23376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D280-4F90-D164-F8F8-311DB3809712}"/>
              </a:ext>
            </a:extLst>
          </p:cNvPr>
          <p:cNvSpPr>
            <a:spLocks noGrp="1"/>
          </p:cNvSpPr>
          <p:nvPr>
            <p:ph type="title"/>
          </p:nvPr>
        </p:nvSpPr>
        <p:spPr/>
        <p:txBody>
          <a:bodyPr>
            <a:normAutofit fontScale="90000"/>
          </a:bodyPr>
          <a:lstStyle/>
          <a:p>
            <a:br>
              <a:rPr lang="en-US" sz="2400" b="0" i="0" dirty="0">
                <a:solidFill>
                  <a:srgbClr val="1F2328"/>
                </a:solidFill>
                <a:effectLst/>
                <a:highlight>
                  <a:srgbClr val="FFFFFF"/>
                </a:highlight>
                <a:latin typeface="-apple-system"/>
              </a:rPr>
            </a:br>
            <a:r>
              <a:rPr lang="en-US" b="0" i="0" dirty="0">
                <a:solidFill>
                  <a:schemeClr val="accent1">
                    <a:lumMod val="60000"/>
                    <a:lumOff val="40000"/>
                  </a:schemeClr>
                </a:solidFill>
                <a:effectLst/>
                <a:highlight>
                  <a:srgbClr val="FFFFFF"/>
                </a:highlight>
                <a:latin typeface="-apple-system"/>
              </a:rPr>
              <a:t>                               VOTING PAGE</a:t>
            </a:r>
            <a:br>
              <a:rPr lang="en-US" b="0" i="0" dirty="0">
                <a:solidFill>
                  <a:srgbClr val="1F2328"/>
                </a:solidFill>
                <a:effectLst/>
                <a:highlight>
                  <a:srgbClr val="FFFFFF"/>
                </a:highlight>
                <a:latin typeface="-apple-system"/>
              </a:rPr>
            </a:br>
            <a:br>
              <a:rPr lang="en-US" b="0" i="0" dirty="0">
                <a:solidFill>
                  <a:srgbClr val="1F2328"/>
                </a:solidFill>
                <a:effectLst/>
                <a:highlight>
                  <a:srgbClr val="FFFFFF"/>
                </a:highlight>
                <a:latin typeface="-apple-system"/>
              </a:rPr>
            </a:br>
            <a:r>
              <a:rPr lang="en-US" sz="2400" b="0" i="0" dirty="0">
                <a:solidFill>
                  <a:srgbClr val="1F2328"/>
                </a:solidFill>
                <a:effectLst/>
                <a:highlight>
                  <a:srgbClr val="FFFFFF"/>
                </a:highlight>
                <a:latin typeface="-apple-system"/>
              </a:rPr>
              <a:t>Vote Page: Vote for your preferred category.</a:t>
            </a:r>
            <a:br>
              <a:rPr lang="en-US" sz="2400" b="0" i="0" dirty="0">
                <a:solidFill>
                  <a:srgbClr val="1F2328"/>
                </a:solidFill>
                <a:effectLst/>
                <a:highlight>
                  <a:srgbClr val="FFFFFF"/>
                </a:highlight>
                <a:latin typeface="-apple-system"/>
              </a:rPr>
            </a:br>
            <a:endParaRPr lang="en-IN" sz="2400" dirty="0"/>
          </a:p>
        </p:txBody>
      </p:sp>
      <p:pic>
        <p:nvPicPr>
          <p:cNvPr id="5" name="Content Placeholder 4" descr="A screenshot of a computer&#10;&#10;Description automatically generated">
            <a:extLst>
              <a:ext uri="{FF2B5EF4-FFF2-40B4-BE49-F238E27FC236}">
                <a16:creationId xmlns:a16="http://schemas.microsoft.com/office/drawing/2014/main" id="{E305A9D1-E9F9-B127-4800-6C97B8479E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103" y="1825625"/>
            <a:ext cx="10347794" cy="4351338"/>
          </a:xfrm>
        </p:spPr>
      </p:pic>
    </p:spTree>
    <p:extLst>
      <p:ext uri="{BB962C8B-B14F-4D97-AF65-F5344CB8AC3E}">
        <p14:creationId xmlns:p14="http://schemas.microsoft.com/office/powerpoint/2010/main" val="297176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A66A-DF3B-23DD-224F-ADEFA87956E3}"/>
              </a:ext>
            </a:extLst>
          </p:cNvPr>
          <p:cNvSpPr>
            <a:spLocks noGrp="1"/>
          </p:cNvSpPr>
          <p:nvPr>
            <p:ph type="title"/>
          </p:nvPr>
        </p:nvSpPr>
        <p:spPr/>
        <p:txBody>
          <a:bodyPr>
            <a:normAutofit/>
          </a:bodyPr>
          <a:lstStyle/>
          <a:p>
            <a:r>
              <a:rPr lang="en-US" sz="2400" dirty="0"/>
              <a:t>Choose your preferred choice and click submit.</a:t>
            </a:r>
            <a:endParaRPr lang="en-IN" sz="2400" dirty="0"/>
          </a:p>
        </p:txBody>
      </p:sp>
      <p:pic>
        <p:nvPicPr>
          <p:cNvPr id="5" name="Content Placeholder 4" descr="A screenshot of a computer&#10;&#10;Description automatically generated">
            <a:extLst>
              <a:ext uri="{FF2B5EF4-FFF2-40B4-BE49-F238E27FC236}">
                <a16:creationId xmlns:a16="http://schemas.microsoft.com/office/drawing/2014/main" id="{9CBE8B4B-8D4A-4BA3-63E7-1E503BD3AD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952" y="1825625"/>
            <a:ext cx="10086096" cy="4351338"/>
          </a:xfrm>
        </p:spPr>
      </p:pic>
    </p:spTree>
    <p:extLst>
      <p:ext uri="{BB962C8B-B14F-4D97-AF65-F5344CB8AC3E}">
        <p14:creationId xmlns:p14="http://schemas.microsoft.com/office/powerpoint/2010/main" val="365898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619E-BF69-2A4A-F764-54294DF6D900}"/>
              </a:ext>
            </a:extLst>
          </p:cNvPr>
          <p:cNvSpPr>
            <a:spLocks noGrp="1"/>
          </p:cNvSpPr>
          <p:nvPr>
            <p:ph type="title"/>
          </p:nvPr>
        </p:nvSpPr>
        <p:spPr/>
        <p:txBody>
          <a:bodyPr>
            <a:normAutofit/>
          </a:bodyPr>
          <a:lstStyle/>
          <a:p>
            <a:r>
              <a:rPr lang="en-US" dirty="0">
                <a:solidFill>
                  <a:schemeClr val="accent1">
                    <a:lumMod val="60000"/>
                    <a:lumOff val="40000"/>
                  </a:schemeClr>
                </a:solidFill>
              </a:rPr>
              <a:t>                                 Results Page</a:t>
            </a:r>
            <a:br>
              <a:rPr lang="en-US" dirty="0">
                <a:solidFill>
                  <a:schemeClr val="accent1">
                    <a:lumMod val="60000"/>
                    <a:lumOff val="40000"/>
                  </a:schemeClr>
                </a:solidFill>
              </a:rPr>
            </a:br>
            <a:r>
              <a:rPr lang="en-US" sz="2700" dirty="0"/>
              <a:t>After clicking submit voters will see results in this page.</a:t>
            </a:r>
            <a:endParaRPr lang="en-IN" sz="2700" dirty="0"/>
          </a:p>
        </p:txBody>
      </p:sp>
      <p:pic>
        <p:nvPicPr>
          <p:cNvPr id="5" name="Content Placeholder 4" descr="A screenshot of a computer&#10;&#10;Description automatically generated">
            <a:extLst>
              <a:ext uri="{FF2B5EF4-FFF2-40B4-BE49-F238E27FC236}">
                <a16:creationId xmlns:a16="http://schemas.microsoft.com/office/drawing/2014/main" id="{67A097E8-9099-8312-268E-618D63224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400" y="1825625"/>
            <a:ext cx="9457200" cy="4351338"/>
          </a:xfrm>
        </p:spPr>
      </p:pic>
    </p:spTree>
    <p:extLst>
      <p:ext uri="{BB962C8B-B14F-4D97-AF65-F5344CB8AC3E}">
        <p14:creationId xmlns:p14="http://schemas.microsoft.com/office/powerpoint/2010/main" val="381286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24897-7DB4-37B2-4E8E-E0A36071B11C}"/>
              </a:ext>
            </a:extLst>
          </p:cNvPr>
          <p:cNvSpPr>
            <a:spLocks noGrp="1"/>
          </p:cNvSpPr>
          <p:nvPr>
            <p:ph idx="1"/>
          </p:nvPr>
        </p:nvSpPr>
        <p:spPr/>
        <p:txBody>
          <a:bodyPr/>
          <a:lstStyle/>
          <a:p>
            <a:endParaRPr lang="en-US" dirty="0"/>
          </a:p>
          <a:p>
            <a:endParaRPr lang="en-IN" dirty="0"/>
          </a:p>
          <a:p>
            <a:endParaRPr lang="en-IN" dirty="0"/>
          </a:p>
          <a:p>
            <a:pPr marL="0" indent="0">
              <a:buNone/>
            </a:pPr>
            <a:r>
              <a:rPr lang="en-IN" dirty="0"/>
              <a:t>                                                          THANK YOU</a:t>
            </a:r>
          </a:p>
        </p:txBody>
      </p:sp>
    </p:spTree>
    <p:extLst>
      <p:ext uri="{BB962C8B-B14F-4D97-AF65-F5344CB8AC3E}">
        <p14:creationId xmlns:p14="http://schemas.microsoft.com/office/powerpoint/2010/main" val="232125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4C0E-951A-6DC7-6116-DEB8BCCD2315}"/>
              </a:ext>
            </a:extLst>
          </p:cNvPr>
          <p:cNvSpPr>
            <a:spLocks noGrp="1"/>
          </p:cNvSpPr>
          <p:nvPr>
            <p:ph type="title"/>
          </p:nvPr>
        </p:nvSpPr>
        <p:spPr/>
        <p:txBody>
          <a:bodyPr/>
          <a:lstStyle/>
          <a:p>
            <a:r>
              <a:rPr lang="en-US" dirty="0"/>
              <a:t>                                      </a:t>
            </a:r>
            <a:r>
              <a:rPr lang="en-US" dirty="0">
                <a:solidFill>
                  <a:schemeClr val="accent1">
                    <a:lumMod val="60000"/>
                    <a:lumOff val="40000"/>
                  </a:schemeClr>
                </a:solidFill>
              </a:rPr>
              <a:t>Overview</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620D106C-BDC5-D563-4EF0-03451FB62DE5}"/>
              </a:ext>
            </a:extLst>
          </p:cNvPr>
          <p:cNvSpPr>
            <a:spLocks noGrp="1"/>
          </p:cNvSpPr>
          <p:nvPr>
            <p:ph idx="1"/>
          </p:nvPr>
        </p:nvSpPr>
        <p:spPr/>
        <p:txBody>
          <a:bodyPr/>
          <a:lstStyle/>
          <a:p>
            <a:r>
              <a:rPr lang="en-US" b="0" i="0" dirty="0">
                <a:solidFill>
                  <a:srgbClr val="1F2328"/>
                </a:solidFill>
                <a:effectLst/>
                <a:highlight>
                  <a:srgbClr val="FFFFFF"/>
                </a:highlight>
                <a:latin typeface="-apple-system"/>
              </a:rPr>
              <a:t>This is a simple Django-based web application that allows users to vote on various categories. Users can view available categories, vote for their favorite items in each category, and see the voting results in real-time.</a:t>
            </a:r>
          </a:p>
          <a:p>
            <a:r>
              <a:rPr lang="en-US" b="0" i="0" dirty="0">
                <a:solidFill>
                  <a:srgbClr val="1F2328"/>
                </a:solidFill>
                <a:effectLst/>
                <a:highlight>
                  <a:srgbClr val="FFFFFF"/>
                </a:highlight>
                <a:latin typeface="-apple-system"/>
              </a:rPr>
              <a:t>The purpose of the web application is to allow users to vote on various topics or items.</a:t>
            </a:r>
          </a:p>
          <a:p>
            <a:endParaRPr lang="en-IN" dirty="0"/>
          </a:p>
        </p:txBody>
      </p:sp>
    </p:spTree>
    <p:extLst>
      <p:ext uri="{BB962C8B-B14F-4D97-AF65-F5344CB8AC3E}">
        <p14:creationId xmlns:p14="http://schemas.microsoft.com/office/powerpoint/2010/main" val="157546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40C6-F80B-C2A1-F133-ED7A17C19F63}"/>
              </a:ext>
            </a:extLst>
          </p:cNvPr>
          <p:cNvSpPr>
            <a:spLocks noGrp="1"/>
          </p:cNvSpPr>
          <p:nvPr>
            <p:ph type="title"/>
          </p:nvPr>
        </p:nvSpPr>
        <p:spPr/>
        <p:txBody>
          <a:bodyPr/>
          <a:lstStyle/>
          <a:p>
            <a:r>
              <a:rPr lang="en-US" dirty="0">
                <a:solidFill>
                  <a:schemeClr val="accent1">
                    <a:lumMod val="60000"/>
                    <a:lumOff val="40000"/>
                  </a:schemeClr>
                </a:solidFill>
              </a:rPr>
              <a:t>                        Web Application Image</a:t>
            </a:r>
            <a:endParaRPr lang="en-IN" dirty="0">
              <a:solidFill>
                <a:schemeClr val="accent1">
                  <a:lumMod val="60000"/>
                  <a:lumOff val="40000"/>
                </a:schemeClr>
              </a:solidFill>
            </a:endParaRPr>
          </a:p>
        </p:txBody>
      </p:sp>
      <p:pic>
        <p:nvPicPr>
          <p:cNvPr id="9" name="Content Placeholder 8" descr="A screenshot of a computer&#10;&#10;Description automatically generated">
            <a:extLst>
              <a:ext uri="{FF2B5EF4-FFF2-40B4-BE49-F238E27FC236}">
                <a16:creationId xmlns:a16="http://schemas.microsoft.com/office/drawing/2014/main" id="{44CD1945-0D9D-AAA6-6DE8-DC3CCEA7F7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106" y="1825625"/>
            <a:ext cx="9095787" cy="4351338"/>
          </a:xfrm>
        </p:spPr>
      </p:pic>
    </p:spTree>
    <p:extLst>
      <p:ext uri="{BB962C8B-B14F-4D97-AF65-F5344CB8AC3E}">
        <p14:creationId xmlns:p14="http://schemas.microsoft.com/office/powerpoint/2010/main" val="154691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5DF6-A98F-66AA-39FE-EDD71EDCFE31}"/>
              </a:ext>
            </a:extLst>
          </p:cNvPr>
          <p:cNvSpPr>
            <a:spLocks noGrp="1"/>
          </p:cNvSpPr>
          <p:nvPr>
            <p:ph type="title"/>
          </p:nvPr>
        </p:nvSpPr>
        <p:spPr/>
        <p:txBody>
          <a:bodyPr/>
          <a:lstStyle/>
          <a:p>
            <a:r>
              <a:rPr lang="en-IN" b="1" i="0" dirty="0">
                <a:solidFill>
                  <a:srgbClr val="1F2328"/>
                </a:solidFill>
                <a:effectLst/>
                <a:highlight>
                  <a:srgbClr val="FFFFFF"/>
                </a:highlight>
                <a:latin typeface="-apple-system"/>
              </a:rPr>
              <a:t>                                 </a:t>
            </a:r>
            <a:r>
              <a:rPr lang="en-IN" b="1" i="0" dirty="0">
                <a:solidFill>
                  <a:schemeClr val="accent1">
                    <a:lumMod val="60000"/>
                    <a:lumOff val="40000"/>
                  </a:schemeClr>
                </a:solidFill>
                <a:effectLst/>
                <a:highlight>
                  <a:srgbClr val="FFFFFF"/>
                </a:highlight>
                <a:latin typeface="-apple-system"/>
              </a:rPr>
              <a:t>Features</a:t>
            </a:r>
            <a:br>
              <a:rPr lang="en-IN" b="1" i="0" dirty="0">
                <a:solidFill>
                  <a:schemeClr val="accent1">
                    <a:lumMod val="60000"/>
                    <a:lumOff val="40000"/>
                  </a:schemeClr>
                </a:solidFill>
                <a:effectLst/>
                <a:highlight>
                  <a:srgbClr val="FFFFFF"/>
                </a:highlight>
                <a:latin typeface="-apple-system"/>
              </a:rPr>
            </a:b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06BF29A5-FCA5-9560-5ADD-6E0EB548F73D}"/>
              </a:ext>
            </a:extLst>
          </p:cNvPr>
          <p:cNvSpPr>
            <a:spLocks noGrp="1"/>
          </p:cNvSpPr>
          <p:nvPr>
            <p:ph idx="1"/>
          </p:nvPr>
        </p:nvSpPr>
        <p:spPr/>
        <p:txBody>
          <a:bodyPr/>
          <a:lstStyle/>
          <a:p>
            <a:pPr algn="l">
              <a:buFont typeface="Arial" panose="020B0604020202020204" pitchFamily="34" charset="0"/>
              <a:buChar char="•"/>
            </a:pPr>
            <a:r>
              <a:rPr lang="en-US" b="0" i="0" dirty="0">
                <a:solidFill>
                  <a:srgbClr val="1F2328"/>
                </a:solidFill>
                <a:effectLst/>
                <a:highlight>
                  <a:srgbClr val="FFFFFF"/>
                </a:highlight>
                <a:latin typeface="-apple-system"/>
              </a:rPr>
              <a:t>User-friendly interface for voting on categories.</a:t>
            </a:r>
          </a:p>
          <a:p>
            <a:pPr algn="l">
              <a:buFont typeface="Arial" panose="020B0604020202020204" pitchFamily="34" charset="0"/>
              <a:buChar char="•"/>
            </a:pPr>
            <a:r>
              <a:rPr lang="en-US" b="0" i="0" dirty="0">
                <a:solidFill>
                  <a:srgbClr val="1F2328"/>
                </a:solidFill>
                <a:effectLst/>
                <a:highlight>
                  <a:srgbClr val="FFFFFF"/>
                </a:highlight>
                <a:latin typeface="-apple-system"/>
              </a:rPr>
              <a:t>Real-time updates of voting results.</a:t>
            </a:r>
          </a:p>
          <a:p>
            <a:pPr algn="l">
              <a:buFont typeface="Arial" panose="020B0604020202020204" pitchFamily="34" charset="0"/>
              <a:buChar char="•"/>
            </a:pPr>
            <a:r>
              <a:rPr lang="en-US" b="0" i="0" dirty="0">
                <a:solidFill>
                  <a:srgbClr val="1F2328"/>
                </a:solidFill>
                <a:effectLst/>
                <a:highlight>
                  <a:srgbClr val="FFFFFF"/>
                </a:highlight>
                <a:latin typeface="-apple-system"/>
              </a:rPr>
              <a:t>Secure user authentication and authorization.</a:t>
            </a:r>
          </a:p>
          <a:p>
            <a:pPr algn="l">
              <a:buFont typeface="Arial" panose="020B0604020202020204" pitchFamily="34" charset="0"/>
              <a:buChar char="•"/>
            </a:pPr>
            <a:r>
              <a:rPr lang="en-US" b="0" i="0" dirty="0">
                <a:solidFill>
                  <a:srgbClr val="1F2328"/>
                </a:solidFill>
                <a:effectLst/>
                <a:highlight>
                  <a:srgbClr val="FFFFFF"/>
                </a:highlight>
                <a:latin typeface="-apple-system"/>
              </a:rPr>
              <a:t>SQLite database for data storage.</a:t>
            </a:r>
          </a:p>
          <a:p>
            <a:pPr algn="l">
              <a:buFont typeface="Arial" panose="020B0604020202020204" pitchFamily="34" charset="0"/>
              <a:buChar char="•"/>
            </a:pPr>
            <a:r>
              <a:rPr lang="en-US" b="0" i="0" dirty="0">
                <a:solidFill>
                  <a:srgbClr val="1F2328"/>
                </a:solidFill>
                <a:effectLst/>
                <a:highlight>
                  <a:srgbClr val="FFFFFF"/>
                </a:highlight>
                <a:latin typeface="-apple-system"/>
              </a:rPr>
              <a:t>Responsive design for mobile and desktop.</a:t>
            </a:r>
          </a:p>
          <a:p>
            <a:endParaRPr lang="en-IN" dirty="0"/>
          </a:p>
        </p:txBody>
      </p:sp>
    </p:spTree>
    <p:extLst>
      <p:ext uri="{BB962C8B-B14F-4D97-AF65-F5344CB8AC3E}">
        <p14:creationId xmlns:p14="http://schemas.microsoft.com/office/powerpoint/2010/main" val="22799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9842-58FD-FD4E-AC12-FAE986F5FB8F}"/>
              </a:ext>
            </a:extLst>
          </p:cNvPr>
          <p:cNvSpPr>
            <a:spLocks noGrp="1"/>
          </p:cNvSpPr>
          <p:nvPr>
            <p:ph type="title"/>
          </p:nvPr>
        </p:nvSpPr>
        <p:spPr/>
        <p:txBody>
          <a:bodyPr/>
          <a:lstStyle/>
          <a:p>
            <a:r>
              <a:rPr lang="en-IN" b="1" i="0" dirty="0">
                <a:solidFill>
                  <a:srgbClr val="1F2328"/>
                </a:solidFill>
                <a:effectLst/>
                <a:highlight>
                  <a:srgbClr val="FFFFFF"/>
                </a:highlight>
                <a:latin typeface="-apple-system"/>
              </a:rPr>
              <a:t>                              </a:t>
            </a:r>
            <a:r>
              <a:rPr lang="en-IN" b="1" i="0" dirty="0">
                <a:solidFill>
                  <a:schemeClr val="accent1">
                    <a:lumMod val="60000"/>
                    <a:lumOff val="40000"/>
                  </a:schemeClr>
                </a:solidFill>
                <a:effectLst/>
                <a:highlight>
                  <a:srgbClr val="FFFFFF"/>
                </a:highlight>
                <a:latin typeface="-apple-system"/>
              </a:rPr>
              <a:t>Prerequisites</a:t>
            </a:r>
            <a:br>
              <a:rPr lang="en-IN" b="1" i="0" dirty="0">
                <a:solidFill>
                  <a:schemeClr val="accent1">
                    <a:lumMod val="60000"/>
                    <a:lumOff val="40000"/>
                  </a:schemeClr>
                </a:solidFill>
                <a:effectLst/>
                <a:highlight>
                  <a:srgbClr val="FFFFFF"/>
                </a:highlight>
                <a:latin typeface="-apple-system"/>
              </a:rPr>
            </a:b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E1DF9CA2-5F2C-E61B-6C76-93E2E703C9BB}"/>
              </a:ext>
            </a:extLst>
          </p:cNvPr>
          <p:cNvSpPr>
            <a:spLocks noGrp="1"/>
          </p:cNvSpPr>
          <p:nvPr>
            <p:ph idx="1"/>
          </p:nvPr>
        </p:nvSpPr>
        <p:spPr/>
        <p:txBody>
          <a:bodyPr/>
          <a:lstStyle/>
          <a:p>
            <a:pPr algn="l">
              <a:buFont typeface="Arial" panose="020B0604020202020204" pitchFamily="34" charset="0"/>
              <a:buChar char="•"/>
            </a:pPr>
            <a:r>
              <a:rPr lang="en-US" b="0" i="0" dirty="0">
                <a:solidFill>
                  <a:srgbClr val="1F2328"/>
                </a:solidFill>
                <a:effectLst/>
                <a:highlight>
                  <a:srgbClr val="FFFFFF"/>
                </a:highlight>
                <a:latin typeface="-apple-system"/>
              </a:rPr>
              <a:t>Python (3.6 or higher)</a:t>
            </a:r>
          </a:p>
          <a:p>
            <a:pPr algn="l">
              <a:buFont typeface="Arial" panose="020B0604020202020204" pitchFamily="34" charset="0"/>
              <a:buChar char="•"/>
            </a:pPr>
            <a:r>
              <a:rPr lang="en-US" b="0" i="0" dirty="0">
                <a:solidFill>
                  <a:srgbClr val="1F2328"/>
                </a:solidFill>
                <a:effectLst/>
                <a:highlight>
                  <a:srgbClr val="FFFFFF"/>
                </a:highlight>
                <a:latin typeface="-apple-system"/>
              </a:rPr>
              <a:t>Django (3.0 or higher)</a:t>
            </a:r>
          </a:p>
          <a:p>
            <a:r>
              <a:rPr lang="en-IN" dirty="0" err="1"/>
              <a:t>MySql</a:t>
            </a:r>
            <a:endParaRPr lang="en-IN" dirty="0"/>
          </a:p>
        </p:txBody>
      </p:sp>
    </p:spTree>
    <p:extLst>
      <p:ext uri="{BB962C8B-B14F-4D97-AF65-F5344CB8AC3E}">
        <p14:creationId xmlns:p14="http://schemas.microsoft.com/office/powerpoint/2010/main" val="70471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6FD8-81FE-B664-A817-02280331A078}"/>
              </a:ext>
            </a:extLst>
          </p:cNvPr>
          <p:cNvSpPr>
            <a:spLocks noGrp="1"/>
          </p:cNvSpPr>
          <p:nvPr>
            <p:ph type="title"/>
          </p:nvPr>
        </p:nvSpPr>
        <p:spPr/>
        <p:txBody>
          <a:bodyPr/>
          <a:lstStyle/>
          <a:p>
            <a:r>
              <a:rPr lang="en-IN" b="1" i="0" dirty="0">
                <a:solidFill>
                  <a:srgbClr val="1F2328"/>
                </a:solidFill>
                <a:effectLst/>
                <a:highlight>
                  <a:srgbClr val="FFFFFF"/>
                </a:highlight>
                <a:latin typeface="-apple-system"/>
              </a:rPr>
              <a:t>                                  </a:t>
            </a:r>
            <a:r>
              <a:rPr lang="en-IN" b="1" i="0" dirty="0">
                <a:solidFill>
                  <a:schemeClr val="accent1">
                    <a:lumMod val="60000"/>
                    <a:lumOff val="40000"/>
                  </a:schemeClr>
                </a:solidFill>
                <a:effectLst/>
                <a:highlight>
                  <a:srgbClr val="FFFFFF"/>
                </a:highlight>
                <a:latin typeface="-apple-system"/>
              </a:rPr>
              <a:t>Usage</a:t>
            </a:r>
            <a:br>
              <a:rPr lang="en-IN" b="1" i="0" dirty="0">
                <a:solidFill>
                  <a:srgbClr val="1F2328"/>
                </a:solidFill>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61D74C50-FB39-B925-A7F6-14D727D4C246}"/>
              </a:ext>
            </a:extLst>
          </p:cNvPr>
          <p:cNvSpPr>
            <a:spLocks noGrp="1"/>
          </p:cNvSpPr>
          <p:nvPr>
            <p:ph idx="1"/>
          </p:nvPr>
        </p:nvSpPr>
        <p:spPr/>
        <p:txBody>
          <a:bodyPr/>
          <a:lstStyle/>
          <a:p>
            <a:r>
              <a:rPr lang="en-US" b="0" i="0" dirty="0">
                <a:solidFill>
                  <a:srgbClr val="1F2328"/>
                </a:solidFill>
                <a:effectLst/>
                <a:highlight>
                  <a:srgbClr val="FFFFFF"/>
                </a:highlight>
                <a:latin typeface="-apple-system"/>
              </a:rPr>
              <a:t>Browse the available categories on the homepage.</a:t>
            </a:r>
          </a:p>
          <a:p>
            <a:r>
              <a:rPr lang="en-US" b="0" i="0" dirty="0">
                <a:solidFill>
                  <a:srgbClr val="1F2328"/>
                </a:solidFill>
                <a:effectLst/>
                <a:highlight>
                  <a:srgbClr val="FFFFFF"/>
                </a:highlight>
                <a:latin typeface="-apple-system"/>
              </a:rPr>
              <a:t>Click on a category to view its items and vote for your favorite.</a:t>
            </a:r>
          </a:p>
          <a:p>
            <a:r>
              <a:rPr lang="en-US" b="0" i="0" dirty="0">
                <a:solidFill>
                  <a:srgbClr val="1F2328"/>
                </a:solidFill>
                <a:effectLst/>
                <a:highlight>
                  <a:srgbClr val="FFFFFF"/>
                </a:highlight>
                <a:latin typeface="-apple-system"/>
              </a:rPr>
              <a:t>Check real-time voting results on the results page.</a:t>
            </a:r>
          </a:p>
          <a:p>
            <a:r>
              <a:rPr lang="en-US" b="0" i="0" dirty="0">
                <a:solidFill>
                  <a:srgbClr val="1F2328"/>
                </a:solidFill>
                <a:effectLst/>
                <a:highlight>
                  <a:srgbClr val="FFFFFF"/>
                </a:highlight>
                <a:latin typeface="-apple-system"/>
              </a:rPr>
              <a:t>Use the Django admin panel to manage categories and items.</a:t>
            </a:r>
          </a:p>
          <a:p>
            <a:endParaRPr lang="en-IN" dirty="0"/>
          </a:p>
        </p:txBody>
      </p:sp>
    </p:spTree>
    <p:extLst>
      <p:ext uri="{BB962C8B-B14F-4D97-AF65-F5344CB8AC3E}">
        <p14:creationId xmlns:p14="http://schemas.microsoft.com/office/powerpoint/2010/main" val="5141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92A7-BCE0-0277-DA2A-37BBBB9D2301}"/>
              </a:ext>
            </a:extLst>
          </p:cNvPr>
          <p:cNvSpPr>
            <a:spLocks noGrp="1"/>
          </p:cNvSpPr>
          <p:nvPr>
            <p:ph type="title"/>
          </p:nvPr>
        </p:nvSpPr>
        <p:spPr/>
        <p:txBody>
          <a:bodyPr>
            <a:normAutofit fontScale="90000"/>
          </a:bodyPr>
          <a:lstStyle/>
          <a:p>
            <a:r>
              <a:rPr lang="en-US" dirty="0">
                <a:solidFill>
                  <a:schemeClr val="accent1">
                    <a:lumMod val="60000"/>
                    <a:lumOff val="40000"/>
                  </a:schemeClr>
                </a:solidFill>
              </a:rPr>
              <a:t>                 Web Application Process Flow</a:t>
            </a:r>
            <a:br>
              <a:rPr lang="en-US" dirty="0">
                <a:solidFill>
                  <a:schemeClr val="accent1">
                    <a:lumMod val="60000"/>
                    <a:lumOff val="40000"/>
                  </a:schemeClr>
                </a:solidFill>
              </a:rPr>
            </a:br>
            <a:r>
              <a:rPr lang="en-US" dirty="0"/>
              <a:t>                                   Signup Page</a:t>
            </a:r>
            <a:br>
              <a:rPr lang="en-US" dirty="0">
                <a:solidFill>
                  <a:schemeClr val="accent1">
                    <a:lumMod val="60000"/>
                    <a:lumOff val="40000"/>
                  </a:schemeClr>
                </a:solidFill>
              </a:rPr>
            </a:br>
            <a:r>
              <a:rPr lang="en-US" dirty="0">
                <a:solidFill>
                  <a:schemeClr val="accent1">
                    <a:lumMod val="60000"/>
                    <a:lumOff val="40000"/>
                  </a:schemeClr>
                </a:solidFill>
              </a:rPr>
              <a:t>                </a:t>
            </a:r>
            <a:r>
              <a:rPr lang="en-US" sz="3100" b="0" i="0" dirty="0">
                <a:solidFill>
                  <a:srgbClr val="1F2328"/>
                </a:solidFill>
                <a:effectLst/>
                <a:highlight>
                  <a:srgbClr val="FFFFFF"/>
                </a:highlight>
                <a:latin typeface="-apple-system"/>
              </a:rPr>
              <a:t>Signup Page: New user Create a new Account</a:t>
            </a:r>
            <a:endParaRPr lang="en-IN" sz="3100" dirty="0">
              <a:solidFill>
                <a:schemeClr val="accent1">
                  <a:lumMod val="60000"/>
                  <a:lumOff val="40000"/>
                </a:schemeClr>
              </a:solidFill>
            </a:endParaRPr>
          </a:p>
        </p:txBody>
      </p:sp>
      <p:pic>
        <p:nvPicPr>
          <p:cNvPr id="13" name="Content Placeholder 12" descr="A screenshot of a login form&#10;&#10;Description automatically generated">
            <a:extLst>
              <a:ext uri="{FF2B5EF4-FFF2-40B4-BE49-F238E27FC236}">
                <a16:creationId xmlns:a16="http://schemas.microsoft.com/office/drawing/2014/main" id="{BFFD65B3-E16A-C9E8-1AC5-FAA95E1471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003" y="2321168"/>
            <a:ext cx="10291993" cy="4536831"/>
          </a:xfrm>
        </p:spPr>
      </p:pic>
    </p:spTree>
    <p:extLst>
      <p:ext uri="{BB962C8B-B14F-4D97-AF65-F5344CB8AC3E}">
        <p14:creationId xmlns:p14="http://schemas.microsoft.com/office/powerpoint/2010/main" val="282902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6CC3-95E0-5ABA-62DD-34263E0E86AC}"/>
              </a:ext>
            </a:extLst>
          </p:cNvPr>
          <p:cNvSpPr>
            <a:spLocks noGrp="1"/>
          </p:cNvSpPr>
          <p:nvPr>
            <p:ph type="title"/>
          </p:nvPr>
        </p:nvSpPr>
        <p:spPr/>
        <p:txBody>
          <a:bodyPr/>
          <a:lstStyle/>
          <a:p>
            <a:r>
              <a:rPr lang="en-US" dirty="0">
                <a:solidFill>
                  <a:schemeClr val="accent1">
                    <a:lumMod val="60000"/>
                    <a:lumOff val="40000"/>
                  </a:schemeClr>
                </a:solidFill>
              </a:rPr>
              <a:t>                                   Login Page </a:t>
            </a:r>
            <a:br>
              <a:rPr lang="en-US" dirty="0">
                <a:solidFill>
                  <a:schemeClr val="accent1">
                    <a:lumMod val="60000"/>
                    <a:lumOff val="40000"/>
                  </a:schemeClr>
                </a:solidFill>
              </a:rPr>
            </a:br>
            <a:r>
              <a:rPr lang="en-US" sz="3200" dirty="0"/>
              <a:t>                            After Signup ,login using credentials</a:t>
            </a:r>
            <a:endParaRPr lang="en-IN" sz="3200" dirty="0"/>
          </a:p>
        </p:txBody>
      </p:sp>
      <p:pic>
        <p:nvPicPr>
          <p:cNvPr id="5" name="Content Placeholder 4" descr="A screenshot of a login screen&#10;&#10;Description automatically generated">
            <a:extLst>
              <a:ext uri="{FF2B5EF4-FFF2-40B4-BE49-F238E27FC236}">
                <a16:creationId xmlns:a16="http://schemas.microsoft.com/office/drawing/2014/main" id="{842B9156-5312-2489-D78B-0E4589238D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111" y="1825625"/>
            <a:ext cx="9115777" cy="4351338"/>
          </a:xfrm>
        </p:spPr>
      </p:pic>
    </p:spTree>
    <p:extLst>
      <p:ext uri="{BB962C8B-B14F-4D97-AF65-F5344CB8AC3E}">
        <p14:creationId xmlns:p14="http://schemas.microsoft.com/office/powerpoint/2010/main" val="336467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41B1-4A4F-DA8E-3A90-1EF43504235D}"/>
              </a:ext>
            </a:extLst>
          </p:cNvPr>
          <p:cNvSpPr>
            <a:spLocks noGrp="1"/>
          </p:cNvSpPr>
          <p:nvPr>
            <p:ph type="title"/>
          </p:nvPr>
        </p:nvSpPr>
        <p:spPr>
          <a:xfrm>
            <a:off x="838200" y="365125"/>
            <a:ext cx="10515600" cy="1460499"/>
          </a:xfrm>
        </p:spPr>
        <p:txBody>
          <a:bodyPr>
            <a:normAutofit fontScale="90000"/>
          </a:bodyPr>
          <a:lstStyle/>
          <a:p>
            <a:r>
              <a:rPr lang="en-US" dirty="0">
                <a:solidFill>
                  <a:schemeClr val="accent1">
                    <a:lumMod val="60000"/>
                    <a:lumOff val="40000"/>
                  </a:schemeClr>
                </a:solidFill>
              </a:rPr>
              <a:t>                           Home Dashboard</a:t>
            </a:r>
            <a:br>
              <a:rPr lang="en-US" dirty="0">
                <a:solidFill>
                  <a:schemeClr val="accent1">
                    <a:lumMod val="60000"/>
                    <a:lumOff val="40000"/>
                  </a:schemeClr>
                </a:solidFill>
              </a:rPr>
            </a:br>
            <a:br>
              <a:rPr lang="en-US" dirty="0">
                <a:solidFill>
                  <a:schemeClr val="accent1">
                    <a:lumMod val="60000"/>
                    <a:lumOff val="40000"/>
                  </a:schemeClr>
                </a:solidFill>
              </a:rPr>
            </a:br>
            <a:r>
              <a:rPr lang="en-US" sz="2700" dirty="0"/>
              <a:t>After login using credentials, voter will see this  pages.</a:t>
            </a:r>
            <a:endParaRPr lang="en-IN" sz="2700" dirty="0"/>
          </a:p>
        </p:txBody>
      </p:sp>
      <p:pic>
        <p:nvPicPr>
          <p:cNvPr id="9" name="Content Placeholder 8" descr="A screenshot of a computer&#10;&#10;Description automatically generated">
            <a:extLst>
              <a:ext uri="{FF2B5EF4-FFF2-40B4-BE49-F238E27FC236}">
                <a16:creationId xmlns:a16="http://schemas.microsoft.com/office/drawing/2014/main" id="{1C475466-D603-CC33-930D-CF3AEFE38E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825" y="1825625"/>
            <a:ext cx="9234350" cy="4351338"/>
          </a:xfrm>
        </p:spPr>
      </p:pic>
    </p:spTree>
    <p:extLst>
      <p:ext uri="{BB962C8B-B14F-4D97-AF65-F5344CB8AC3E}">
        <p14:creationId xmlns:p14="http://schemas.microsoft.com/office/powerpoint/2010/main" val="2237490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TotalTime>
  <Words>297</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Aptos</vt:lpstr>
      <vt:lpstr>Aptos Display</vt:lpstr>
      <vt:lpstr>Arial</vt:lpstr>
      <vt:lpstr>Google Sans</vt:lpstr>
      <vt:lpstr>Office Theme</vt:lpstr>
      <vt:lpstr> Voting Web Application using Django Framework </vt:lpstr>
      <vt:lpstr>                                      Overview</vt:lpstr>
      <vt:lpstr>                        Web Application Image</vt:lpstr>
      <vt:lpstr>                                 Features </vt:lpstr>
      <vt:lpstr>                              Prerequisites </vt:lpstr>
      <vt:lpstr>                                  Usage </vt:lpstr>
      <vt:lpstr>                 Web Application Process Flow                                    Signup Page                 Signup Page: New user Create a new Account</vt:lpstr>
      <vt:lpstr>                                   Login Page                              After Signup ,login using credentials</vt:lpstr>
      <vt:lpstr>                           Home Dashboard  After login using credentials, voter will see this  pages.</vt:lpstr>
      <vt:lpstr>                        Dashboard after Login Category Page: Browse categories and select one to vote. </vt:lpstr>
      <vt:lpstr>                                VOTING PAGE  Vote Page: Vote for your preferred category. </vt:lpstr>
      <vt:lpstr>Choose your preferred choice and click submit.</vt:lpstr>
      <vt:lpstr>                                 Results Page After clicking submit voters will see results in this page.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Voting Web Application </dc:title>
  <dc:creator>PraveenKumar V</dc:creator>
  <cp:lastModifiedBy>PraveenKumar V</cp:lastModifiedBy>
  <cp:revision>5</cp:revision>
  <dcterms:created xsi:type="dcterms:W3CDTF">2024-04-11T04:26:29Z</dcterms:created>
  <dcterms:modified xsi:type="dcterms:W3CDTF">2024-04-11T10:25:41Z</dcterms:modified>
</cp:coreProperties>
</file>