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828800"/>
          </a:xfrm>
        </p:spPr>
        <p:txBody>
          <a:bodyPr>
            <a:noAutofit/>
          </a:bodyPr>
          <a:lstStyle/>
          <a:p>
            <a:pPr algn="l"/>
            <a:r>
              <a:rPr lang="en-US" sz="2400" b="1" dirty="0" smtClean="0">
                <a:latin typeface="Constantia" pitchFamily="18" charset="0"/>
              </a:rPr>
              <a:t>Presented by : PRAVEENA.M</a:t>
            </a:r>
          </a:p>
          <a:p>
            <a:pPr algn="l"/>
            <a:r>
              <a:rPr lang="en-US" sz="2400" b="1" dirty="0" smtClean="0">
                <a:latin typeface="Constantia" pitchFamily="18" charset="0"/>
              </a:rPr>
              <a:t>Register No : </a:t>
            </a:r>
            <a:r>
              <a:rPr lang="en-US" sz="2400" b="1" dirty="0">
                <a:latin typeface="Constantia" pitchFamily="18" charset="0"/>
              </a:rPr>
              <a:t>312204603, 90A6D357F82D43795EB4903170509636</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Kasi Nadar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362</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Windows User</cp:lastModifiedBy>
  <cp:revision>25</cp:revision>
  <dcterms:created xsi:type="dcterms:W3CDTF">2024-08-20T05:09:31Z</dcterms:created>
  <dcterms:modified xsi:type="dcterms:W3CDTF">2024-08-28T06:08:35Z</dcterms:modified>
</cp:coreProperties>
</file>