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3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P</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veena</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 </a:t>
            </a:r>
            <a:r>
              <a:rPr sz="2400" lang="en-US">
                <a:solidFill>
                  <a:schemeClr val="dk1"/>
                </a:solidFill>
                <a:latin typeface="Calibri"/>
                <a:ea typeface="Calibri"/>
                <a:cs typeface="Calibri"/>
                <a:sym typeface="Calibri"/>
              </a:rPr>
              <a:t>3</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5</a:t>
            </a:r>
            <a:r>
              <a:rPr sz="2400" lang="en-US">
                <a:solidFill>
                  <a:schemeClr val="dk1"/>
                </a:solidFill>
                <a:latin typeface="Calibri"/>
                <a:ea typeface="Calibri"/>
                <a:cs typeface="Calibri"/>
                <a:sym typeface="Calibri"/>
              </a:rPr>
              <a:t>6</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 </a:t>
            </a:r>
            <a:r>
              <a:rPr altLang="en-IN" sz="2400" lang="en-US">
                <a:solidFill>
                  <a:schemeClr val="dk1"/>
                </a:solidFill>
                <a:latin typeface="Calibri"/>
                <a:ea typeface="Calibri"/>
                <a:cs typeface="Calibri"/>
                <a:sym typeface="Calibri"/>
              </a:rPr>
              <a:t>P</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rician</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lege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f</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ience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d</a:t>
            </a:r>
            <a:r>
              <a:rPr altLang="en-IN" sz="2400" lang="en-US">
                <a:solidFill>
                  <a:schemeClr val="dk1"/>
                </a:solidFill>
                <a:latin typeface="Calibri"/>
                <a:ea typeface="Calibri"/>
                <a:cs typeface="Calibri"/>
                <a:sym typeface="Calibri"/>
              </a:rPr>
              <a:t>h</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d</a:t>
            </a:r>
            <a:r>
              <a:rPr altLang="en-IN" sz="2400" lang="en-US">
                <a:solidFill>
                  <a:schemeClr val="dk1"/>
                </a:solidFill>
                <a:latin typeface="Calibri"/>
                <a:ea typeface="Calibri"/>
                <a:cs typeface="Calibri"/>
                <a:sym typeface="Calibri"/>
              </a:rPr>
              <a:t>y</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h</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6</a:t>
            </a:r>
            <a:r>
              <a:rPr altLang="en-IN" sz="2400" lang="en-US">
                <a:solidFill>
                  <a:schemeClr val="dk1"/>
                </a:solidFill>
                <a:latin typeface="Calibri"/>
                <a:ea typeface="Calibri"/>
                <a:cs typeface="Calibri"/>
                <a:sym typeface="Calibri"/>
              </a:rPr>
              <a:t>0</a:t>
            </a:r>
            <a:r>
              <a:rPr altLang="en-IN" sz="2400" lang="en-US">
                <a:solidFill>
                  <a:schemeClr val="dk1"/>
                </a:solidFill>
                <a:latin typeface="Calibri"/>
                <a:ea typeface="Calibri"/>
                <a:cs typeface="Calibri"/>
                <a:sym typeface="Calibri"/>
              </a:rPr>
              <a:t>0</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0</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0</a:t>
            </a:r>
            <a:r>
              <a:rPr altLang="en-IN" sz="2400" lang="en-US">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17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14611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053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714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44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491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2024-09-10T05:01:20Z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