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B3956-3B69-4F3C-AE25-C889A70AF50B}" v="950" dt="2024-12-05T07:44:19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4660"/>
  </p:normalViewPr>
  <p:slideViewPr>
    <p:cSldViewPr snapToGrid="0">
      <p:cViewPr>
        <p:scale>
          <a:sx n="75" d="100"/>
          <a:sy n="75" d="100"/>
        </p:scale>
        <p:origin x="18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a Kumar" userId="524b8ee38776d536" providerId="LiveId" clId="{95EB3956-3B69-4F3C-AE25-C889A70AF50B}"/>
    <pc:docChg chg="undo custSel addSld delSld modSld sldOrd">
      <pc:chgData name="Praveena Kumar" userId="524b8ee38776d536" providerId="LiveId" clId="{95EB3956-3B69-4F3C-AE25-C889A70AF50B}" dt="2024-12-05T08:07:47.545" v="1418" actId="680"/>
      <pc:docMkLst>
        <pc:docMk/>
      </pc:docMkLst>
      <pc:sldChg chg="modSp mod modTransition setBg">
        <pc:chgData name="Praveena Kumar" userId="524b8ee38776d536" providerId="LiveId" clId="{95EB3956-3B69-4F3C-AE25-C889A70AF50B}" dt="2024-12-05T07:46:51.862" v="1416" actId="20577"/>
        <pc:sldMkLst>
          <pc:docMk/>
          <pc:sldMk cId="2961195725" sldId="256"/>
        </pc:sldMkLst>
        <pc:spChg chg="mod">
          <ac:chgData name="Praveena Kumar" userId="524b8ee38776d536" providerId="LiveId" clId="{95EB3956-3B69-4F3C-AE25-C889A70AF50B}" dt="2024-12-04T08:53:06.517" v="182" actId="1076"/>
          <ac:spMkLst>
            <pc:docMk/>
            <pc:sldMk cId="2961195725" sldId="256"/>
            <ac:spMk id="2" creationId="{1CA1F26A-5209-B997-CA09-5DD38082342B}"/>
          </ac:spMkLst>
        </pc:spChg>
        <pc:spChg chg="mod">
          <ac:chgData name="Praveena Kumar" userId="524b8ee38776d536" providerId="LiveId" clId="{95EB3956-3B69-4F3C-AE25-C889A70AF50B}" dt="2024-12-05T07:46:51.862" v="1416" actId="20577"/>
          <ac:spMkLst>
            <pc:docMk/>
            <pc:sldMk cId="2961195725" sldId="256"/>
            <ac:spMk id="3" creationId="{B52C206B-8C4A-94DB-5659-4C831B46A608}"/>
          </ac:spMkLst>
        </pc:spChg>
      </pc:sldChg>
      <pc:sldChg chg="addSp modSp mod modTransition setBg">
        <pc:chgData name="Praveena Kumar" userId="524b8ee38776d536" providerId="LiveId" clId="{95EB3956-3B69-4F3C-AE25-C889A70AF50B}" dt="2024-12-05T07:41:55.074" v="1399"/>
        <pc:sldMkLst>
          <pc:docMk/>
          <pc:sldMk cId="1748952738" sldId="257"/>
        </pc:sldMkLst>
        <pc:spChg chg="mod">
          <ac:chgData name="Praveena Kumar" userId="524b8ee38776d536" providerId="LiveId" clId="{95EB3956-3B69-4F3C-AE25-C889A70AF50B}" dt="2024-12-04T10:26:34.917" v="988" actId="14100"/>
          <ac:spMkLst>
            <pc:docMk/>
            <pc:sldMk cId="1748952738" sldId="257"/>
            <ac:spMk id="3" creationId="{67B60004-A966-3103-C7A7-129ED14A8836}"/>
          </ac:spMkLst>
        </pc:spChg>
        <pc:spChg chg="add">
          <ac:chgData name="Praveena Kumar" userId="524b8ee38776d536" providerId="LiveId" clId="{95EB3956-3B69-4F3C-AE25-C889A70AF50B}" dt="2024-12-04T10:26:21.483" v="986"/>
          <ac:spMkLst>
            <pc:docMk/>
            <pc:sldMk cId="1748952738" sldId="257"/>
            <ac:spMk id="4" creationId="{14920657-E9D6-7DBB-B111-246539DA745E}"/>
          </ac:spMkLst>
        </pc:spChg>
        <pc:spChg chg="add mod">
          <ac:chgData name="Praveena Kumar" userId="524b8ee38776d536" providerId="LiveId" clId="{95EB3956-3B69-4F3C-AE25-C889A70AF50B}" dt="2024-12-04T10:28:39.605" v="1012" actId="207"/>
          <ac:spMkLst>
            <pc:docMk/>
            <pc:sldMk cId="1748952738" sldId="257"/>
            <ac:spMk id="5" creationId="{98E3ADC2-9129-757D-3284-055FE1C630D7}"/>
          </ac:spMkLst>
        </pc:spChg>
      </pc:sldChg>
      <pc:sldChg chg="delSp modSp modTransition setBg">
        <pc:chgData name="Praveena Kumar" userId="524b8ee38776d536" providerId="LiveId" clId="{95EB3956-3B69-4F3C-AE25-C889A70AF50B}" dt="2024-12-05T07:42:51.889" v="1405"/>
        <pc:sldMkLst>
          <pc:docMk/>
          <pc:sldMk cId="1414048632" sldId="258"/>
        </pc:sldMkLst>
        <pc:spChg chg="del mod">
          <ac:chgData name="Praveena Kumar" userId="524b8ee38776d536" providerId="LiveId" clId="{95EB3956-3B69-4F3C-AE25-C889A70AF50B}" dt="2024-12-04T09:54:15.119" v="858" actId="478"/>
          <ac:spMkLst>
            <pc:docMk/>
            <pc:sldMk cId="1414048632" sldId="258"/>
            <ac:spMk id="11" creationId="{7225E7D6-C0FA-E044-DE8C-B66817A2E634}"/>
          </ac:spMkLst>
        </pc:spChg>
      </pc:sldChg>
      <pc:sldChg chg="addSp delSp modSp mod modTransition setBg">
        <pc:chgData name="Praveena Kumar" userId="524b8ee38776d536" providerId="LiveId" clId="{95EB3956-3B69-4F3C-AE25-C889A70AF50B}" dt="2024-12-05T07:43:03.815" v="1406"/>
        <pc:sldMkLst>
          <pc:docMk/>
          <pc:sldMk cId="3214381376" sldId="259"/>
        </pc:sldMkLst>
        <pc:spChg chg="del mod">
          <ac:chgData name="Praveena Kumar" userId="524b8ee38776d536" providerId="LiveId" clId="{95EB3956-3B69-4F3C-AE25-C889A70AF50B}" dt="2024-12-04T09:17:57.874" v="291"/>
          <ac:spMkLst>
            <pc:docMk/>
            <pc:sldMk cId="3214381376" sldId="259"/>
            <ac:spMk id="3" creationId="{C183BC46-C5DA-B34B-A1D8-ABF89EA0A487}"/>
          </ac:spMkLst>
        </pc:spChg>
        <pc:spChg chg="add mod">
          <ac:chgData name="Praveena Kumar" userId="524b8ee38776d536" providerId="LiveId" clId="{95EB3956-3B69-4F3C-AE25-C889A70AF50B}" dt="2024-12-04T09:41:26.011" v="832" actId="1076"/>
          <ac:spMkLst>
            <pc:docMk/>
            <pc:sldMk cId="3214381376" sldId="259"/>
            <ac:spMk id="4" creationId="{9CFE724F-2101-E6C3-6268-6AA9CFDA4062}"/>
          </ac:spMkLst>
        </pc:spChg>
      </pc:sldChg>
      <pc:sldChg chg="addSp delSp modSp mod modTransition setBg modClrScheme chgLayout">
        <pc:chgData name="Praveena Kumar" userId="524b8ee38776d536" providerId="LiveId" clId="{95EB3956-3B69-4F3C-AE25-C889A70AF50B}" dt="2024-12-05T07:43:21" v="1407"/>
        <pc:sldMkLst>
          <pc:docMk/>
          <pc:sldMk cId="1126499038" sldId="260"/>
        </pc:sldMkLst>
        <pc:spChg chg="mod ord">
          <ac:chgData name="Praveena Kumar" userId="524b8ee38776d536" providerId="LiveId" clId="{95EB3956-3B69-4F3C-AE25-C889A70AF50B}" dt="2024-12-04T10:03:05.813" v="903" actId="1076"/>
          <ac:spMkLst>
            <pc:docMk/>
            <pc:sldMk cId="1126499038" sldId="260"/>
            <ac:spMk id="2" creationId="{AE2B37B8-B22F-3E05-AC45-A0B2E7340172}"/>
          </ac:spMkLst>
        </pc:spChg>
        <pc:spChg chg="del mod ord">
          <ac:chgData name="Praveena Kumar" userId="524b8ee38776d536" providerId="LiveId" clId="{95EB3956-3B69-4F3C-AE25-C889A70AF50B}" dt="2024-12-04T09:59:46.646" v="881" actId="700"/>
          <ac:spMkLst>
            <pc:docMk/>
            <pc:sldMk cId="1126499038" sldId="260"/>
            <ac:spMk id="3" creationId="{FA47C21F-4AED-EF9A-28D2-959DBBA8BA2A}"/>
          </ac:spMkLst>
        </pc:spChg>
        <pc:spChg chg="add del mod ord">
          <ac:chgData name="Praveena Kumar" userId="524b8ee38776d536" providerId="LiveId" clId="{95EB3956-3B69-4F3C-AE25-C889A70AF50B}" dt="2024-12-04T10:02:54.950" v="899" actId="700"/>
          <ac:spMkLst>
            <pc:docMk/>
            <pc:sldMk cId="1126499038" sldId="260"/>
            <ac:spMk id="4" creationId="{EE5D3D0F-26DF-67CD-2766-7C18B21C2359}"/>
          </ac:spMkLst>
        </pc:spChg>
        <pc:spChg chg="add del mod ord">
          <ac:chgData name="Praveena Kumar" userId="524b8ee38776d536" providerId="LiveId" clId="{95EB3956-3B69-4F3C-AE25-C889A70AF50B}" dt="2024-12-04T10:02:54.950" v="899" actId="700"/>
          <ac:spMkLst>
            <pc:docMk/>
            <pc:sldMk cId="1126499038" sldId="260"/>
            <ac:spMk id="5" creationId="{C38E2BEF-FE24-F2F5-7F83-1C05AC38A6ED}"/>
          </ac:spMkLst>
        </pc:spChg>
        <pc:spChg chg="add del mod">
          <ac:chgData name="Praveena Kumar" userId="524b8ee38776d536" providerId="LiveId" clId="{95EB3956-3B69-4F3C-AE25-C889A70AF50B}" dt="2024-12-04T10:03:01.618" v="902"/>
          <ac:spMkLst>
            <pc:docMk/>
            <pc:sldMk cId="1126499038" sldId="260"/>
            <ac:spMk id="6" creationId="{0046D8A4-9190-9E22-3B2F-8755B4F69F39}"/>
          </ac:spMkLst>
        </pc:spChg>
        <pc:spChg chg="add mod">
          <ac:chgData name="Praveena Kumar" userId="524b8ee38776d536" providerId="LiveId" clId="{95EB3956-3B69-4F3C-AE25-C889A70AF50B}" dt="2024-12-05T07:39:25.943" v="1244" actId="20577"/>
          <ac:spMkLst>
            <pc:docMk/>
            <pc:sldMk cId="1126499038" sldId="260"/>
            <ac:spMk id="7" creationId="{098783BA-6925-DE85-78B9-6EFB63EADB07}"/>
          </ac:spMkLst>
        </pc:spChg>
      </pc:sldChg>
      <pc:sldChg chg="addSp delSp modSp mod ord modTransition setBg">
        <pc:chgData name="Praveena Kumar" userId="524b8ee38776d536" providerId="LiveId" clId="{95EB3956-3B69-4F3C-AE25-C889A70AF50B}" dt="2024-12-05T07:43:45.585" v="1409"/>
        <pc:sldMkLst>
          <pc:docMk/>
          <pc:sldMk cId="1747943688" sldId="261"/>
        </pc:sldMkLst>
        <pc:spChg chg="mod">
          <ac:chgData name="Praveena Kumar" userId="524b8ee38776d536" providerId="LiveId" clId="{95EB3956-3B69-4F3C-AE25-C889A70AF50B}" dt="2024-12-04T09:03:20.987" v="207" actId="1076"/>
          <ac:spMkLst>
            <pc:docMk/>
            <pc:sldMk cId="1747943688" sldId="261"/>
            <ac:spMk id="2" creationId="{6A3D74CF-3DD8-2C65-B320-D2C1061C827C}"/>
          </ac:spMkLst>
        </pc:spChg>
        <pc:spChg chg="del">
          <ac:chgData name="Praveena Kumar" userId="524b8ee38776d536" providerId="LiveId" clId="{95EB3956-3B69-4F3C-AE25-C889A70AF50B}" dt="2024-12-04T09:01:17.129" v="188"/>
          <ac:spMkLst>
            <pc:docMk/>
            <pc:sldMk cId="1747943688" sldId="261"/>
            <ac:spMk id="3" creationId="{D16A2CF9-D91C-6885-72F3-C1A531405775}"/>
          </ac:spMkLst>
        </pc:spChg>
        <pc:spChg chg="add mod">
          <ac:chgData name="Praveena Kumar" userId="524b8ee38776d536" providerId="LiveId" clId="{95EB3956-3B69-4F3C-AE25-C889A70AF50B}" dt="2024-12-04T09:10:54.076" v="276" actId="14100"/>
          <ac:spMkLst>
            <pc:docMk/>
            <pc:sldMk cId="1747943688" sldId="261"/>
            <ac:spMk id="4" creationId="{F017F951-3F72-57F5-74FB-0757E850AD10}"/>
          </ac:spMkLst>
        </pc:spChg>
      </pc:sldChg>
      <pc:sldChg chg="addSp delSp modSp mod ord modTransition setBg">
        <pc:chgData name="Praveena Kumar" userId="524b8ee38776d536" providerId="LiveId" clId="{95EB3956-3B69-4F3C-AE25-C889A70AF50B}" dt="2024-12-05T07:44:05.993" v="1410"/>
        <pc:sldMkLst>
          <pc:docMk/>
          <pc:sldMk cId="1746443378" sldId="262"/>
        </pc:sldMkLst>
        <pc:spChg chg="mod">
          <ac:chgData name="Praveena Kumar" userId="524b8ee38776d536" providerId="LiveId" clId="{95EB3956-3B69-4F3C-AE25-C889A70AF50B}" dt="2024-12-04T10:15:10.588" v="957" actId="1076"/>
          <ac:spMkLst>
            <pc:docMk/>
            <pc:sldMk cId="1746443378" sldId="262"/>
            <ac:spMk id="2" creationId="{E8A472EA-ADEF-2497-DCCD-AFC944306174}"/>
          </ac:spMkLst>
        </pc:spChg>
        <pc:spChg chg="del mod">
          <ac:chgData name="Praveena Kumar" userId="524b8ee38776d536" providerId="LiveId" clId="{95EB3956-3B69-4F3C-AE25-C889A70AF50B}" dt="2024-12-04T10:15:22.502" v="959" actId="478"/>
          <ac:spMkLst>
            <pc:docMk/>
            <pc:sldMk cId="1746443378" sldId="262"/>
            <ac:spMk id="3" creationId="{66D57C61-8A9E-E0E0-D012-DEBC0503AB19}"/>
          </ac:spMkLst>
        </pc:spChg>
        <pc:picChg chg="add mod">
          <ac:chgData name="Praveena Kumar" userId="524b8ee38776d536" providerId="LiveId" clId="{95EB3956-3B69-4F3C-AE25-C889A70AF50B}" dt="2024-12-04T15:28:01.231" v="1043" actId="1076"/>
          <ac:picMkLst>
            <pc:docMk/>
            <pc:sldMk cId="1746443378" sldId="262"/>
            <ac:picMk id="5" creationId="{70A4591B-97AF-7162-BB2E-65B259CA8DE4}"/>
          </ac:picMkLst>
        </pc:picChg>
      </pc:sldChg>
      <pc:sldChg chg="addSp delSp modSp new mod modTransition modClrScheme chgLayout">
        <pc:chgData name="Praveena Kumar" userId="524b8ee38776d536" providerId="LiveId" clId="{95EB3956-3B69-4F3C-AE25-C889A70AF50B}" dt="2024-12-05T07:43:36.405" v="1408"/>
        <pc:sldMkLst>
          <pc:docMk/>
          <pc:sldMk cId="234890482" sldId="263"/>
        </pc:sldMkLst>
        <pc:spChg chg="del">
          <ac:chgData name="Praveena Kumar" userId="524b8ee38776d536" providerId="LiveId" clId="{95EB3956-3B69-4F3C-AE25-C889A70AF50B}" dt="2024-12-04T10:05:20.748" v="925" actId="700"/>
          <ac:spMkLst>
            <pc:docMk/>
            <pc:sldMk cId="234890482" sldId="263"/>
            <ac:spMk id="2" creationId="{27F4874A-1520-D2BA-A5D9-0BA1271B8CCD}"/>
          </ac:spMkLst>
        </pc:spChg>
        <pc:spChg chg="add mod">
          <ac:chgData name="Praveena Kumar" userId="524b8ee38776d536" providerId="LiveId" clId="{95EB3956-3B69-4F3C-AE25-C889A70AF50B}" dt="2024-12-04T10:08:03.311" v="950" actId="207"/>
          <ac:spMkLst>
            <pc:docMk/>
            <pc:sldMk cId="234890482" sldId="263"/>
            <ac:spMk id="3" creationId="{B2334FFA-4FB8-BD32-241D-1608068E7B3A}"/>
          </ac:spMkLst>
        </pc:spChg>
      </pc:sldChg>
      <pc:sldChg chg="addSp delSp modSp new mod modTransition setBg modClrScheme chgLayout">
        <pc:chgData name="Praveena Kumar" userId="524b8ee38776d536" providerId="LiveId" clId="{95EB3956-3B69-4F3C-AE25-C889A70AF50B}" dt="2024-12-05T07:44:19.253" v="1411"/>
        <pc:sldMkLst>
          <pc:docMk/>
          <pc:sldMk cId="2748633078" sldId="264"/>
        </pc:sldMkLst>
        <pc:spChg chg="del">
          <ac:chgData name="Praveena Kumar" userId="524b8ee38776d536" providerId="LiveId" clId="{95EB3956-3B69-4F3C-AE25-C889A70AF50B}" dt="2024-12-04T10:09:12.814" v="956" actId="700"/>
          <ac:spMkLst>
            <pc:docMk/>
            <pc:sldMk cId="2748633078" sldId="264"/>
            <ac:spMk id="2" creationId="{213710CC-9E37-DCCC-635D-29DF60ED37AB}"/>
          </ac:spMkLst>
        </pc:spChg>
        <pc:spChg chg="del">
          <ac:chgData name="Praveena Kumar" userId="524b8ee38776d536" providerId="LiveId" clId="{95EB3956-3B69-4F3C-AE25-C889A70AF50B}" dt="2024-12-04T10:09:12.814" v="956" actId="700"/>
          <ac:spMkLst>
            <pc:docMk/>
            <pc:sldMk cId="2748633078" sldId="264"/>
            <ac:spMk id="3" creationId="{4A69BBFB-C3C4-F619-83D3-8AEF0BC44F01}"/>
          </ac:spMkLst>
        </pc:spChg>
        <pc:spChg chg="add del mod">
          <ac:chgData name="Praveena Kumar" userId="524b8ee38776d536" providerId="LiveId" clId="{95EB3956-3B69-4F3C-AE25-C889A70AF50B}" dt="2024-12-04T10:20:44.943" v="972"/>
          <ac:spMkLst>
            <pc:docMk/>
            <pc:sldMk cId="2748633078" sldId="264"/>
            <ac:spMk id="4" creationId="{5E91ED24-7B13-61BD-C6A1-AF41D88C285A}"/>
          </ac:spMkLst>
        </pc:spChg>
      </pc:sldChg>
      <pc:sldChg chg="new del">
        <pc:chgData name="Praveena Kumar" userId="524b8ee38776d536" providerId="LiveId" clId="{95EB3956-3B69-4F3C-AE25-C889A70AF50B}" dt="2024-12-05T08:07:47.545" v="1418" actId="680"/>
        <pc:sldMkLst>
          <pc:docMk/>
          <pc:sldMk cId="5604167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169D-9D77-4834-8DC6-B8655F32EF09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2689E-6A2B-4525-A956-F9C12052E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2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E971-26F3-406F-797A-8D9302D13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5385-A2C2-A26F-3781-E9F09D48A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521F8-09ED-3CAA-94AC-4DE1C2A2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6C2-BE52-4596-B78F-79057B4C0B6A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C9CE-AA7B-DE10-8492-650AA131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39B8-4138-4FA9-71AD-371E33F1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3DD9-2769-4809-93D9-E61E37676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7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7B3E-96B4-8DB2-73C8-B9BF308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E9802-23F8-B3DA-9551-F3D406533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8247B-9CEF-8B41-BC4C-85EC5C4D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6C2-BE52-4596-B78F-79057B4C0B6A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0CD4D-6A78-1E92-4D71-977C4109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C63B-060E-EE99-2AA5-2340E8F5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3DD9-2769-4809-93D9-E61E37676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48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B8D58-287F-2EFF-3E24-E06FD4757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4E33C-3B61-0308-5118-E0C6BA0C6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7EB98-D780-4FE5-C38A-4A6CDCB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6C2-BE52-4596-B78F-79057B4C0B6A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6AC6-597D-9C25-5CA9-6A08E094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F25D-7A39-9076-BC74-0493F6DD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3DD9-2769-4809-93D9-E61E37676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0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88CC-89E8-541D-E063-182BB853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F56F-5079-EEC6-DEFF-2DF02530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C88C0-B54E-F6EE-E907-01F1A13A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6C2-BE52-4596-B78F-79057B4C0B6A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98C6-5C34-337E-611D-F9A386AF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C77D5-0CC4-8F05-E88C-CFD196F3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3DD9-2769-4809-93D9-E61E37676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03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4DD8-7979-AFD4-6043-B14D972B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B6542-AAF9-0771-7C3E-D255264E8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3C62-4FF8-DD44-5635-C3AEBB1F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6C2-BE52-4596-B78F-79057B4C0B6A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C1A2-91D2-A62B-D6D2-0B7E3BA5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BCD08-A521-D812-9FDC-CF643FFC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3DD9-2769-4809-93D9-E61E37676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2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2318-5E28-7E3B-A9E4-179A65A8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6188-418B-A4C3-31C6-E22FCFAB4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9FE59-D02E-E187-E6D6-6F3BCC779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FB069-BB5A-EE9F-CBDA-AB5C06A0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6C2-BE52-4596-B78F-79057B4C0B6A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474C4-2980-2EFF-8B15-5C572A1D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F63F8-760B-F84E-4C86-B283C229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3DD9-2769-4809-93D9-E61E37676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49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E9B2-5F16-F531-6ECF-BCFD9C05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E3EA2-9255-8A9B-5A4C-65262630C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C61CB-B5B2-F108-462E-36FBF608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24E71-E521-3C4A-FAAE-D7AD3CAD0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2E4A-1D52-B385-A7D2-0E88F3E60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5763A-920F-EE1D-B454-6594DD8A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6C2-BE52-4596-B78F-79057B4C0B6A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9F6A3-9BC3-4395-91D4-9AF07704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FCEB0-D575-4F95-E3BF-CB087BA8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3DD9-2769-4809-93D9-E61E37676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31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6AA3-C60A-2CF0-83DB-3047CDC9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5EBDD-8627-8301-21AB-50AB1B6C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6C2-BE52-4596-B78F-79057B4C0B6A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2FB32-B82F-13E3-9B1C-22D706AC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BE628-1289-35F6-B0E6-E130C38C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3DD9-2769-4809-93D9-E61E37676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77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2814C-D513-5BCE-D02D-399E8BA8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6C2-BE52-4596-B78F-79057B4C0B6A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CD979-0111-1736-6CFB-CF3041A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45FED-AEC9-B910-BA2B-B9F07337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3DD9-2769-4809-93D9-E61E37676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02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6104-7561-9983-E25A-0B2621C3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C9ED-074F-DED2-B271-ADB3918A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FF6C6-21EA-EC66-82F3-2FE9B1C27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8079D-7E06-C428-5F52-DB7AB33F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6C2-BE52-4596-B78F-79057B4C0B6A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78954-8F08-8065-4922-E35D7ACF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CCFBD-C659-100C-D040-25494346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3DD9-2769-4809-93D9-E61E37676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9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9EC8-67A3-E71C-647E-1D4234CA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56C0D-A054-ACDF-E5A5-DDE788BD0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58835-461B-9076-CEA4-576035DD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C79B3-DACF-788E-1C3F-74FDB7BE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C6C2-BE52-4596-B78F-79057B4C0B6A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9B1F4-3D7E-18CD-42EB-0AE2AA06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16EB6-966A-D0C4-4F21-D8E9D113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3DD9-2769-4809-93D9-E61E37676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7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0E2E8-1F17-D730-8E53-71B23D23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B9FE-D1FB-1663-72AC-61185EB64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7542-97B6-E75E-28A3-D820879EE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3C6C2-BE52-4596-B78F-79057B4C0B6A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06FA3-ED45-158D-7500-49C20FE2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9098-FFD6-13C1-826A-2DA1C6556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3DD9-2769-4809-93D9-E61E37676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3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000" t="-12000" r="-21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F26A-5209-B997-CA09-5DD380823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846" y="178980"/>
            <a:ext cx="9842091" cy="1178385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  <a:latin typeface="Arial Narrow" panose="020B0606020202030204" pitchFamily="34" charset="0"/>
              </a:rPr>
              <a:t>TITLE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: </a:t>
            </a:r>
            <a:r>
              <a:rPr lang="en-US" sz="4400" dirty="0">
                <a:solidFill>
                  <a:schemeClr val="accent1"/>
                </a:solidFill>
                <a:latin typeface="Candara" panose="020E0502030303020204" pitchFamily="34" charset="0"/>
              </a:rPr>
              <a:t>Shopping Bill Generator</a:t>
            </a:r>
            <a:endParaRPr lang="en-IN" sz="44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C206B-8C4A-94DB-5659-4C831B46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15" y="2948192"/>
            <a:ext cx="9330814" cy="390980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dirty="0">
                <a:solidFill>
                  <a:schemeClr val="accent6"/>
                </a:solidFill>
                <a:latin typeface="Arial Narrow" panose="020B0606020202030204" pitchFamily="34" charset="0"/>
              </a:rPr>
              <a:t> </a:t>
            </a:r>
            <a:endParaRPr lang="en-US" sz="3600" dirty="0">
              <a:solidFill>
                <a:schemeClr val="accent6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3600" dirty="0">
                <a:solidFill>
                  <a:schemeClr val="accent6"/>
                </a:solidFill>
                <a:latin typeface="Corbel" panose="020B0503020204020204" pitchFamily="34" charset="0"/>
              </a:rPr>
              <a:t> TEAM  MEMBERS </a:t>
            </a:r>
            <a:r>
              <a:rPr lang="en-US" sz="3600" dirty="0">
                <a:latin typeface="Corbel" panose="020B0503020204020204" pitchFamily="34" charset="0"/>
              </a:rPr>
              <a:t>: </a:t>
            </a:r>
            <a:r>
              <a:rPr lang="en-US" sz="3600" dirty="0">
                <a:solidFill>
                  <a:schemeClr val="accent1"/>
                </a:solidFill>
                <a:latin typeface="Corbel" panose="020B0503020204020204" pitchFamily="34" charset="0"/>
              </a:rPr>
              <a:t>RAJESH </a:t>
            </a:r>
          </a:p>
          <a:p>
            <a:pPr algn="l"/>
            <a:r>
              <a:rPr lang="en-US" sz="3600" dirty="0">
                <a:solidFill>
                  <a:schemeClr val="accent1"/>
                </a:solidFill>
                <a:latin typeface="Corbel" panose="020B0503020204020204" pitchFamily="34" charset="0"/>
              </a:rPr>
              <a:t>                                      PRAVEEN </a:t>
            </a:r>
          </a:p>
          <a:p>
            <a:pPr algn="l"/>
            <a:r>
              <a:rPr lang="en-IN" sz="3600" dirty="0">
                <a:solidFill>
                  <a:schemeClr val="accent1"/>
                </a:solidFill>
                <a:latin typeface="Corbel" panose="020B0503020204020204" pitchFamily="34" charset="0"/>
              </a:rPr>
              <a:t>                                      PRAVEENA</a:t>
            </a:r>
          </a:p>
          <a:p>
            <a:pPr algn="l"/>
            <a:r>
              <a:rPr lang="en-IN" sz="3600" dirty="0">
                <a:solidFill>
                  <a:schemeClr val="accent1"/>
                </a:solidFill>
                <a:latin typeface="Corbel" panose="020B0503020204020204" pitchFamily="34" charset="0"/>
              </a:rPr>
              <a:t>                                      SUVITHA</a:t>
            </a:r>
          </a:p>
          <a:p>
            <a:pPr algn="l"/>
            <a:r>
              <a:rPr lang="en-IN" sz="3600" dirty="0">
                <a:solidFill>
                  <a:schemeClr val="accent1"/>
                </a:solidFill>
                <a:latin typeface="Corbel" panose="020B0503020204020204" pitchFamily="34" charset="0"/>
              </a:rPr>
              <a:t>                                      SRIDHAR</a:t>
            </a:r>
          </a:p>
          <a:p>
            <a:pPr algn="l"/>
            <a:r>
              <a:rPr lang="en-IN" sz="3600" dirty="0">
                <a:solidFill>
                  <a:schemeClr val="accent1"/>
                </a:solidFill>
                <a:latin typeface="Corbel" panose="020B0503020204020204" pitchFamily="34" charset="0"/>
              </a:rPr>
              <a:t>                                      RADHA  KRISHNAN</a:t>
            </a:r>
          </a:p>
        </p:txBody>
      </p:sp>
    </p:spTree>
    <p:extLst>
      <p:ext uri="{BB962C8B-B14F-4D97-AF65-F5344CB8AC3E}">
        <p14:creationId xmlns:p14="http://schemas.microsoft.com/office/powerpoint/2010/main" val="29611957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92">
              <a:schemeClr val="bg1"/>
            </a:gs>
            <a:gs pos="66000">
              <a:schemeClr val="accent5">
                <a:lumMod val="49000"/>
                <a:lumOff val="5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1F5B-832B-15CF-38F1-EE70BD87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4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Agency FB" panose="020B0503020202020204" pitchFamily="34" charset="0"/>
              </a:rPr>
              <a:t>PROJECT  OVERVIEW </a:t>
            </a:r>
            <a:endParaRPr lang="en-IN" sz="4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0004-A966-3103-C7A7-129ED14A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32" y="1455174"/>
            <a:ext cx="11196484" cy="468243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OBJECTIVES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E3ADC2-9129-757D-3284-055FE1C6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32" y="2230096"/>
            <a:ext cx="1085481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Calculate the total cost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of purchased items based on their price and quantity.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Apply a 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(10%) on the total if the total amount exceeds 100.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Display a detailed bill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showing the name, price, quantity, and total cost of each item.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Provide a final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that includes the total price, discount percentage, and the final amount after the discount.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Ensure user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through input prompts for the number of items and their respective details (name, price, and quantity). </a:t>
            </a:r>
          </a:p>
        </p:txBody>
      </p:sp>
    </p:spTree>
    <p:extLst>
      <p:ext uri="{BB962C8B-B14F-4D97-AF65-F5344CB8AC3E}">
        <p14:creationId xmlns:p14="http://schemas.microsoft.com/office/powerpoint/2010/main" val="174895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5000"/>
                <a:lumOff val="9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C5CB-B24D-9FE3-D9AB-823BB94C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7" y="4386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Agency FB" panose="020B0503020202020204" pitchFamily="34" charset="0"/>
              </a:rPr>
              <a:t>ADVANTAGES</a:t>
            </a:r>
            <a:endParaRPr lang="en-IN" sz="4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84AF-D1FB-C200-B103-E6C5DDC1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116" y="17827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D673088-65AA-C7B2-D454-FE7823960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362" y="1959977"/>
            <a:ext cx="12418141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Simplicity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The program is simple to use, even for users with limited technical knowledge.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Flexibility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The program can handle any number of items and is easily customizable to add new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It calculates the bill with accuracy by multiplying the price and quantity of each item.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The program uses minimal resources and runs quickly even with many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E97A126-7BD9-6D7E-DDF1-CA39C641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7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4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-7000" t="-4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6788-980D-92A5-0FB7-5C062216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42" y="3356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Agency FB" panose="020B0503020202020204" pitchFamily="34" charset="0"/>
              </a:rPr>
              <a:t>KEY  FEATURES</a:t>
            </a:r>
            <a:endParaRPr lang="en-IN" sz="4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E724F-2101-E6C3-6268-6AA9CFDA4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6280" y="1661191"/>
            <a:ext cx="1210653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Item Input: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                    The program takes input for multiple items, including their names, prices, and quantities.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Discount Calculation: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                     A discount of 10% is applied if the total bill exceeds 100.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Bill Calculation: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                      It calculates the total price of all items by multiplying the price of each item by its quantity.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                      The final total after applying the discount (if applicable) is also calculated.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Display of Bill: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                      A detailed bill is displayed with item names, prices, quantities, and the total cost for each item.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                       The total, discount, and final total after discount are displayed at the 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User Interaction: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       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The user interacts with the program by entering the number of items, and details for each item.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81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37B8-B22F-3E05-AC45-A0B2E73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59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CODE  STRUCTURE </a:t>
            </a:r>
            <a:endParaRPr lang="en-IN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783BA-6925-DE85-78B9-6EFB63EADB07}"/>
              </a:ext>
            </a:extLst>
          </p:cNvPr>
          <p:cNvSpPr txBox="1"/>
          <p:nvPr/>
        </p:nvSpPr>
        <p:spPr>
          <a:xfrm>
            <a:off x="2891980" y="912650"/>
            <a:ext cx="99502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Book Antiqua" panose="02040602050305030304" pitchFamily="18" charset="0"/>
              </a:rPr>
              <a:t>#include &lt;</a:t>
            </a:r>
            <a:r>
              <a:rPr lang="en-IN" sz="1600" b="1" dirty="0" err="1">
                <a:latin typeface="Book Antiqua" panose="02040602050305030304" pitchFamily="18" charset="0"/>
              </a:rPr>
              <a:t>stdio.h</a:t>
            </a:r>
            <a:r>
              <a:rPr lang="en-IN" sz="1600" b="1" dirty="0">
                <a:latin typeface="Book Antiqua" panose="02040602050305030304" pitchFamily="18" charset="0"/>
              </a:rPr>
              <a:t>&gt;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int main() {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int n; 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float total = 0.0; 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float discount = 0.0;  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float </a:t>
            </a:r>
            <a:r>
              <a:rPr lang="en-IN" sz="1600" b="1" dirty="0" err="1">
                <a:latin typeface="Book Antiqua" panose="02040602050305030304" pitchFamily="18" charset="0"/>
              </a:rPr>
              <a:t>finalTotal</a:t>
            </a:r>
            <a:r>
              <a:rPr lang="en-IN" sz="1600" b="1" dirty="0">
                <a:latin typeface="Book Antiqua" panose="02040602050305030304" pitchFamily="18" charset="0"/>
              </a:rPr>
              <a:t> = 0.0;  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</a:t>
            </a:r>
            <a:r>
              <a:rPr lang="en-IN" sz="1600" b="1" dirty="0" err="1">
                <a:latin typeface="Book Antiqua" panose="02040602050305030304" pitchFamily="18" charset="0"/>
              </a:rPr>
              <a:t>printf</a:t>
            </a:r>
            <a:r>
              <a:rPr lang="en-IN" sz="1600" b="1" dirty="0">
                <a:latin typeface="Book Antiqua" panose="02040602050305030304" pitchFamily="18" charset="0"/>
              </a:rPr>
              <a:t>("Enter the number of items: ");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</a:t>
            </a:r>
            <a:r>
              <a:rPr lang="en-IN" sz="1600" b="1" dirty="0" err="1">
                <a:latin typeface="Book Antiqua" panose="02040602050305030304" pitchFamily="18" charset="0"/>
              </a:rPr>
              <a:t>scanf</a:t>
            </a:r>
            <a:r>
              <a:rPr lang="en-IN" sz="1600" b="1" dirty="0">
                <a:latin typeface="Book Antiqua" panose="02040602050305030304" pitchFamily="18" charset="0"/>
              </a:rPr>
              <a:t>("%d", &amp;n);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char </a:t>
            </a:r>
            <a:r>
              <a:rPr lang="en-IN" sz="1600" b="1" dirty="0" err="1">
                <a:latin typeface="Book Antiqua" panose="02040602050305030304" pitchFamily="18" charset="0"/>
              </a:rPr>
              <a:t>itemNames</a:t>
            </a:r>
            <a:r>
              <a:rPr lang="en-IN" sz="1600" b="1" dirty="0">
                <a:latin typeface="Book Antiqua" panose="02040602050305030304" pitchFamily="18" charset="0"/>
              </a:rPr>
              <a:t>[n][50]; 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float prices[n]; 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int quantities[n];  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for (int </a:t>
            </a:r>
            <a:r>
              <a:rPr lang="en-IN" sz="1600" b="1" dirty="0" err="1">
                <a:latin typeface="Book Antiqua" panose="02040602050305030304" pitchFamily="18" charset="0"/>
              </a:rPr>
              <a:t>i</a:t>
            </a:r>
            <a:r>
              <a:rPr lang="en-IN" sz="1600" b="1" dirty="0">
                <a:latin typeface="Book Antiqua" panose="02040602050305030304" pitchFamily="18" charset="0"/>
              </a:rPr>
              <a:t> = 0; </a:t>
            </a:r>
            <a:r>
              <a:rPr lang="en-IN" sz="1600" b="1" dirty="0" err="1">
                <a:latin typeface="Book Antiqua" panose="02040602050305030304" pitchFamily="18" charset="0"/>
              </a:rPr>
              <a:t>i</a:t>
            </a:r>
            <a:r>
              <a:rPr lang="en-IN" sz="1600" b="1" dirty="0">
                <a:latin typeface="Book Antiqua" panose="02040602050305030304" pitchFamily="18" charset="0"/>
              </a:rPr>
              <a:t> &lt; n; </a:t>
            </a:r>
            <a:r>
              <a:rPr lang="en-IN" sz="1600" b="1" dirty="0" err="1">
                <a:latin typeface="Book Antiqua" panose="02040602050305030304" pitchFamily="18" charset="0"/>
              </a:rPr>
              <a:t>i</a:t>
            </a:r>
            <a:r>
              <a:rPr lang="en-IN" sz="1600" b="1" dirty="0">
                <a:latin typeface="Book Antiqua" panose="02040602050305030304" pitchFamily="18" charset="0"/>
              </a:rPr>
              <a:t>++) {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    </a:t>
            </a:r>
            <a:r>
              <a:rPr lang="en-IN" sz="1600" b="1" dirty="0" err="1">
                <a:latin typeface="Book Antiqua" panose="02040602050305030304" pitchFamily="18" charset="0"/>
              </a:rPr>
              <a:t>printf</a:t>
            </a:r>
            <a:r>
              <a:rPr lang="en-IN" sz="1600" b="1" dirty="0">
                <a:latin typeface="Book Antiqua" panose="02040602050305030304" pitchFamily="18" charset="0"/>
              </a:rPr>
              <a:t>("\</a:t>
            </a:r>
            <a:r>
              <a:rPr lang="en-IN" sz="1600" b="1" dirty="0" err="1">
                <a:latin typeface="Book Antiqua" panose="02040602050305030304" pitchFamily="18" charset="0"/>
              </a:rPr>
              <a:t>nEnter</a:t>
            </a:r>
            <a:r>
              <a:rPr lang="en-IN" sz="1600" b="1" dirty="0">
                <a:latin typeface="Book Antiqua" panose="02040602050305030304" pitchFamily="18" charset="0"/>
              </a:rPr>
              <a:t> the name of item %d: ", </a:t>
            </a:r>
            <a:r>
              <a:rPr lang="en-IN" sz="1600" b="1" dirty="0" err="1">
                <a:latin typeface="Book Antiqua" panose="02040602050305030304" pitchFamily="18" charset="0"/>
              </a:rPr>
              <a:t>i</a:t>
            </a:r>
            <a:r>
              <a:rPr lang="en-IN" sz="1600" b="1" dirty="0">
                <a:latin typeface="Book Antiqua" panose="02040602050305030304" pitchFamily="18" charset="0"/>
              </a:rPr>
              <a:t> + 1);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    </a:t>
            </a:r>
            <a:r>
              <a:rPr lang="en-IN" sz="1600" b="1" dirty="0" err="1">
                <a:latin typeface="Book Antiqua" panose="02040602050305030304" pitchFamily="18" charset="0"/>
              </a:rPr>
              <a:t>getchar</a:t>
            </a:r>
            <a:r>
              <a:rPr lang="en-IN" sz="1600" b="1" dirty="0">
                <a:latin typeface="Book Antiqua" panose="02040602050305030304" pitchFamily="18" charset="0"/>
              </a:rPr>
              <a:t>(); 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    </a:t>
            </a:r>
            <a:r>
              <a:rPr lang="en-IN" sz="1600" b="1" dirty="0" err="1">
                <a:latin typeface="Book Antiqua" panose="02040602050305030304" pitchFamily="18" charset="0"/>
              </a:rPr>
              <a:t>scanf</a:t>
            </a:r>
            <a:r>
              <a:rPr lang="en-IN" sz="1600" b="1" dirty="0">
                <a:latin typeface="Book Antiqua" panose="02040602050305030304" pitchFamily="18" charset="0"/>
              </a:rPr>
              <a:t>(“%[^\n]%*c”,</a:t>
            </a:r>
            <a:r>
              <a:rPr lang="en-IN" sz="1600" b="1" dirty="0" err="1">
                <a:latin typeface="Book Antiqua" panose="02040602050305030304" pitchFamily="18" charset="0"/>
              </a:rPr>
              <a:t>itemNames</a:t>
            </a:r>
            <a:r>
              <a:rPr lang="en-IN" sz="1600" b="1" dirty="0">
                <a:latin typeface="Book Antiqua" panose="02040602050305030304" pitchFamily="18" charset="0"/>
              </a:rPr>
              <a:t>[</a:t>
            </a:r>
            <a:r>
              <a:rPr lang="en-IN" sz="1600" b="1" dirty="0" err="1">
                <a:latin typeface="Book Antiqua" panose="02040602050305030304" pitchFamily="18" charset="0"/>
              </a:rPr>
              <a:t>i</a:t>
            </a:r>
            <a:r>
              <a:rPr lang="en-IN" sz="1600" b="1" dirty="0">
                <a:latin typeface="Book Antiqua" panose="02040602050305030304" pitchFamily="18" charset="0"/>
              </a:rPr>
              <a:t>]);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    </a:t>
            </a:r>
            <a:r>
              <a:rPr lang="en-IN" sz="1600" b="1" dirty="0" err="1">
                <a:latin typeface="Book Antiqua" panose="02040602050305030304" pitchFamily="18" charset="0"/>
              </a:rPr>
              <a:t>printf</a:t>
            </a:r>
            <a:r>
              <a:rPr lang="en-IN" sz="1600" b="1" dirty="0">
                <a:latin typeface="Book Antiqua" panose="02040602050305030304" pitchFamily="18" charset="0"/>
              </a:rPr>
              <a:t>("Enter price of %s: ", </a:t>
            </a:r>
            <a:r>
              <a:rPr lang="en-IN" sz="1600" b="1" dirty="0" err="1">
                <a:latin typeface="Book Antiqua" panose="02040602050305030304" pitchFamily="18" charset="0"/>
              </a:rPr>
              <a:t>itemNames</a:t>
            </a:r>
            <a:r>
              <a:rPr lang="en-IN" sz="1600" b="1" dirty="0">
                <a:latin typeface="Book Antiqua" panose="02040602050305030304" pitchFamily="18" charset="0"/>
              </a:rPr>
              <a:t>[</a:t>
            </a:r>
            <a:r>
              <a:rPr lang="en-IN" sz="1600" b="1" dirty="0" err="1">
                <a:latin typeface="Book Antiqua" panose="02040602050305030304" pitchFamily="18" charset="0"/>
              </a:rPr>
              <a:t>i</a:t>
            </a:r>
            <a:r>
              <a:rPr lang="en-IN" sz="1600" b="1" dirty="0">
                <a:latin typeface="Book Antiqua" panose="02040602050305030304" pitchFamily="18" charset="0"/>
              </a:rPr>
              <a:t>]);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    </a:t>
            </a:r>
            <a:r>
              <a:rPr lang="en-IN" sz="1600" b="1" dirty="0" err="1">
                <a:latin typeface="Book Antiqua" panose="02040602050305030304" pitchFamily="18" charset="0"/>
              </a:rPr>
              <a:t>scanf</a:t>
            </a:r>
            <a:r>
              <a:rPr lang="en-IN" sz="1600" b="1" dirty="0">
                <a:latin typeface="Book Antiqua" panose="02040602050305030304" pitchFamily="18" charset="0"/>
              </a:rPr>
              <a:t>("%f", &amp;prices[</a:t>
            </a:r>
            <a:r>
              <a:rPr lang="en-IN" sz="1600" b="1" dirty="0" err="1">
                <a:latin typeface="Book Antiqua" panose="02040602050305030304" pitchFamily="18" charset="0"/>
              </a:rPr>
              <a:t>i</a:t>
            </a:r>
            <a:r>
              <a:rPr lang="en-IN" sz="1600" b="1" dirty="0">
                <a:latin typeface="Book Antiqua" panose="02040602050305030304" pitchFamily="18" charset="0"/>
              </a:rPr>
              <a:t>]);</a:t>
            </a:r>
          </a:p>
          <a:p>
            <a:endParaRPr lang="en-IN" sz="1600" b="1" dirty="0">
              <a:latin typeface="Book Antiqua" panose="02040602050305030304" pitchFamily="18" charset="0"/>
            </a:endParaRPr>
          </a:p>
          <a:p>
            <a:r>
              <a:rPr lang="en-IN" sz="1600" b="1" dirty="0">
                <a:latin typeface="Book Antiqua" panose="02040602050305030304" pitchFamily="18" charset="0"/>
              </a:rPr>
              <a:t>        </a:t>
            </a:r>
            <a:r>
              <a:rPr lang="en-IN" sz="1600" b="1" dirty="0" err="1">
                <a:latin typeface="Book Antiqua" panose="02040602050305030304" pitchFamily="18" charset="0"/>
              </a:rPr>
              <a:t>printf</a:t>
            </a:r>
            <a:r>
              <a:rPr lang="en-IN" sz="1600" b="1" dirty="0">
                <a:latin typeface="Book Antiqua" panose="02040602050305030304" pitchFamily="18" charset="0"/>
              </a:rPr>
              <a:t>("Enter quantity of %s: ", </a:t>
            </a:r>
            <a:r>
              <a:rPr lang="en-IN" sz="1600" b="1" dirty="0" err="1">
                <a:latin typeface="Book Antiqua" panose="02040602050305030304" pitchFamily="18" charset="0"/>
              </a:rPr>
              <a:t>itemNames</a:t>
            </a:r>
            <a:r>
              <a:rPr lang="en-IN" sz="1600" b="1" dirty="0">
                <a:latin typeface="Book Antiqua" panose="02040602050305030304" pitchFamily="18" charset="0"/>
              </a:rPr>
              <a:t>[</a:t>
            </a:r>
            <a:r>
              <a:rPr lang="en-IN" sz="1600" b="1" dirty="0" err="1">
                <a:latin typeface="Book Antiqua" panose="02040602050305030304" pitchFamily="18" charset="0"/>
              </a:rPr>
              <a:t>i</a:t>
            </a:r>
            <a:r>
              <a:rPr lang="en-IN" sz="1600" b="1" dirty="0">
                <a:latin typeface="Book Antiqua" panose="02040602050305030304" pitchFamily="18" charset="0"/>
              </a:rPr>
              <a:t>]);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    </a:t>
            </a:r>
            <a:r>
              <a:rPr lang="en-IN" sz="1600" b="1" dirty="0" err="1">
                <a:latin typeface="Book Antiqua" panose="02040602050305030304" pitchFamily="18" charset="0"/>
              </a:rPr>
              <a:t>scanf</a:t>
            </a:r>
            <a:r>
              <a:rPr lang="en-IN" sz="1600" b="1" dirty="0">
                <a:latin typeface="Book Antiqua" panose="02040602050305030304" pitchFamily="18" charset="0"/>
              </a:rPr>
              <a:t>("%d", &amp;quantities[</a:t>
            </a:r>
            <a:r>
              <a:rPr lang="en-IN" sz="1600" b="1" dirty="0" err="1">
                <a:latin typeface="Book Antiqua" panose="02040602050305030304" pitchFamily="18" charset="0"/>
              </a:rPr>
              <a:t>i</a:t>
            </a:r>
            <a:r>
              <a:rPr lang="en-IN" sz="1600" b="1" dirty="0">
                <a:latin typeface="Book Antiqua" panose="02040602050305030304" pitchFamily="18" charset="0"/>
              </a:rPr>
              <a:t>]);</a:t>
            </a:r>
          </a:p>
          <a:p>
            <a:endParaRPr lang="en-IN" sz="1600" b="1" dirty="0">
              <a:latin typeface="Book Antiqua" panose="02040602050305030304" pitchFamily="18" charset="0"/>
            </a:endParaRPr>
          </a:p>
          <a:p>
            <a:r>
              <a:rPr lang="en-IN" sz="1600" b="1" dirty="0">
                <a:latin typeface="Book Antiqua" panose="02040602050305030304" pitchFamily="18" charset="0"/>
              </a:rPr>
              <a:t>        total += prices[</a:t>
            </a:r>
            <a:r>
              <a:rPr lang="en-IN" sz="1600" b="1" dirty="0" err="1">
                <a:latin typeface="Book Antiqua" panose="02040602050305030304" pitchFamily="18" charset="0"/>
              </a:rPr>
              <a:t>i</a:t>
            </a:r>
            <a:r>
              <a:rPr lang="en-IN" sz="1600" b="1" dirty="0">
                <a:latin typeface="Book Antiqua" panose="02040602050305030304" pitchFamily="18" charset="0"/>
              </a:rPr>
              <a:t>] * quantities[</a:t>
            </a:r>
            <a:r>
              <a:rPr lang="en-IN" sz="1600" b="1" dirty="0" err="1">
                <a:latin typeface="Book Antiqua" panose="02040602050305030304" pitchFamily="18" charset="0"/>
              </a:rPr>
              <a:t>i</a:t>
            </a:r>
            <a:r>
              <a:rPr lang="en-IN" sz="1600" b="1" dirty="0">
                <a:latin typeface="Book Antiqua" panose="02040602050305030304" pitchFamily="18" charset="0"/>
              </a:rPr>
              <a:t>];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12649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334FFA-4FB8-BD32-241D-1608068E7B3A}"/>
              </a:ext>
            </a:extLst>
          </p:cNvPr>
          <p:cNvSpPr txBox="1"/>
          <p:nvPr/>
        </p:nvSpPr>
        <p:spPr>
          <a:xfrm>
            <a:off x="1989033" y="474345"/>
            <a:ext cx="98479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 if (total &gt; 100) {</a:t>
            </a:r>
          </a:p>
          <a:p>
            <a:r>
              <a:rPr lang="en-IN" dirty="0">
                <a:latin typeface="Book Antiqua" panose="02040602050305030304" pitchFamily="18" charset="0"/>
              </a:rPr>
              <a:t>        discount = 10;</a:t>
            </a:r>
          </a:p>
          <a:p>
            <a:r>
              <a:rPr lang="en-IN" dirty="0">
                <a:latin typeface="Book Antiqua" panose="02040602050305030304" pitchFamily="18" charset="0"/>
              </a:rPr>
              <a:t>    }</a:t>
            </a:r>
          </a:p>
          <a:p>
            <a:r>
              <a:rPr lang="en-IN" dirty="0">
                <a:latin typeface="Book Antiqua" panose="02040602050305030304" pitchFamily="18" charset="0"/>
              </a:rPr>
              <a:t>    </a:t>
            </a:r>
            <a:r>
              <a:rPr lang="en-IN" dirty="0" err="1">
                <a:latin typeface="Book Antiqua" panose="02040602050305030304" pitchFamily="18" charset="0"/>
              </a:rPr>
              <a:t>finalTotal</a:t>
            </a:r>
            <a:r>
              <a:rPr lang="en-IN" dirty="0">
                <a:latin typeface="Book Antiqua" panose="02040602050305030304" pitchFamily="18" charset="0"/>
              </a:rPr>
              <a:t> = total - (total * discount / 100);</a:t>
            </a:r>
          </a:p>
          <a:p>
            <a:r>
              <a:rPr lang="en-IN" dirty="0">
                <a:latin typeface="Book Antiqua" panose="02040602050305030304" pitchFamily="18" charset="0"/>
              </a:rPr>
              <a:t>    </a:t>
            </a:r>
            <a:r>
              <a:rPr lang="en-IN" dirty="0" err="1">
                <a:latin typeface="Book Antiqua" panose="02040602050305030304" pitchFamily="18" charset="0"/>
              </a:rPr>
              <a:t>printf</a:t>
            </a:r>
            <a:r>
              <a:rPr lang="en-IN" dirty="0">
                <a:latin typeface="Book Antiqua" panose="02040602050305030304" pitchFamily="18" charset="0"/>
              </a:rPr>
              <a:t>("\n==============================\n");</a:t>
            </a:r>
          </a:p>
          <a:p>
            <a:r>
              <a:rPr lang="en-IN" dirty="0">
                <a:latin typeface="Book Antiqua" panose="02040602050305030304" pitchFamily="18" charset="0"/>
              </a:rPr>
              <a:t>    </a:t>
            </a:r>
            <a:r>
              <a:rPr lang="en-IN" dirty="0" err="1">
                <a:latin typeface="Book Antiqua" panose="02040602050305030304" pitchFamily="18" charset="0"/>
              </a:rPr>
              <a:t>printf</a:t>
            </a:r>
            <a:r>
              <a:rPr lang="en-IN" dirty="0">
                <a:latin typeface="Book Antiqua" panose="02040602050305030304" pitchFamily="18" charset="0"/>
              </a:rPr>
              <a:t>("Shopping Bill\n");</a:t>
            </a:r>
          </a:p>
          <a:p>
            <a:r>
              <a:rPr lang="en-IN" dirty="0">
                <a:latin typeface="Book Antiqua" panose="02040602050305030304" pitchFamily="18" charset="0"/>
              </a:rPr>
              <a:t>    </a:t>
            </a:r>
            <a:r>
              <a:rPr lang="en-IN" dirty="0" err="1">
                <a:latin typeface="Book Antiqua" panose="02040602050305030304" pitchFamily="18" charset="0"/>
              </a:rPr>
              <a:t>printf</a:t>
            </a:r>
            <a:r>
              <a:rPr lang="en-IN" dirty="0">
                <a:latin typeface="Book Antiqua" panose="02040602050305030304" pitchFamily="18" charset="0"/>
              </a:rPr>
              <a:t>("==============================\n");</a:t>
            </a:r>
          </a:p>
          <a:p>
            <a:r>
              <a:rPr lang="en-IN" dirty="0">
                <a:latin typeface="Book Antiqua" panose="02040602050305030304" pitchFamily="18" charset="0"/>
              </a:rPr>
              <a:t>    </a:t>
            </a:r>
            <a:r>
              <a:rPr lang="en-IN" dirty="0" err="1">
                <a:latin typeface="Book Antiqua" panose="02040602050305030304" pitchFamily="18" charset="0"/>
              </a:rPr>
              <a:t>printf</a:t>
            </a:r>
            <a:r>
              <a:rPr lang="en-IN" dirty="0">
                <a:latin typeface="Book Antiqua" panose="02040602050305030304" pitchFamily="18" charset="0"/>
              </a:rPr>
              <a:t>("Item Name\</a:t>
            </a:r>
            <a:r>
              <a:rPr lang="en-IN" dirty="0" err="1">
                <a:latin typeface="Book Antiqua" panose="02040602050305030304" pitchFamily="18" charset="0"/>
              </a:rPr>
              <a:t>tPrice</a:t>
            </a:r>
            <a:r>
              <a:rPr lang="en-IN" dirty="0">
                <a:latin typeface="Book Antiqua" panose="02040602050305030304" pitchFamily="18" charset="0"/>
              </a:rPr>
              <a:t>\</a:t>
            </a:r>
            <a:r>
              <a:rPr lang="en-IN" dirty="0" err="1">
                <a:latin typeface="Book Antiqua" panose="02040602050305030304" pitchFamily="18" charset="0"/>
              </a:rPr>
              <a:t>tQuantity</a:t>
            </a:r>
            <a:r>
              <a:rPr lang="en-IN" dirty="0">
                <a:latin typeface="Book Antiqua" panose="02040602050305030304" pitchFamily="18" charset="0"/>
              </a:rPr>
              <a:t>\</a:t>
            </a:r>
            <a:r>
              <a:rPr lang="en-IN" dirty="0" err="1">
                <a:latin typeface="Book Antiqua" panose="02040602050305030304" pitchFamily="18" charset="0"/>
              </a:rPr>
              <a:t>tTotal</a:t>
            </a:r>
            <a:r>
              <a:rPr lang="en-IN" dirty="0">
                <a:latin typeface="Book Antiqua" panose="02040602050305030304" pitchFamily="18" charset="0"/>
              </a:rPr>
              <a:t>\n");</a:t>
            </a:r>
          </a:p>
          <a:p>
            <a:r>
              <a:rPr lang="en-IN" dirty="0">
                <a:latin typeface="Book Antiqua" panose="02040602050305030304" pitchFamily="18" charset="0"/>
              </a:rPr>
              <a:t>    for (int </a:t>
            </a:r>
            <a:r>
              <a:rPr lang="en-IN" dirty="0" err="1">
                <a:latin typeface="Book Antiqua" panose="02040602050305030304" pitchFamily="18" charset="0"/>
              </a:rPr>
              <a:t>i</a:t>
            </a:r>
            <a:r>
              <a:rPr lang="en-IN" dirty="0">
                <a:latin typeface="Book Antiqua" panose="02040602050305030304" pitchFamily="18" charset="0"/>
              </a:rPr>
              <a:t> = 0; </a:t>
            </a:r>
            <a:r>
              <a:rPr lang="en-IN" dirty="0" err="1">
                <a:latin typeface="Book Antiqua" panose="02040602050305030304" pitchFamily="18" charset="0"/>
              </a:rPr>
              <a:t>i</a:t>
            </a:r>
            <a:r>
              <a:rPr lang="en-IN" dirty="0">
                <a:latin typeface="Book Antiqua" panose="02040602050305030304" pitchFamily="18" charset="0"/>
              </a:rPr>
              <a:t> &lt; n; </a:t>
            </a:r>
            <a:r>
              <a:rPr lang="en-IN" dirty="0" err="1">
                <a:latin typeface="Book Antiqua" panose="02040602050305030304" pitchFamily="18" charset="0"/>
              </a:rPr>
              <a:t>i</a:t>
            </a:r>
            <a:r>
              <a:rPr lang="en-IN" dirty="0">
                <a:latin typeface="Book Antiqua" panose="02040602050305030304" pitchFamily="18" charset="0"/>
              </a:rPr>
              <a:t>++) {</a:t>
            </a:r>
          </a:p>
          <a:p>
            <a:r>
              <a:rPr lang="en-IN" dirty="0">
                <a:latin typeface="Book Antiqua" panose="02040602050305030304" pitchFamily="18" charset="0"/>
              </a:rPr>
              <a:t>        </a:t>
            </a:r>
            <a:r>
              <a:rPr lang="en-IN" dirty="0" err="1">
                <a:latin typeface="Book Antiqua" panose="02040602050305030304" pitchFamily="18" charset="0"/>
              </a:rPr>
              <a:t>printf</a:t>
            </a:r>
            <a:r>
              <a:rPr lang="en-IN" dirty="0">
                <a:latin typeface="Book Antiqua" panose="02040602050305030304" pitchFamily="18" charset="0"/>
              </a:rPr>
              <a:t>("%s\t%.2f\</a:t>
            </a:r>
            <a:r>
              <a:rPr lang="en-IN" dirty="0" err="1">
                <a:latin typeface="Book Antiqua" panose="02040602050305030304" pitchFamily="18" charset="0"/>
              </a:rPr>
              <a:t>t%d</a:t>
            </a:r>
            <a:r>
              <a:rPr lang="en-IN" dirty="0">
                <a:latin typeface="Book Antiqua" panose="02040602050305030304" pitchFamily="18" charset="0"/>
              </a:rPr>
              <a:t>\t\t%.2f\n", </a:t>
            </a:r>
            <a:r>
              <a:rPr lang="en-IN" dirty="0" err="1">
                <a:latin typeface="Book Antiqua" panose="02040602050305030304" pitchFamily="18" charset="0"/>
              </a:rPr>
              <a:t>itemNames</a:t>
            </a:r>
            <a:r>
              <a:rPr lang="en-IN" dirty="0">
                <a:latin typeface="Book Antiqua" panose="02040602050305030304" pitchFamily="18" charset="0"/>
              </a:rPr>
              <a:t>[</a:t>
            </a:r>
            <a:r>
              <a:rPr lang="en-IN" dirty="0" err="1">
                <a:latin typeface="Book Antiqua" panose="02040602050305030304" pitchFamily="18" charset="0"/>
              </a:rPr>
              <a:t>i</a:t>
            </a:r>
            <a:r>
              <a:rPr lang="en-IN" dirty="0">
                <a:latin typeface="Book Antiqua" panose="02040602050305030304" pitchFamily="18" charset="0"/>
              </a:rPr>
              <a:t>], prices[</a:t>
            </a:r>
            <a:r>
              <a:rPr lang="en-IN" dirty="0" err="1">
                <a:latin typeface="Book Antiqua" panose="02040602050305030304" pitchFamily="18" charset="0"/>
              </a:rPr>
              <a:t>i</a:t>
            </a:r>
            <a:r>
              <a:rPr lang="en-IN" dirty="0">
                <a:latin typeface="Book Antiqua" panose="02040602050305030304" pitchFamily="18" charset="0"/>
              </a:rPr>
              <a:t>], quantities[</a:t>
            </a:r>
            <a:r>
              <a:rPr lang="en-IN" dirty="0" err="1">
                <a:latin typeface="Book Antiqua" panose="02040602050305030304" pitchFamily="18" charset="0"/>
              </a:rPr>
              <a:t>i</a:t>
            </a:r>
            <a:r>
              <a:rPr lang="en-IN" dirty="0">
                <a:latin typeface="Book Antiqua" panose="02040602050305030304" pitchFamily="18" charset="0"/>
              </a:rPr>
              <a:t>], prices[</a:t>
            </a:r>
            <a:r>
              <a:rPr lang="en-IN" dirty="0" err="1">
                <a:latin typeface="Book Antiqua" panose="02040602050305030304" pitchFamily="18" charset="0"/>
              </a:rPr>
              <a:t>i</a:t>
            </a:r>
            <a:r>
              <a:rPr lang="en-IN" dirty="0">
                <a:latin typeface="Book Antiqua" panose="02040602050305030304" pitchFamily="18" charset="0"/>
              </a:rPr>
              <a:t>] * quantities[</a:t>
            </a:r>
            <a:r>
              <a:rPr lang="en-IN" dirty="0" err="1">
                <a:latin typeface="Book Antiqua" panose="02040602050305030304" pitchFamily="18" charset="0"/>
              </a:rPr>
              <a:t>i</a:t>
            </a:r>
            <a:r>
              <a:rPr lang="en-IN" dirty="0">
                <a:latin typeface="Book Antiqua" panose="02040602050305030304" pitchFamily="18" charset="0"/>
              </a:rPr>
              <a:t>]);</a:t>
            </a:r>
          </a:p>
          <a:p>
            <a:r>
              <a:rPr lang="en-IN" dirty="0">
                <a:latin typeface="Book Antiqua" panose="02040602050305030304" pitchFamily="18" charset="0"/>
              </a:rPr>
              <a:t>    }</a:t>
            </a:r>
          </a:p>
          <a:p>
            <a:endParaRPr lang="en-IN" dirty="0">
              <a:latin typeface="Book Antiqua" panose="02040602050305030304" pitchFamily="18" charset="0"/>
            </a:endParaRPr>
          </a:p>
          <a:p>
            <a:r>
              <a:rPr lang="en-IN" dirty="0">
                <a:latin typeface="Book Antiqua" panose="02040602050305030304" pitchFamily="18" charset="0"/>
              </a:rPr>
              <a:t>    </a:t>
            </a:r>
            <a:r>
              <a:rPr lang="en-IN" dirty="0" err="1">
                <a:latin typeface="Book Antiqua" panose="02040602050305030304" pitchFamily="18" charset="0"/>
              </a:rPr>
              <a:t>printf</a:t>
            </a:r>
            <a:r>
              <a:rPr lang="en-IN" dirty="0">
                <a:latin typeface="Book Antiqua" panose="02040602050305030304" pitchFamily="18" charset="0"/>
              </a:rPr>
              <a:t>("==============================\n");</a:t>
            </a:r>
          </a:p>
          <a:p>
            <a:r>
              <a:rPr lang="en-IN" dirty="0">
                <a:latin typeface="Book Antiqua" panose="02040602050305030304" pitchFamily="18" charset="0"/>
              </a:rPr>
              <a:t>    </a:t>
            </a:r>
            <a:r>
              <a:rPr lang="en-IN" dirty="0" err="1">
                <a:latin typeface="Book Antiqua" panose="02040602050305030304" pitchFamily="18" charset="0"/>
              </a:rPr>
              <a:t>printf</a:t>
            </a:r>
            <a:r>
              <a:rPr lang="en-IN" dirty="0">
                <a:latin typeface="Book Antiqua" panose="02040602050305030304" pitchFamily="18" charset="0"/>
              </a:rPr>
              <a:t>("Total: %.2f\n", total);</a:t>
            </a:r>
          </a:p>
          <a:p>
            <a:r>
              <a:rPr lang="en-IN" dirty="0">
                <a:latin typeface="Book Antiqua" panose="02040602050305030304" pitchFamily="18" charset="0"/>
              </a:rPr>
              <a:t>    </a:t>
            </a:r>
            <a:r>
              <a:rPr lang="en-IN" dirty="0" err="1">
                <a:latin typeface="Book Antiqua" panose="02040602050305030304" pitchFamily="18" charset="0"/>
              </a:rPr>
              <a:t>printf</a:t>
            </a:r>
            <a:r>
              <a:rPr lang="en-IN" dirty="0">
                <a:latin typeface="Book Antiqua" panose="02040602050305030304" pitchFamily="18" charset="0"/>
              </a:rPr>
              <a:t>("Discount: %.2f%%\n", discount);</a:t>
            </a:r>
          </a:p>
          <a:p>
            <a:r>
              <a:rPr lang="en-IN" dirty="0">
                <a:latin typeface="Book Antiqua" panose="02040602050305030304" pitchFamily="18" charset="0"/>
              </a:rPr>
              <a:t>    </a:t>
            </a:r>
            <a:r>
              <a:rPr lang="en-IN" dirty="0" err="1">
                <a:latin typeface="Book Antiqua" panose="02040602050305030304" pitchFamily="18" charset="0"/>
              </a:rPr>
              <a:t>printf</a:t>
            </a:r>
            <a:r>
              <a:rPr lang="en-IN" dirty="0">
                <a:latin typeface="Book Antiqua" panose="02040602050305030304" pitchFamily="18" charset="0"/>
              </a:rPr>
              <a:t>("Final Total: %.2f\n", </a:t>
            </a:r>
            <a:r>
              <a:rPr lang="en-IN" dirty="0" err="1">
                <a:latin typeface="Book Antiqua" panose="02040602050305030304" pitchFamily="18" charset="0"/>
              </a:rPr>
              <a:t>finalTotal</a:t>
            </a:r>
            <a:r>
              <a:rPr lang="en-IN" dirty="0">
                <a:latin typeface="Book Antiqua" panose="02040602050305030304" pitchFamily="18" charset="0"/>
              </a:rPr>
              <a:t>);</a:t>
            </a:r>
          </a:p>
          <a:p>
            <a:r>
              <a:rPr lang="en-IN" dirty="0">
                <a:latin typeface="Book Antiqua" panose="02040602050305030304" pitchFamily="18" charset="0"/>
              </a:rPr>
              <a:t>    </a:t>
            </a:r>
            <a:r>
              <a:rPr lang="en-IN" dirty="0" err="1">
                <a:latin typeface="Book Antiqua" panose="02040602050305030304" pitchFamily="18" charset="0"/>
              </a:rPr>
              <a:t>printf</a:t>
            </a:r>
            <a:r>
              <a:rPr lang="en-IN" dirty="0">
                <a:latin typeface="Book Antiqua" panose="02040602050305030304" pitchFamily="18" charset="0"/>
              </a:rPr>
              <a:t>("==============================\n");</a:t>
            </a:r>
          </a:p>
          <a:p>
            <a:endParaRPr lang="en-IN" dirty="0">
              <a:latin typeface="Book Antiqua" panose="02040602050305030304" pitchFamily="18" charset="0"/>
            </a:endParaRPr>
          </a:p>
          <a:p>
            <a:r>
              <a:rPr lang="en-IN" dirty="0">
                <a:latin typeface="Book Antiqua" panose="02040602050305030304" pitchFamily="18" charset="0"/>
              </a:rPr>
              <a:t>    return 0;</a:t>
            </a:r>
          </a:p>
          <a:p>
            <a:r>
              <a:rPr lang="en-IN" dirty="0">
                <a:latin typeface="Book Antiqua" panose="0204060205030503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9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9000" t="-31000" r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74CF-3DD8-2C65-B320-D2C1061C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61" y="9965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PROGRAM  FLOW </a:t>
            </a:r>
            <a:endParaRPr lang="en-IN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17F951-3F72-57F5-74FB-0757E850AD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9522" y="1792327"/>
            <a:ext cx="10515600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Initialization: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Declare necessary variables for item details, total price, discount, and final total.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Get the number of items from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Input Data: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For each item, input the item name, price, and quantity.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Calculate the total cost for each item and accumulate it to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total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Discount Check: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If the total price exceeds 100, a 10% discount is applied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Final Calculation: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Compute the final total after applying the discount.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Display Bill: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Display each item's details (name, price, quantity, total cost).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Display the overall total, discount percentage, and final total after discount.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End of Program: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Program execution ends after displaying the final bill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4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72EA-ADEF-2497-DCCD-AFC94430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33" y="10948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SAMPLE  OUTPUT </a:t>
            </a:r>
            <a:endParaRPr lang="en-IN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4591B-97AF-7162-BB2E-65B259CA8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88" y="873268"/>
            <a:ext cx="6136153" cy="58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43378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63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823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Agency FB</vt:lpstr>
      <vt:lpstr>Arial</vt:lpstr>
      <vt:lpstr>Arial Narrow</vt:lpstr>
      <vt:lpstr>Arial Unicode MS</vt:lpstr>
      <vt:lpstr>Book Antiqua</vt:lpstr>
      <vt:lpstr>Calibri</vt:lpstr>
      <vt:lpstr>Calibri Light</vt:lpstr>
      <vt:lpstr>Candara</vt:lpstr>
      <vt:lpstr>Corbel</vt:lpstr>
      <vt:lpstr>Office Theme</vt:lpstr>
      <vt:lpstr>TITLE : Shopping Bill Generator</vt:lpstr>
      <vt:lpstr>PROJECT  OVERVIEW </vt:lpstr>
      <vt:lpstr>ADVANTAGES</vt:lpstr>
      <vt:lpstr>KEY  FEATURES</vt:lpstr>
      <vt:lpstr>CODE  STRUCTURE </vt:lpstr>
      <vt:lpstr>PowerPoint Presentation</vt:lpstr>
      <vt:lpstr>PROGRAM  FLOW </vt:lpstr>
      <vt:lpstr>SAMPLE  OUTPUT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Praveena Kumar</dc:creator>
  <cp:lastModifiedBy>Praveena Kumar</cp:lastModifiedBy>
  <cp:revision>1</cp:revision>
  <dcterms:created xsi:type="dcterms:W3CDTF">2024-12-04T02:03:47Z</dcterms:created>
  <dcterms:modified xsi:type="dcterms:W3CDTF">2024-12-05T08:07:56Z</dcterms:modified>
</cp:coreProperties>
</file>