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4818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Praveena Vytla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EEEDA-7008-7F7A-2687-7B8C5C354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r="3547" b="3570"/>
          <a:stretch/>
        </p:blipFill>
        <p:spPr>
          <a:xfrm>
            <a:off x="718464" y="1447800"/>
            <a:ext cx="3486647" cy="3914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384FB-4409-2A86-B6DA-E0625273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13" y="1447800"/>
            <a:ext cx="3562847" cy="3982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541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10206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KEYLOGGER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C39B9-AA34-8C2D-2D14-5BE752E7B14E}"/>
              </a:ext>
            </a:extLst>
          </p:cNvPr>
          <p:cNvSpPr txBox="1"/>
          <p:nvPr/>
        </p:nvSpPr>
        <p:spPr>
          <a:xfrm>
            <a:off x="1752600" y="2847975"/>
            <a:ext cx="662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Protecting your data in the digital 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44069" y="2130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A39F2-779D-F776-05BA-85369D070CD1}"/>
              </a:ext>
            </a:extLst>
          </p:cNvPr>
          <p:cNvSpPr txBox="1"/>
          <p:nvPr/>
        </p:nvSpPr>
        <p:spPr>
          <a:xfrm>
            <a:off x="2134374" y="901481"/>
            <a:ext cx="56769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</a:t>
            </a:r>
            <a:r>
              <a:rPr lang="en-US" sz="2000" dirty="0">
                <a:latin typeface="Aptos" panose="020B0004020202020204" pitchFamily="34" charset="0"/>
              </a:rPr>
              <a:t>: Overview of keyloggers and their significance in cybersecurity.</a:t>
            </a:r>
          </a:p>
          <a:p>
            <a:endParaRPr lang="en-US" sz="2000" dirty="0"/>
          </a:p>
          <a:p>
            <a:r>
              <a:rPr lang="en-US" sz="2000" b="1" dirty="0"/>
              <a:t>Problem Statement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Discuss the specific issues caused by keyloggers.</a:t>
            </a:r>
          </a:p>
          <a:p>
            <a:endParaRPr lang="en-US" sz="2000" dirty="0"/>
          </a:p>
          <a:p>
            <a:r>
              <a:rPr lang="en-US" sz="2000" b="1" dirty="0"/>
              <a:t>Project Overview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Explain the goals and scope of the project.</a:t>
            </a:r>
          </a:p>
          <a:p>
            <a:endParaRPr lang="en-US" sz="2000" dirty="0"/>
          </a:p>
          <a:p>
            <a:r>
              <a:rPr lang="en-US" sz="2000" b="1" dirty="0"/>
              <a:t>End Users</a:t>
            </a:r>
            <a:r>
              <a:rPr lang="en-US" sz="2000" dirty="0">
                <a:latin typeface="Aptos" panose="020B0004020202020204" pitchFamily="34" charset="0"/>
              </a:rPr>
              <a:t>: Identify who benefits from the solution.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b="1" dirty="0"/>
              <a:t>Solution and Value Proposition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Detail the proposed solution and its benefits.</a:t>
            </a:r>
          </a:p>
          <a:p>
            <a:endParaRPr lang="en-US" sz="2000" dirty="0"/>
          </a:p>
          <a:p>
            <a:r>
              <a:rPr lang="en-US" sz="2000" b="1" dirty="0"/>
              <a:t>Unique Aspects of the Solution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Highlight what makes this solution innovative.</a:t>
            </a:r>
          </a:p>
          <a:p>
            <a:endParaRPr lang="en-US" sz="2000" dirty="0"/>
          </a:p>
          <a:p>
            <a:r>
              <a:rPr lang="en-US" sz="2000" b="1" dirty="0"/>
              <a:t>Modeling and Results</a:t>
            </a:r>
            <a:r>
              <a:rPr lang="en-US" sz="2000" dirty="0"/>
              <a:t>: </a:t>
            </a:r>
            <a:r>
              <a:rPr lang="en-US" sz="2000" dirty="0">
                <a:latin typeface="Aptos" panose="020B0004020202020204" pitchFamily="34" charset="0"/>
              </a:rPr>
              <a:t>Present the findings and effectiveness of the solution.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A29AF-144F-1D56-594F-720E62DD9D0B}"/>
              </a:ext>
            </a:extLst>
          </p:cNvPr>
          <p:cNvSpPr txBox="1"/>
          <p:nvPr/>
        </p:nvSpPr>
        <p:spPr>
          <a:xfrm>
            <a:off x="1308704" y="1849571"/>
            <a:ext cx="66497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Description</a:t>
            </a:r>
            <a:r>
              <a:rPr lang="en-US" sz="2400" dirty="0"/>
              <a:t>: </a:t>
            </a:r>
            <a:r>
              <a:rPr lang="en-US" sz="2400" dirty="0">
                <a:latin typeface="Aptos" panose="020B0004020202020204" pitchFamily="34" charset="0"/>
              </a:rPr>
              <a:t>The rising threat of keyloggers in cybersecurity.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Keyloggers record keystrokes to capture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can be used to steal passwords, credit card numbers, and other confidential data.</a:t>
            </a:r>
          </a:p>
          <a:p>
            <a:r>
              <a:rPr lang="en-US" dirty="0"/>
              <a:t>        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5926E-371D-CDCB-F1A5-FC8A25296E4B}"/>
              </a:ext>
            </a:extLst>
          </p:cNvPr>
          <p:cNvSpPr txBox="1"/>
          <p:nvPr/>
        </p:nvSpPr>
        <p:spPr>
          <a:xfrm>
            <a:off x="1295400" y="2038588"/>
            <a:ext cx="63769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Develop a comprehensive solution to detect and prevent keyloggers and Emphasize the importance of early detection and prevention.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Identifying different types of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 Hardware and software keyloggers.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Evaluating existing security measures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Firewalls, antivirus software, and encryption.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3633" y="1199761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B27FE-8CAB-D1F6-47CF-0EA7ED196671}"/>
              </a:ext>
            </a:extLst>
          </p:cNvPr>
          <p:cNvSpPr txBox="1"/>
          <p:nvPr/>
        </p:nvSpPr>
        <p:spPr>
          <a:xfrm>
            <a:off x="1066800" y="1997839"/>
            <a:ext cx="8077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BFF07-6970-D978-765C-9A074E5140D9}"/>
              </a:ext>
            </a:extLst>
          </p:cNvPr>
          <p:cNvSpPr txBox="1"/>
          <p:nvPr/>
        </p:nvSpPr>
        <p:spPr>
          <a:xfrm>
            <a:off x="3352800" y="2009201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     Multi-layered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      Real-time monitoring and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 Rounded MT Bold" panose="020F0704030504030204" pitchFamily="34" charset="0"/>
              </a:rPr>
              <a:t>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     Enhanced security with minimal impact.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     Cost-effective compared to financial losses.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     Easy to implement and integrate.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      User-friendly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09A31-C398-85BF-2C0B-6451EE0D44F3}"/>
              </a:ext>
            </a:extLst>
          </p:cNvPr>
          <p:cNvSpPr txBox="1"/>
          <p:nvPr/>
        </p:nvSpPr>
        <p:spPr>
          <a:xfrm>
            <a:off x="2343150" y="203353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Covers software and hardware keyloggers.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Regular updates for emerging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ptos" panose="020B0004020202020204" pitchFamily="34" charset="0"/>
              </a:rPr>
              <a:t>Simple installation and maintenance.</a:t>
            </a:r>
            <a:endParaRPr lang="en-US" sz="28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ptos" panose="020B0004020202020204" pitchFamily="34" charset="0"/>
              </a:rPr>
              <a:t>Flexibility for different systems.</a:t>
            </a:r>
            <a:endParaRPr lang="en-US" sz="28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Real-time demonstration of a simple keylogger to illustrate the threat and the effectiveness of security measures</a:t>
            </a:r>
            <a:endParaRPr lang="en-IN"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02354-B206-DE69-76BC-3D1B27AB0974}"/>
              </a:ext>
            </a:extLst>
          </p:cNvPr>
          <p:cNvSpPr txBox="1"/>
          <p:nvPr/>
        </p:nvSpPr>
        <p:spPr>
          <a:xfrm>
            <a:off x="1147251" y="948359"/>
            <a:ext cx="727202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1.Purpose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    </a:t>
            </a:r>
            <a:r>
              <a:rPr lang="en-US" sz="2000" dirty="0">
                <a:latin typeface="Aptos" panose="020B0004020202020204" pitchFamily="34" charset="0"/>
              </a:rPr>
              <a:t>Monitor and record keystrokes on a computer system.</a:t>
            </a:r>
            <a:endParaRPr lang="en-IN" sz="2000" b="1" dirty="0">
              <a:latin typeface="Aptos" panose="020B0004020202020204" pitchFamily="34" charset="0"/>
            </a:endParaRPr>
          </a:p>
          <a:p>
            <a:r>
              <a:rPr lang="en-IN" sz="2000" b="1" dirty="0"/>
              <a:t>2.Components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Keyboard Listener</a:t>
            </a:r>
            <a:r>
              <a:rPr lang="en-IN" sz="2000" dirty="0">
                <a:latin typeface="Aptos" panose="020B0004020202020204" pitchFamily="34" charset="0"/>
              </a:rPr>
              <a:t>: Captures keystrokes.</a:t>
            </a:r>
            <a:endParaRPr lang="en-IN" sz="2000" b="1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Log Writer</a:t>
            </a:r>
            <a:r>
              <a:rPr lang="en-US" sz="2000" dirty="0">
                <a:latin typeface="Aptos" panose="020B0004020202020204" pitchFamily="34" charset="0"/>
              </a:rPr>
              <a:t>: Stores keystrokes in a file or database.</a:t>
            </a:r>
            <a:endParaRPr lang="en-IN" sz="2000" b="1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Optional Features</a:t>
            </a:r>
            <a:r>
              <a:rPr lang="en-US" sz="2000" dirty="0">
                <a:latin typeface="Aptos" panose="020B0004020202020204" pitchFamily="34" charset="0"/>
              </a:rPr>
              <a:t>: Capture screenshots, track application usage</a:t>
            </a:r>
            <a:endParaRPr lang="en-IN" sz="2000" b="1" dirty="0">
              <a:latin typeface="Aptos" panose="020B0004020202020204" pitchFamily="34" charset="0"/>
            </a:endParaRPr>
          </a:p>
          <a:p>
            <a:r>
              <a:rPr lang="en-IN" sz="2000" b="1" dirty="0"/>
              <a:t>3.Implementation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Use libraries like ‘</a:t>
            </a:r>
            <a:r>
              <a:rPr lang="en-IN" sz="2000" dirty="0" err="1">
                <a:latin typeface="Aptos" panose="020B0004020202020204" pitchFamily="34" charset="0"/>
              </a:rPr>
              <a:t>pynput</a:t>
            </a:r>
            <a:r>
              <a:rPr lang="en-IN" sz="2000" dirty="0">
                <a:latin typeface="Aptos" panose="020B0004020202020204" pitchFamily="34" charset="0"/>
              </a:rPr>
              <a:t>’ for keyboard monitoring.</a:t>
            </a:r>
          </a:p>
          <a:p>
            <a:r>
              <a:rPr lang="en-IN" sz="2000" b="1" dirty="0"/>
              <a:t>4.Legal and Ethical 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Authorization</a:t>
            </a:r>
            <a:r>
              <a:rPr lang="en-US" sz="2000" dirty="0"/>
              <a:t>: Obtain consent before deploying.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Privacy</a:t>
            </a:r>
            <a:r>
              <a:rPr lang="en-US" sz="2000" dirty="0"/>
              <a:t>: Handle captured data responsibly</a:t>
            </a:r>
            <a:endParaRPr lang="en-IN" sz="2000" b="1" dirty="0"/>
          </a:p>
          <a:p>
            <a:r>
              <a:rPr lang="en-IN" sz="2000" b="1" dirty="0"/>
              <a:t>5.Security 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 Encryption</a:t>
            </a:r>
            <a:r>
              <a:rPr lang="en-US" sz="2000" dirty="0"/>
              <a:t>: Protect captured data from unauthorized access.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Detection</a:t>
            </a:r>
            <a:r>
              <a:rPr lang="en-US" sz="2000" dirty="0"/>
              <a:t>: Antivirus software may classify keyloggers as malware.</a:t>
            </a:r>
            <a:endParaRPr lang="en-IN" sz="2000" b="1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466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Rounded MT Bold</vt:lpstr>
      <vt:lpstr>Calibri</vt:lpstr>
      <vt:lpstr>Trebuchet MS</vt:lpstr>
      <vt:lpstr>Office Theme</vt:lpstr>
      <vt:lpstr>Praveena Vytla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Praveena Vytla</cp:lastModifiedBy>
  <cp:revision>2</cp:revision>
  <dcterms:created xsi:type="dcterms:W3CDTF">2024-06-03T05:48:59Z</dcterms:created>
  <dcterms:modified xsi:type="dcterms:W3CDTF">2024-06-23T07:21:57Z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