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1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24575,'35'436'0,"-21"-310"0,-12-108 0,3 29 0,1-1 0,22 76 0,-21-92-68,-2 1 0,0-1 0,-2 1-1,-2 0 1,-3 46 0,2-36-888,-1-18-5870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36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24575,'13'-1'0,"0"-1"0,-1 0 0,1-1 0,0 0 0,-1-1 0,17-8 0,-14 6 0,0 1 0,1 0 0,24-4 0,16 5 9,82 4 0,-58 2-1392,-56-2-5443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4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24575,'-2'47'0,"-3"0"0,-13 61 0,-5 38 0,-33 323 0,49-302-1365,8-142-5461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5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28 24575,'23'-1'0,"0"-2"0,32-6 0,32-4 0,-70 11 0,0 2 0,0 0 0,0 1 0,0 1 0,0 1 0,18 5 0,-30-7 0,0 1 0,0 0 0,-1 0 0,1 0 0,-1 0 0,1 1 0,-1-1 0,0 1 0,0 1 0,0-1 0,0 0 0,-1 1 0,0 0 0,1 0 0,-1 0 0,-1 0 0,1 0 0,0 0 0,-1 1 0,0 0 0,0-1 0,0 1 0,-1 0 0,2 9 0,0 16 0,-2 1 0,-4 58 0,0-18 0,3-64 0,0 1 0,-1-1 0,0 1 0,-1-1 0,1 1 0,-1-1 0,-1 0 0,1 0 0,-1 0 0,0 0 0,-1 0 0,0-1 0,0 1 0,0-1 0,-6 6 0,2-4 0,-1-1 0,1 1 0,-1-2 0,0 1 0,-1-1 0,0-1 0,0 1 0,0-2 0,-13 5 0,-11 1 0,1-3 0,-1 0 0,0-2 0,0-2 0,-58-1 0,78-2-113,4 0-137,0 0-1,0 0 1,0 1-1,-12 2 1,4 3-6576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53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24575,'-4'78'0,"-21"124"0,1-18 0,20 96 54,6-150-1473,-2-106-5407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53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1 311 24575,'5'0'0,"1"-5"0,5-1 0,4-5 0,5-4 0,9-10 0,3 0 0,1 0 0,-5-1 0,-2-1 0,-2 0 0,-4-1 0,-2 6 0,-3 0 0,1 5 0,-4 1 0,-2 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55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24575,'4'0'0,"7"0"0,6 0 0,5 0 0,3 0 0,2 0 0,-4 4 0,-1 3 0,1-1 0,-4 3 0,-1 5 0,2 1 0,1 1 0,3-1 0,1-4 0,-3 1 0,-6-1-8191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59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24575,'27'316'0,"-1"-65"0,8 7 0,-16-149 0,5 8-1365,-19-99-5461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02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0 111 24575,'5'-3'0,"1"0"0,-1 0 0,0 1 0,1-1 0,-1 1 0,1 1 0,0-1 0,0 1 0,0 0 0,-1 0 0,1 0 0,7 1 0,10-3 0,133-22 0,279-33 0,-427 58 0,1-1 0,-1 1 0,1 0 0,-1 1 0,1 0 0,-1 0 0,0 1 0,1 0 0,-1 0 0,0 1 0,8 4 0,-12-5 0,-1 1 0,1-1 0,-1 1 0,1 0 0,-1 0 0,0 1 0,0-1 0,-1 0 0,1 1 0,-1 0 0,1 0 0,-1-1 0,0 1 0,-1 1 0,1-1 0,-1 0 0,0 0 0,0 0 0,0 1 0,0-1 0,-1 1 0,1 6 0,-1-4 0,0 1 0,-1 0 0,1-1 0,-1 1 0,-1-1 0,1 1 0,-1-1 0,-1 0 0,1 0 0,-1 0 0,0 0 0,-1 0 0,0 0 0,0-1 0,0 0 0,-1 0 0,0 0 0,0 0 0,0-1 0,-1 0 0,-12 9 0,-7 2 0,-1-2 0,-1 0 0,0-1 0,-39 11 0,-4 4 0,13-3 0,-11 5 0,-79 23 0,28-37-1365,102-10-5461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03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24575,'0'81'0,"4"-1"0,28 153 0,-16-149 0,-12-51 0,3 0 0,0-1 0,2 0 0,2-1 0,14 31 0,-14-40-455,-1-1 0,9 29 0,-13-28-6371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04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0 542 24575,'2'-14'0,"0"0"0,1 1 0,0-1 0,1 0 0,1 1 0,0 0 0,14-25 0,8-23 0,27-69 0,5-12 0,-29 83 0,-24 50 0,-3 2-44,-8 10 116,-17 19-450,12-13-637,-21 21-5811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22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82 24575,'0'-3'0,"1"1"0,0 0 0,-1 0 0,1 0 0,0-1 0,0 1 0,0 0 0,0 0 0,1 0 0,-1 0 0,1 1 0,-1-1 0,1 0 0,-1 1 0,1-1 0,0 0 0,0 1 0,0 0 0,0 0 0,0-1 0,0 1 0,0 0 0,0 1 0,1-1 0,-1 0 0,0 1 0,0-1 0,4 0 0,10-2 0,0 0 0,27-1 0,-39 4 0,114-13 0,-75 7 0,0 1 0,67 2 0,-97 5 0,0 1 0,0 1 0,0-1 0,0 2 0,0 0 0,-1 1 0,0 0 0,0 0 0,-1 1 0,0 1 0,0 0 0,0 1 0,12 13 0,-14-9 0,0 0 0,-1 1 0,-1 0 0,0 1 0,-1 0 0,-1 0 0,6 24 0,-2 0 0,6 73 0,-15-105 0,0-1 0,0 0 0,0 1 0,-1-1 0,0 0 0,0 0 0,-1 0 0,0 0 0,0 0 0,0 0 0,-1 0 0,0-1 0,0 1 0,0-1 0,0 0 0,-1 0 0,0 0 0,0 0 0,-1-1 0,1 0 0,-1 0 0,0 0 0,0 0 0,0-1 0,-11 6 0,-10 3 0,-2 0 0,1-1 0,-2-2 0,-34 7 0,36-9 0,-6-2-12,0 0 0,0-2 0,0-2 0,-51-4 0,10 1-1293,50 2-5521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06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21389,'627'0'0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10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24575,'2'8'0,"0"1"0,1-1 0,0 1 0,0-1 0,1 0 0,0-1 0,1 1 0,7 10 0,-1 0 0,86 155 0,87 215 0,-115-222 0,-59-118-1365,-7-26-5461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12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1 195 24575,'12'-2'0,"-1"0"0,1 0 0,0-1 0,-1-1 0,0 1 0,0-2 0,0 0 0,-1 0 0,1-1 0,-1 0 0,18-15 0,30-16 0,-23 17 0,-14 7 0,1 1 0,0 1 0,1 1 0,40-13 0,-58 22 0,0 0 0,1 0 0,-1 0 0,0 0 0,1 1 0,-1 0 0,0 0 0,1 1 0,-1-1 0,0 1 0,1 0 0,-1 1 0,0-1 0,0 1 0,0 0 0,0 0 0,0 0 0,-1 1 0,1 0 0,-1 0 0,1 0 0,-1 1 0,0-1 0,0 1 0,-1 0 0,1 0 0,3 6 0,0 1 0,-1 0 0,0 0 0,0 1 0,-2 0 0,1 0 0,4 23 0,9 82 0,-15-88 0,-1-18 0,-1 0 0,0 0 0,-1 0 0,0 0 0,-1 0 0,0-1 0,-1 1 0,0 0 0,-1-1 0,0 1 0,0-1 0,-1 0 0,-1 0 0,0 0 0,0-1 0,-1 1 0,0-1 0,0 0 0,-1-1 0,0 0 0,-1 0 0,-8 7 0,7-6-105,0 0 0,0 0 0,-1-1 0,-1 0 0,1-1 0,-1 0 0,0 0 0,-1-1 0,0-1 0,0 0 0,0-1 0,-18 5 0,8-7-6721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13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24575,'3'30'0,"1"0"0,2 0 0,0-1 0,3 1 0,0-2 0,25 53 0,14 46 0,-23-53 0,-14-45 0,-1 0 0,-2 1 0,-1 0 0,6 54 0,-12-69-273,1 0 0,0 0 0,1-1 0,9 28 0,-8-34-6553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15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 0 24575,'-5'2'0,"1"0"0,-1 0 0,1 0 0,0 1 0,0 0 0,0-1 0,0 1 0,0 1 0,1-1 0,-1 1 0,-4 5 0,-2 1 0,-3 3 0,-9 6 0,0 2 0,1 0 0,2 1 0,0 1 0,1 1 0,-22 40 0,17-25 0,17-30 0,1-1 0,0 0 0,0 1 0,1 0 0,0 1 0,-4 15 0,8-23 0,-1 0 0,1 1 0,0-1 0,0 1 0,1-1 0,-1 1 0,0-1 0,1 1 0,0-1 0,-1 0 0,1 1 0,0-1 0,0 0 0,0 0 0,1 1 0,-1-1 0,0 0 0,1 0 0,0-1 0,-1 1 0,1 0 0,0 0 0,0-1 0,0 1 0,0-1 0,0 0 0,0 1 0,0-1 0,0 0 0,1 0 0,3 1 0,21 7 0,0-1 0,0-1 0,0-2 0,0 0 0,38 0 0,-24-1 0,56 12 0,-44-6 42,27 9-1449,-63-12-5419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38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479 0 23986,'-479'479'0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22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611 1 24575,'-13'1'0,"0"1"0,-1 1 0,1 0 0,0 1 0,0 1 0,1 0 0,0 0 0,-1 1 0,-17 12 0,-42 19 0,-249 105 0,316-140 0,1 1 0,-1-1 0,1 1 0,0-1 0,0 1 0,0 1 0,1-1 0,-1 0 0,1 1 0,0 0 0,0 0 0,0 0 0,0 0 0,1 0 0,-1 1 0,1-1 0,0 1 0,0-1 0,1 1 0,0 0 0,-1 0 0,1 7 0,-1 10 0,1 0 0,1 1 0,5 41 0,0 0 0,11 233 0,12-29 0,-20-207-1365,-6-36-5461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24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99 24575,'76'-3'0,"142"-27"0,-72 7 0,-107 18-455,0-1 0,63-20 0,-85 20-6371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25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24575,'1'23'0,"1"-1"0,7 31 0,1 4 0,44 239 0,3 17 0,-54-294 0,1 0 0,1 0 0,0 0 0,11 22 0,-3-7 0,-2 11-1365,-8-24-5461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4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24575,'70'4'0,"112"19"0,-14 0 0,-143-22-170,0 1-1,0 2 0,-1 0 1,1 2-1,-1 1 0,0 0 1,40 20-1,-48-17-6655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24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24575,'0'677'0,"2"-640"0,1 0 0,10 38 0,-4-25 0,22 75-6,-17-77-1353,-9-29-5467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46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24575,'0'684'-1365,"0"-661"-5461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49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28 24575,'0'-1'0,"1"0"0,-1 0 0,1 0 0,-1-1 0,1 1 0,0 0 0,-1 0 0,1 0 0,0 0 0,0 0 0,0 0 0,0 0 0,0 1 0,0-1 0,0 0 0,0 0 0,0 1 0,0-1 0,1 1 0,-1-1 0,0 1 0,0-1 0,0 1 0,1 0 0,-1 0 0,0-1 0,3 1 0,40-5 0,-39 5 0,9-1 0,-1 0 0,0 1 0,1 1 0,-1 0 0,0 1 0,0 1 0,16 4 0,-22-4 0,0 0 0,0 0 0,-1 0 0,0 1 0,1 0 0,-2 1 0,1-1 0,0 1 0,-1 0 0,0 1 0,0-1 0,0 1 0,-1 0 0,7 11 0,-5-4 0,0-1 0,-1 1 0,0 1 0,-1-1 0,0 0 0,-1 1 0,0 0 0,0 21 0,-2-28 0,-1 0 0,0-1 0,0 1 0,-1 0 0,0-1 0,0 1 0,0-1 0,-1 1 0,0-1 0,0 1 0,-1-1 0,0 0 0,0 0 0,0 0 0,-1-1 0,0 1 0,0-1 0,0 0 0,-9 9 0,7-11 0,1 0 0,-1 0 0,1 0 0,-1-1 0,0 1 0,0-2 0,-1 1 0,1-1 0,0 1 0,0-2 0,-9 1 0,-78-3 0,52 0 0,-55-1 0,-180 4 0,253 3-1365,5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50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24575,'4'88'0,"5"0"0,24 106 0,-25-151 0,2 8 0,-4-24 0,-1 0 0,-1 1 0,0 27 0,-5 54-1365,1-85-5461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3:52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 1 24575,'2'0'0,"-1"1"0,0 0 0,1-1 0,-1 1 0,0 0 0,0 0 0,1 0 0,-1 0 0,0 0 0,0 0 0,0 0 0,0 0 0,-1 0 0,1 0 0,0 1 0,0-1 0,-1 0 0,1 1 0,0-1 0,-1 1 0,0-1 0,1 0 0,-1 1 0,0-1 0,0 1 0,0-1 0,0 2 0,4 42 0,-5-38 0,0 1 0,-1-1 0,0 0 0,0 1 0,-1-1 0,0 0 0,0 0 0,-1-1 0,1 1 0,-1-1 0,-1 0 0,-8 10 0,0-1 0,-1-1 0,0-1 0,-29 21 0,19-21 0,19-10 0,-1-1 0,0 1 0,1 0 0,0 1 0,0-1 0,0 1 0,-5 5 0,10-9 0,-1 1 0,1 0 0,-1-1 0,1 1 0,0-1 0,-1 1 0,1 0 0,0-1 0,0 1 0,-1 0 0,1 0 0,0-1 0,0 1 0,0 0 0,0 0 0,0-1 0,0 1 0,0 0 0,0-1 0,0 1 0,0 0 0,1 0 0,-1-1 0,0 1 0,1 1 0,0 0 0,1 0 0,-1-1 0,1 1 0,0 0 0,0 0 0,-1-1 0,1 1 0,0-1 0,1 1 0,-1-1 0,4 2 0,4 1 7,1 0-1,0 0 1,0-1-1,0-1 1,0 0-1,0 0 1,14-1-1,87-2-308,-63-1-813,-25 2-5711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01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24575,'-2'83'0,"4"137"0,3-192-7,0-1 0,2 1 0,1-1 0,1-1 0,18 39 0,2 4-1316,-20-45-5503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02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24575,'5'0'0,"10"-5"0,8-6 0,9-1 0,8-3 0,12-4 0,1 1 0,-3 4 0,-2 0 0,-3-3 0,-6 2 0,-9 8 0,-18 14 0,-17 11 0,-17 12 0,-17 5 0,-4-3-8191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04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88 24575,'4'0'0,"7"0"0,6 0 0,9 0 0,5 0 0,2 0 0,0 0 0,-6-4 0,2-3 0,-4-3 0,-2-1 0,-4-3 0,-1 1 0,-4-2 0,-4 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05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24575,'0'9'0,"0"13"0,0 11 0,5 5 0,1 6 0,5 4 0,0-1 0,-2-5 0,-2-3 0,2-5 0,-1-4 0,-1-1 0,-2-7-8191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08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0 24575,'-20'21'0,"0"1"0,1 1 0,2 0 0,0 1 0,1 1 0,-12 28 0,27-51 0,0-1 0,1 1 0,-1-1 0,1 1 0,-1-1 0,1 1 0,-1-1 0,1 1 0,0-1 0,0 1 0,0 0 0,0-1 0,0 1 0,0 0 0,0-1 0,0 1 0,1-1 0,-1 1 0,1-1 0,-1 1 0,1-1 0,0 1 0,-1-1 0,1 1 0,0-1 0,0 0 0,0 1 0,0-1 0,0 0 0,0 0 0,1 0 0,-1 0 0,0 0 0,1 0 0,-1 0 0,0 0 0,1 0 0,-1-1 0,3 1 0,7 3 0,0 0 0,0-1 0,1 0 0,18 1 0,-9-1 0,12 1-682,64 0-1,-74-4-6143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09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 24575,'-3'0'0,"-1"0"0,1 0 0,-1 1 0,1 0 0,-1 0 0,1 0 0,-1 0 0,1 0 0,0 0 0,0 1 0,0 0 0,0 0 0,0 0 0,0 0 0,0 0 0,0 0 0,1 1 0,0-1 0,-1 1 0,1 0 0,0 0 0,0 0 0,0 0 0,0 0 0,1 0 0,0 0 0,-1 1 0,1-1 0,0 0 0,0 1 0,1-1 0,-1 5 0,-2 15 0,0 0 0,2 0 0,3 45 0,0-35 0,0 46 0,-3 172 0,-25-88-1365,25-139-5461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25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0 625 24575,'3'-39'0,"1"1"0,1 0 0,3 1 0,18-58 0,-10 51 0,43-80 0,-32 71 0,-16 34 0,1 0 0,1 1 0,22-24 0,8-12 0,-40 49-1365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11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24575,'4'-4'0,"7"-2"0,10 0 0,6 1 0,9 2 0,2 1 0,-1 1 0,-2 0 0,-2 1 0,-6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12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24575,'5'0'0,"6"0"0,10 5 0,7 1 0,3 0 0,1-1 0,-1-2 0,-5 4 0,-3 0 0,0-1 0,1-1 0,0-1 0,1-3 0,-4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14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24575,'-2'25'0,"0"1"0,-2-1 0,-1 0 0,-9 25 0,6-21 0,1 1 0,-4 39 0,-2 64 0,-4 114 0,17-221-1365,0-3-5461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1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0 262 24575,'12'-9'0,"-1"1"0,2 0 0,-1 0 0,1 1 0,0 1 0,0 0 0,1 1 0,18-5 0,3-3 0,96-39 0,56-21 0,-127 46 0,-46 20 0,0 0 0,29-9 0,-91 38 0,-152 51-1365,167-60-5461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16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24575,'113'-1'0,"189"5"0,-235 1 0,-1 2 0,98 24 0,0 15-1365,-137-38-5461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22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 31 24575,'0'-1'0,"-1"0"0,1 0 0,-1 0 0,1 0 0,-1 0 0,1 0 0,-1 0 0,0 0 0,0 0 0,1 0 0,-1 0 0,0 1 0,0-1 0,0 0 0,0 1 0,0-1 0,0 0 0,0 1 0,0-1 0,0 1 0,0 0 0,0-1 0,0 1 0,0 0 0,0-1 0,-3 1 0,-36-6 0,35 6 0,-38-4 0,0 2 0,-52 5 0,74-1 0,0 1 0,0 0 0,0 2 0,0 1 0,1 0 0,-28 14 0,44-18 0,0 0 0,0 1 0,0 0 0,1 0 0,-1 0 0,1 0 0,0 0 0,-1 1 0,2-1 0,-1 1 0,0 0 0,1 0 0,-1 0 0,1 0 0,0 1 0,-2 6 0,-1 6 0,1 1 0,1 0 0,-2 19 0,-4 26 0,2-28-79,2-1-1,2 1 0,1 0 0,3 43 1,-1-38-888,1-17-5859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23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24575,'5'0'0,"15"0"0,13 0 0,12 0 0,6 0 0,9 0 0,3 0 0,-4 0 0,-4 0 0,-5 0 0,-7 0 0,-11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24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24575,'3'112'0,"5"0"0,26 126 0,-2-42-1365,-29-173-5461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26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0 24575,'-9'3'0,"1"-1"0,-1 2 0,1-1 0,0 1 0,0 1 0,0-1 0,1 1 0,0 0 0,-13 13 0,3-5 0,11-9 0,-31 23 0,0 1 0,2 2 0,1 1 0,-41 50 0,72-78 0,1 1 0,-1-1 0,1 0 0,0 1 0,0 0 0,0-1 0,1 1 0,-1 0 0,1 0 0,0 0 0,0-1 0,1 1 0,-1 0 0,0 6 0,2-7 0,-1-1 0,1 0 0,0 1 0,0-1 0,0 0 0,0 0 0,0 0 0,0 0 0,1 0 0,-1 0 0,0 0 0,1 0 0,0-1 0,-1 1 0,1-1 0,0 1 0,0-1 0,0 1 0,0-1 0,0 0 0,0 0 0,0 0 0,1 0 0,-1-1 0,3 2 0,82 24 0,1-4 0,130 15 0,-172-32-1365,-10-1-5461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33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1 24575,'-17'1'0,"1"2"0,-1 0 0,1 1 0,0 1 0,1 0 0,-1 1 0,1 0 0,0 2 0,-25 15 0,34-18 0,-1 1 0,1-1 0,0 1 0,0 1 0,1-1 0,0 1 0,0 0 0,1 0 0,-1 0 0,2 1 0,-1 0 0,-3 12 0,1-3 0,1 0 0,1 1 0,1 0 0,-1 33 0,3 312 0,3-157 0,0-180 0,0 0 0,8 32 0,-5-29 0,4 45 0,-10 90-1365,1-141-5461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27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24575,'656'0'-1365,"-633"0"-5461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34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0 214 24575,'24'-3'0,"0"-1"0,-1-1 0,1-1 0,-1-1 0,-1-1 0,28-14 0,-33 15 0,12-7 0,64-18 0,-77 27 0,-1-1 0,1 0 0,-1-1 0,-1 0 0,1-1 0,-1-1 0,25-20 0,-24 18 0,1 1-1365,0 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35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24575,'17'609'0,"-14"-492"-55,-3-74-207,1-1 0,2 1 0,2 0 0,20 82 0,-15-101-6564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37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66 675 24575,'1'-8'0,"0"-1"0,0 0 0,1 0 0,0 1 0,0-1 0,1 1 0,0 0 0,7-13 0,42-63 0,-24 41 0,-22 33 0,37-59 0,-3-1 0,53-131 0,-53 92 0,-41 155 0,2-34 0,-1 1 0,0-1 0,-3 19 0,-5-5 0,0-1 0,-2 0 0,-17 30 0,-9 23 0,21-39 0,-27 46 0,34-71 0,0-1 0,0-1 0,-2 0 0,1 0 0,-2 0 0,-22 18 0,-115 70 0,147-100 0,1 0 0,-1 0 0,1 1 0,-1-1 0,1 0 0,0 0 0,-1 1 0,1-1 0,-1 0 0,1 0 0,0 1 0,-1-1 0,1 0 0,0 1 0,-1-1 0,1 1 0,0-1 0,0 0 0,0 1 0,-1-1 0,1 1 0,0-1 0,0 1 0,0-1 0,0 1 0,0-1 0,0 1 0,-1-1 0,1 1 0,0-1 0,1 1 0,-1-1 0,0 0 0,0 1 0,0-1 0,0 1 0,0-1 0,1 1 0,19 7 0,39-5 0,-55-3 0,67 5 0,-1 2 0,0 4 0,0 3 0,75 25 0,-40 7-1365,-84-40-5461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52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0 24575,'-9'0'0,"1"1"0,-1-1 0,1 1 0,-1 1 0,1 0 0,0 0 0,-1 0 0,1 1 0,-9 4 0,12-4 0,1 0 0,-1 0 0,0 1 0,1 0 0,-1-1 0,1 1 0,0 1 0,1-1 0,-1 1 0,1-1 0,0 1 0,0 0 0,0 0 0,-4 10 0,2 6 0,1 0 0,1-1 0,0 1 0,1 0 0,2 1 0,0-1 0,4 28 0,-1 17 0,-2-5 0,-2-7 0,3 0 0,14 89 0,12 66 0,-23-170-455,-1 0 0,-2 47 0,-3-63-6371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53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1 173 24575,'0'-5'0,"4"-1"0,7-5 0,6 0 0,-1-3 0,3-3 0,2 0 0,-2 0 0,-1 1 0,3 5 0,-3-2 0,0 3 0,-3-3 0,-4 2-8191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54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24575,'0'4'0,"5"7"0,1 11 0,0 5 0,-1 9 0,-2 6 0,4 2 0,0 6 0,-1 5 0,-1 2 0,-2 0 0,-1-4 0,-1-2 0,-1-6 0,0-5 0,0-5 0,-1-4 0,1-7-8191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56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 1 24575,'-59'54'0,"42"-40"0,1 0 0,0 1 0,-26 34 0,20-19 0,-1 0 0,-44 43 0,65-72 0,1 0 0,-1 0 0,1 0 0,-1 1 0,1-1 0,0 0 0,0 1 0,0-1 0,0 1 0,0-1 0,0 1 0,0-1 0,0 1 0,1-1 0,-1 1 0,0 0 0,1 0 0,0-1 0,-1 1 0,1 0 0,0 0 0,0-1 0,0 1 0,0 0 0,0 0 0,0 0 0,1-1 0,-1 1 0,0 0 0,1-1 0,-1 1 0,1 0 0,0-1 0,0 1 0,0 0 0,0-1 0,0 1 0,0-1 0,0 0 0,0 1 0,0-1 0,1 0 0,-1 0 0,0 0 0,2 2 0,10 5 0,0 0 0,1-1 0,-1 0 0,25 8 0,-2 0 0,-5 2 0,-4-2 0,0-2 0,57 20 0,-24-12-1365,-42-15-5461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1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24575,'1'38'0,"10"51"0,-1-8 0,97 630 0,-52-421-1365,-50-262-5461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2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0 197 24575,'1'-2'0,"-1"0"0,1 0 0,-1 0 0,1 0 0,0 0 0,-1 0 0,1 0 0,0 0 0,1 0 0,-1 0 0,0 0 0,0 1 0,1-1 0,-1 0 0,1 1 0,0-1 0,1 0 0,36-25 0,-25 18 0,11-8 0,2 2 0,-1 1 0,1 0 0,1 3 0,1 0 0,-1 2 0,38-8 0,-22 10 0,0 1 0,0 2 0,1 3 0,57 4 0,-96-3 0,0 1 0,0 0 0,0 0 0,0 0 0,-1 1 0,1 0 0,0 0 0,-1 0 0,1 1 0,-1-1 0,0 1 0,0 1 0,0-1 0,0 1 0,-1 0 0,1 0 0,-1 0 0,0 1 0,0-1 0,-1 1 0,1 0 0,4 9 0,-5-8 0,-1 1 0,0-1 0,0 1 0,-1 0 0,0-1 0,0 1 0,0 0 0,-1 0 0,0-1 0,0 1 0,-1 0 0,1 0 0,-2-1 0,1 1 0,-1 0 0,0-1 0,0 1 0,-1-1 0,-6 12 0,3-9 0,0 1 0,-1-1 0,-1 0 0,1 0 0,-1-1 0,-1 0 0,0-1 0,0 0 0,-10 6 0,-16 8 0,-46 20 0,10-5 0,30-11-648,-63 50-1,103-74 581,-20 15-6758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3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24575,'0'87'0,"3"1"0,5-1 0,3 0 0,44 165 0,-26-173-241,49 94 0,-59-134-642,-11-21-5943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31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24575,'2'54'0,"3"0"0,20 90 0,-14-91 0,18 121 0,-24-154 0,28 160 0,-5-44 0,-7-40 0,-15-32-1365,-5-54-5461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4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502 1 24575,'0'6'0,"-1"1"0,0-1 0,-1 1 0,1-1 0,-1 1 0,0-1 0,-1 0 0,0 1 0,0-2 0,0 1 0,0 0 0,-6 6 0,-8 9 0,-33 33 0,22-25 0,-272 280 0,232-242 0,67-66 0,1 0 0,-1-1 0,1 1 0,-1 0 0,1 0 0,0 0 0,-1 0 0,1-1 0,0 1 0,-1 0 0,1 0 0,0 0 0,0 0 0,0 0 0,0 0 0,0 0 0,0 0 0,0-1 0,0 1 0,0 0 0,1 0 0,-1 0 0,0 0 0,1 0 0,-1 0 0,0-1 0,1 1 0,-1 0 0,1 0 0,-1 0 0,1-1 0,-1 1 0,1 0 0,0-1 0,-1 1 0,1-1 0,0 1 0,0 0 0,-1-1 0,1 0 0,0 1 0,0-1 0,0 1 0,1-1 0,44 16 0,-41-15 0,325 58 0,-21-6 0,-260-41-341,0-3 0,0-2-1,85 1 1,-122-9-6485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6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495 0 24575,'-21'1'0,"1"1"0,0 1 0,-1 1 0,2 0 0,-22 9 0,-92 40 0,122-49 0,0 1 0,0 0 0,1 0 0,0 2 0,0-1 0,1 1 0,0 0 0,0 1 0,0 0 0,1 1 0,1 0 0,-1 0 0,1 0 0,1 1 0,0 0 0,0 1 0,1-1 0,-7 22 0,-1 6 0,1 1 0,3 0 0,1 1 0,-5 76 0,12 166 0,4-126 0,-3-77-1365,0-56-5461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7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24575,'5'0'0,"6"0"0,10 0 0,11 0 0,5 0 0,5 0 0,5 0 0,13 0 0,15 0 0,9 0 0,-1 0 0,-1 0 0,-5 0 0,-6 0 0,-10 0 0,-12-4 0,-8-2 0,-13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7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24575,'1'0'0,"0"1"0,1-1 0,-1 1 0,0-1 0,0 1 0,0 0 0,0-1 0,0 1 0,0 0 0,0 0 0,0 0 0,0 0 0,0 0 0,0 0 0,0 0 0,-1 0 0,1 0 0,0 0 0,-1 1 0,2 1 0,13 33 0,-10-21 0,123 347 0,6 12 0,-125-350 45,0 1-1,7 38 1,8 24-1544,-18-71-5327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4:49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 24575,'-15'18'0,"0"1"0,1 0 0,-15 28 0,18-28 0,-134 204 0,142-220 0,1 0 0,0-1 0,0 1 0,1 0 0,-1 0 0,0 0 0,1 0 0,0 1 0,0-1 0,0 0 0,0 0 0,0 1 0,0-1 0,1 5 0,1-6 0,0 0 0,0 1 0,0-1 0,1 0 0,-1 0 0,1 0 0,0 0 0,-1 0 0,1 0 0,0-1 0,0 1 0,0-1 0,0 1 0,0-1 0,0 0 0,1 1 0,-1-1 0,0 0 0,1 0 0,4 0 0,34 13 0,0-1 0,1-3 0,60 8 0,-59-12 0,-1 2 0,-1 1 0,75 28 0,-49-9-1365,-52-18-5461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5:18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24575,'15'6'0,"0"-1"0,0 0 0,0-1 0,31 4 0,11 3 0,-6 2 0,0-2 0,1-2 0,98 4 0,-141-14 0,1 1 0,0 0 0,-1 1 0,1 0 0,-1 1 0,1-1 0,-1 2 0,1 0 0,-1 0 0,0 0 0,-1 1 0,1 0 0,0 1 0,-1 0 0,0 0 0,0 1 0,-1 0 0,0 1 0,0-1 0,0 1 0,10 15 0,-7-10 0,7 9 0,-1 0 0,-1 1 0,-1 1 0,15 34 0,-11-20 0,2 0 0,33 45 0,-28-44 0,33 65 0,-26-41 0,44 64 0,-47-82 0,-1 1 0,-3 1 0,29 76 0,-20-37 0,75 134 0,21 53 0,5 9 0,-31-75 0,223 649 0,-246-625 0,-22-80 0,150 273 0,-137-282 0,75 215 0,-77-177 0,257 746 0,-115-164 0,-55-311 0,-107-315 0,50 86 0,-22-55 0,105 231 0,-125-270 0,44 145 0,-24-57 0,41 113 0,27 66 0,-73-215 0,117 273 0,-152-357 0,-5 2 0,22 104 0,-46-157 0,-5-27 0,-1 1 0,2-1 0,0 0 0,1-1 0,11 21 0,37 74 0,-35-69 0,45 73 0,22 20 0,38 53 0,-52-88 0,-4 3 0,-5 3 0,64 145 0,-13 46 0,-7-14 0,-50-136 0,-34-83 0,63 122 0,-36-97 0,42 69 0,206 320 0,-126-213 0,16 29 0,-104-156 0,-26-46 0,81 176 0,-65-44 0,-71-216 0,-1-1 0,0 1 0,-1 0 0,0 0 0,0 0 0,0 0 0,-1 0 0,0 1 0,-1-1 0,0 0 0,0 0 0,-1 0 0,0-1 0,0 1 0,-1 0 0,0-1 0,0 1 0,0-1 0,-1 0 0,-1 0 0,1 0 0,-1-1 0,0 0 0,0 1 0,-9 6 0,2-3 0,1-1 0,-1-1 0,-1 1 0,0-2 0,0 0 0,0-1 0,-1 0 0,0-1 0,0 0 0,0-1 0,-1-1 0,-21 2 0,-19 0 0,0-3 0,-59-5 0,17 0 0,-670 3 0,745-1 0,0-1 0,-35-8 0,33 5 0,0 1 0,-25-1 0,-42 4 0,28 2 0,0-4 0,-64-10 0,80 7-455,0 1 0,-69 4 0,105 1-6371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5:35.9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143 140 24575,'63'-4'0,"0"-2"0,115-28 0,-28 4 0,-138 29 0,164-28 0,195-7 0,-352 36 0,-1 1 0,1 1 0,0 1 0,-1 0 0,0 2 0,0 0 0,23 10 0,115 63 0,-79-37 0,96 40 0,-97-48 0,-1 3 0,103 68 0,-167-96 0,-1 1 0,0 1 0,0-1 0,-1 1 0,-1 1 0,0 0 0,0 0 0,-1 1 0,9 19 0,3 12 0,18 65 0,-18-50 0,8 31 0,-4 1 0,22 167 0,-36-199 0,24 78 0,-2-8 0,173 1044 0,-180-973 0,23 144 0,-8-76 0,4 16 0,9 59 0,-22-129 0,76 802 0,-95-474 0,-12-390 0,-2-120 0,-1 0 0,-1 0 0,-2 0 0,-1-1 0,-22 53 0,-8 29 0,35-98 0,-1 0 0,-1-1 0,-1 1 0,1-1 0,-2 0 0,0-1 0,-1 1 0,-15 19 0,15-24 0,0-1 0,0 0 0,-1 0 0,0-1 0,0 0 0,0-1 0,-1 0 0,0 0 0,0-1 0,0 0 0,0-1 0,-16 3 0,-92 25 0,61-15 0,-115 17 0,-8-15 0,2 7 0,-336 94 0,462-104 0,-86 11 0,86-19 0,-97 29 0,59-4 0,-116 36 0,175-61 0,0-2 0,-43 4 0,-19 2 0,26-3 0,0-3 0,-115-6 0,62-1 0,116 2 12,-1 0 0,0-1 0,0 1 0,0-1 0,0 0 0,0 0 0,1 0 0,-1-1 0,-5-1 0,8 1-86,0 1-1,0-1 1,0 1 0,0-1 0,0 0-1,0 0 1,0 0 0,1 0 0,-1 0-1,1 0 1,-1 0 0,1 0 0,0-1-1,0 1 1,0 0 0,0-1 0,0 1-1,1-1 1,-1-2 0,-2-16-6752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5:55.6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5483 1 24575,'-7'1'0,"-1"0"0,1 0 0,-1 1 0,1 0 0,0 0 0,-1 1 0,1 0 0,0 0 0,1 0 0,-1 1 0,1 0 0,-7 6 0,-11 9 0,-34 35 0,53-50 0,1 1 0,0 0 0,1 0 0,-1 0 0,1 0 0,0 0 0,0 1 0,1-1 0,0 1 0,0 0 0,0 0 0,0 0 0,1 0 0,-1 9 0,0 10 0,2 1 0,2 27 0,-1-31 0,0 0 0,-4 29 0,-14 128 0,10 299 0,9-273 0,0-8 0,-5 215 0,-23-203 0,-4 90 0,-8 25 0,1-11 0,-19 177 0,26-265 0,3-68 0,-2 18 0,-13 42 0,18-112 0,-78 282 0,-13 60 0,101-371 0,-19 122 0,31-178 0,0 0 0,-2-1 0,-1 0 0,0 0 0,-1 0 0,-1 0 0,-1-1 0,0-1 0,-2 1 0,0-1 0,-1-1 0,0 0 0,-1 0 0,-1-1 0,-1-1 0,-20 18 0,-8 5 0,31-27 0,1 0 0,-1-1 0,-1 0 0,1-1 0,-2 0 0,-21 10 0,-204 64 0,194-71 0,-1-1 0,0-2 0,-69 2 0,25-4 0,-140 29 0,44-5 0,-220 23 0,222-39 0,134-13 0,-1 2 0,-79 16 0,73-7 0,-100 7 0,-77 6 0,142-13 0,40-4 0,-68 1 0,-532-11 0,637 1 0,-1-1 0,1 0 0,0-1 0,0 0 0,0-2 0,-14-5 0,-33-10 0,-29-5 0,1-3 0,-102-47 0,175 67 0,-109-57 0,115 58 0,-1 0 0,1-1 0,0 0 0,0 0 0,1-1 0,0 0 0,0-1 0,-11-17 0,16 21 0,0 0 0,0 1 0,-1 0 0,0 0 0,0 0 0,-1 0 0,1 1 0,-1 0 0,0 0 0,-10-5 0,-74-27 0,35 15 0,38 14-151,0-1-1,1 0 0,0-2 0,1 1 1,0-2-1,0 0 0,1-1 1,-23-25-1,27 24-6674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6:05.2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24575,'14'0'0,"32"0"0,0 2 0,47 7 0,-76-6 0,-1 1 0,0 0 0,0 2 0,0 0 0,-1 0 0,1 2 0,-2 0 0,1 0 0,14 12 0,453 303 0,-428-290 0,277 164 0,-154-93 0,130 98 0,-221-142 0,109 92 0,-8-5 0,533 292 0,-480-302 0,72 52 0,-191-108 0,-3 5 0,-4 4 0,109 115 0,202 261 0,-415-455 0,269 331 0,-71-84 0,196 222 0,225 220 0,-576-644 0,333 362 0,-140-170 0,28 29 0,-92-105 0,442 402 0,38-47 0,-531-440 0,145 70 0,152 50 0,-266-133 0,-29-16 0,-2 6 0,170 111 0,-169-81 0,-3 4 0,-6 7 0,148 159 0,-231-216 0,-2 2 0,-3 2 0,-2 0 0,-2 3 0,-3 0 0,-2 2 0,32 103 0,184 636 0,-104-284 0,-77-251 0,-45-195 0,-3 1 0,8 127 0,-18 138 0,-4-216 0,-17 159 0,6-150 0,12-117 0,-1 1 0,0-1 0,-1 1 0,0-1 0,-1 0 0,0 1 0,0-1 0,0-1 0,-1 1 0,0 0 0,-1-1 0,-10 13 0,5-9 0,-1 0 0,-1-2 0,1 1 0,-2-1 0,1-1 0,-22 11 0,-119 56 0,-4-6 0,-312 92 0,350-124 0,2 6 0,-168 86 0,259-118 0,0 0 0,-35 8 0,34-11 0,1 1 0,-34 16 0,39-14 0,-2-2 0,1 0 0,-1-1 0,0-2 0,-1 0 0,0-2 0,0 0 0,0-2 0,-31 0 0,37-1 34,0 1-1,1 0 0,-20 6 1,-36 4-1533,50-10-5327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6:15.4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1 487 24575,'7'-1'0,"1"0"0,0-1 0,-1 0 0,0 0 0,13-6 0,6-1 0,10 0 0,0 1 0,1 2 0,54-3 0,115 9 0,-103 2 0,-26-1 0,55 0 0,244-27 0,-322 17 0,-10 1 0,84-5 0,266-13 0,-115 3 0,531-41 0,-400 29 0,-225 17 0,188-9 0,-284 28 0,441-16 0,-432 5 0,116-27 0,-203 34 0,42-10 0,0 2 0,1 2 0,71-2 0,-104 10 0,0-1 0,36-8 0,-35 5 0,1 1 0,24-1 0,-45 5 0,33 0 0,-1-1 0,1-2 0,0-1 0,-1-2 0,54-16 0,-68 15-1365,-1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3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0 227 24575,'22'-19'0,"0"1"0,1 0 0,1 2 0,40-22 0,108-41 0,-149 70 0,1 1 0,38-8 0,-54 15 0,0-1 0,0 1 0,0 0 0,0 1 0,1 0 0,-1 0 0,0 1 0,0 0 0,1 0 0,-1 1 0,11 4 0,-15-4 0,-1 1 0,1-1 0,-1 1 0,0 0 0,0 0 0,0 0 0,0 1 0,0-1 0,-1 0 0,0 1 0,1 0 0,-1 0 0,-1 0 0,1 0 0,0 0 0,-1 0 0,2 8 0,1 7 0,-1 0 0,1 29 0,-3-38 0,-1-1 0,0 0 0,-1 0 0,1 0 0,-2 1 0,1-1 0,-1 0 0,-1-1 0,0 1 0,-6 15 0,5-18 0,-1 1 0,1-1 0,-1 0 0,0-1 0,0 1 0,-1-1 0,0 0 0,0 0 0,0-1 0,0 0 0,-1 0 0,0 0 0,-9 3 0,-20 9 0,1 2 0,-48 32 0,59-36 0,0-1 0,-1 0 0,-30 9 0,22-9 0,-38 21 0,55-25 0,-41 29 0,57-38-23,-1 0-1,1 0 1,0 0-1,-1 0 1,1 0-1,0 0 0,-1 1 1,1-1-1,0 0 1,0 0-1,-1 0 1,1 1-1,0-1 1,0 0-1,0 0 1,-1 1-1,1-1 1,0 0-1,0 0 0,0 1 1,0-1-1,0 0 1,-1 1-1,1-1 1,0 0-1,0 1 1,0-1-1,0 0 1,0 1-1,0-1 1,0 0-1,0 1 0,0-1 1,0 0-1,0 1 1,0-1-1,1 0 1,-1 0-1,0 1 1,0-1-1,0 0 1,0 1-1,0-1 0,1 0 1,-1 0-1,0 1 1,0-1-1,0 0 1,1 0-1,-1 1 1,0-1-1,0 0 1,1 0-1,-1 0 1,0 0-1,1 1 0,-1-1 1,11 3-6803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6:40.4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1 140 24575,'63'-3'0,"-1"-3"0,79-18 0,-19 3 0,688-62 0,-786 81 0,0 2 0,0 0 0,0 2 0,31 5 0,-45-4 0,0 0 0,-1 0 0,1 1 0,-1 0 0,0 0 0,0 1 0,0 1 0,0-1 0,-1 2 0,0-1 0,0 1 0,10 11 0,7 12 0,0 1 0,-3 2 0,0 0 0,-2 1 0,-2 1 0,-1 1 0,-2 0 0,-1 1 0,17 76 0,-16-24 0,-3 1 0,-4 1 0,-5 109 0,-4 669 0,28-547 0,0-18 0,-28 537-1365,1-818-5461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6:51.18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0 24575,'-1'226'0,"3"253"0,38-87 0,2 34 0,-30-198 0,57 317 0,44-23 0,-108-504 0,1-1 0,1 0 0,13 25 0,-18-38 0,1 1 0,-1-1 0,1 1 0,1-1 0,-1 0 0,0 0 0,1-1 0,0 1 0,0-1 0,0 1 0,0-1 0,1 0 0,-1-1 0,1 1 0,-1-1 0,1 0 0,5 2 0,66 9 0,0-3 0,79 1 0,158-12 0,-127-2 0,42 17 0,-14-1 0,-36-12 0,0-9 0,0-7 0,-2-8 0,200-52 0,351-152 0,-538 151 0,-125 47 0,2 4 0,0 2 0,100-21 0,200-18 0,-279 50 0,0 5 0,144 6 0,32-2 0,-204-7-1365,-37 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33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24575,'2'26'0,"1"1"0,2-1 0,0 0 0,2 0 0,12 30 0,5 21 0,80 236 0,-93-287 0,7 17 0,-1 0 0,13 63 0,-7-22-1365,-20-63-5461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6:32:35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1 622 24575,'-1'-27'0,"2"1"0,0 0 0,2 0 0,1 0 0,1 0 0,1 0 0,1 1 0,21-47 0,7-25 0,-29 78 0,-1 0 0,2 1 0,1 0 0,0 0 0,1 1 0,16-23 0,7-24 0,-22 38 0,-9 21 0,-3 8 0,-17 28-341,-1 0 0,-2-2-1,-43 46 1,18-25-6485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E7B-F2D6-7636-CFFD-DE5E411DE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E005F-CA55-7A6B-9811-114205F81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EC29-434B-4DC0-BD97-8CC2A503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490E-80DB-8AB9-CFD1-8D65B29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A998-7CBF-51E4-A861-7691C8B0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CB62-408C-34D3-0B1E-E09F354B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1CD41-4136-0853-E946-E543AE0FC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6379-468E-F8B8-98E0-748F2CB3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5FEC-08D8-7D80-68D2-3B6B7749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47A2-73E1-B39E-B7F0-705106AB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B9C3-1B07-31EE-159B-BFEED0756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F2270-0275-AF11-F004-7931EB69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3C50-3DCA-4B42-97AB-8B0A2D6C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4237-6F68-7CC8-DD51-245FFA0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AAEE-481E-413F-1E87-7034663B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8895-2C7C-C6EC-AB6B-9553AB9A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0BDB-D03F-055A-E175-5F3F13C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833BD-64EF-0958-3F0F-E2A7E357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345A-6D17-E74C-C33C-75B7BC8E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E762-0C81-B5FF-2EDA-4CDC11D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C74B-E6D1-D4C0-3D54-720A2630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D8DC-317C-B67C-AE51-2DE58AD81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0EF7-B890-A461-941A-F4BABEFA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FBF7-C509-DA0F-2C86-45B4B415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80BD-6A63-4F28-3BA3-569084DE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8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AAB4-84C7-4604-4191-4F46477B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E150-C9C9-8B7F-F9F8-98738DE6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969CA-0F73-8786-0B78-B844E260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B51D-D6F0-A144-103B-744A127E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3813-69E5-B572-9257-43306594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E53A-97F3-9C64-86B7-3A08B4E1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0E03-9B51-D51F-AAB0-AEEEC747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96534-69B6-93D8-A6F0-E11E656B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83046-905A-0794-417C-EB740D54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4E06B-9E99-FAEE-E4C5-258D5111A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6B949-B0FC-9F11-6CEF-97489C0F4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0FADB-2A58-82A4-7222-8F48EDBE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FB32F-7B48-A0F8-0D16-67A0037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72307-046E-1F43-C169-AD34F5D1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D5FF-CFE9-9D21-C93B-50B37300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4CA26-AB70-2640-EABA-BE194C10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969F4-F26B-1A20-1CB7-F3271416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7CDB-1A54-25CF-4DDE-51ADAD8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08EA2-EC1A-DEB5-BA8F-60D4040E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27558-D772-D779-DB84-A8AE6BB9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83FE6-7FD8-90E5-BB0D-5376C510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D751-53AF-F9C4-B2EB-592E75B2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8D00-56B7-779C-E02B-6AA3D9FC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1E4A0-2568-C1C8-E566-76283497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A4B6-7A5C-4814-6047-3CD341DB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8249-43FE-678D-A8C7-D99C9B62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64CC-54AD-B5FB-AEFA-07E3AB4D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0E1B-D23F-AAB4-32BD-3AF72EC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CA263-CAB6-EC92-D18F-A02ED873F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8E908-B23F-4FBC-BE81-CF0EC311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4B95-CE24-4663-06CC-DDC82C5C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733C-1B88-6233-3A19-68A2CE4A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B960-9895-3504-16D1-C23BBA3B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87CEC-2B4D-DC09-4B4D-7996E55F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9896-C69E-2F5E-5120-92DC7916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751D-48C7-B570-FF9D-B88EB9A73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C6B1A-7A25-4520-98FF-E8FE7F965D9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19BD-6613-E9ED-6BF0-0206DF9C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F53E-846A-F860-546C-38BAEF3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EA084-78CA-44B8-9B15-76A75B6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AD4296-F544-CC6E-1D7B-6F8C1C32899D}"/>
              </a:ext>
            </a:extLst>
          </p:cNvPr>
          <p:cNvSpPr/>
          <p:nvPr/>
        </p:nvSpPr>
        <p:spPr>
          <a:xfrm>
            <a:off x="491613" y="624971"/>
            <a:ext cx="2271252" cy="1288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7371E-B60C-4BEE-86B4-DFE6CE089CA9}"/>
              </a:ext>
            </a:extLst>
          </p:cNvPr>
          <p:cNvSpPr/>
          <p:nvPr/>
        </p:nvSpPr>
        <p:spPr>
          <a:xfrm>
            <a:off x="4704736" y="526649"/>
            <a:ext cx="2526890" cy="1366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11EE2-4F61-67CE-880A-3D5536107545}"/>
              </a:ext>
            </a:extLst>
          </p:cNvPr>
          <p:cNvSpPr/>
          <p:nvPr/>
        </p:nvSpPr>
        <p:spPr>
          <a:xfrm>
            <a:off x="8330378" y="4979416"/>
            <a:ext cx="2271252" cy="1514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6974-F4FC-6670-D4EA-41C969E3FD5A}"/>
              </a:ext>
            </a:extLst>
          </p:cNvPr>
          <p:cNvSpPr/>
          <p:nvPr/>
        </p:nvSpPr>
        <p:spPr>
          <a:xfrm>
            <a:off x="2236840" y="5093729"/>
            <a:ext cx="2271252" cy="1514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F31-4D11-1992-73DD-F998534F4F5B}"/>
              </a:ext>
            </a:extLst>
          </p:cNvPr>
          <p:cNvSpPr/>
          <p:nvPr/>
        </p:nvSpPr>
        <p:spPr>
          <a:xfrm>
            <a:off x="9139083" y="1418924"/>
            <a:ext cx="2271252" cy="1514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4E0C-4A3A-D3FA-53CC-B2D6A7B83535}"/>
              </a:ext>
            </a:extLst>
          </p:cNvPr>
          <p:cNvSpPr/>
          <p:nvPr/>
        </p:nvSpPr>
        <p:spPr>
          <a:xfrm>
            <a:off x="4881716" y="2762864"/>
            <a:ext cx="2271252" cy="183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D5227-44D9-51D8-8A60-54F5E0019407}"/>
              </a:ext>
            </a:extLst>
          </p:cNvPr>
          <p:cNvSpPr/>
          <p:nvPr/>
        </p:nvSpPr>
        <p:spPr>
          <a:xfrm>
            <a:off x="644013" y="2802815"/>
            <a:ext cx="2271252" cy="1514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F013B-AD02-A09C-F8FA-DD64AE12ED46}"/>
              </a:ext>
            </a:extLst>
          </p:cNvPr>
          <p:cNvSpPr txBox="1"/>
          <p:nvPr/>
        </p:nvSpPr>
        <p:spPr>
          <a:xfrm>
            <a:off x="644013" y="776748"/>
            <a:ext cx="16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83416-2EDB-62E6-968E-227508A18AEA}"/>
              </a:ext>
            </a:extLst>
          </p:cNvPr>
          <p:cNvSpPr txBox="1"/>
          <p:nvPr/>
        </p:nvSpPr>
        <p:spPr>
          <a:xfrm>
            <a:off x="644013" y="255639"/>
            <a:ext cx="145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7DE88B-B88F-752A-443F-1A2A360666F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91613" y="1268984"/>
            <a:ext cx="2271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ECEE63-A238-E13E-84E9-B178F0FC7380}"/>
              </a:ext>
            </a:extLst>
          </p:cNvPr>
          <p:cNvSpPr txBox="1"/>
          <p:nvPr/>
        </p:nvSpPr>
        <p:spPr>
          <a:xfrm>
            <a:off x="4857135" y="137652"/>
            <a:ext cx="203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5903F-AE8B-96FB-03F1-29B086D0497B}"/>
              </a:ext>
            </a:extLst>
          </p:cNvPr>
          <p:cNvSpPr txBox="1"/>
          <p:nvPr/>
        </p:nvSpPr>
        <p:spPr>
          <a:xfrm>
            <a:off x="9261987" y="884903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06E93-810F-0E5E-5DF6-32B172843756}"/>
              </a:ext>
            </a:extLst>
          </p:cNvPr>
          <p:cNvSpPr txBox="1"/>
          <p:nvPr/>
        </p:nvSpPr>
        <p:spPr>
          <a:xfrm>
            <a:off x="644013" y="2313660"/>
            <a:ext cx="21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order_details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1D5F2-A99E-6D1A-E449-236956405A0E}"/>
              </a:ext>
            </a:extLst>
          </p:cNvPr>
          <p:cNvSpPr txBox="1"/>
          <p:nvPr/>
        </p:nvSpPr>
        <p:spPr>
          <a:xfrm>
            <a:off x="5142271" y="2473433"/>
            <a:ext cx="17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A24C2-5140-456D-BFC2-4236E527EF64}"/>
              </a:ext>
            </a:extLst>
          </p:cNvPr>
          <p:cNvSpPr txBox="1"/>
          <p:nvPr/>
        </p:nvSpPr>
        <p:spPr>
          <a:xfrm>
            <a:off x="2295833" y="4748981"/>
            <a:ext cx="19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450AA-277F-9E6A-8DF0-AF9AF040231A}"/>
              </a:ext>
            </a:extLst>
          </p:cNvPr>
          <p:cNvSpPr txBox="1"/>
          <p:nvPr/>
        </p:nvSpPr>
        <p:spPr>
          <a:xfrm>
            <a:off x="8509818" y="4601497"/>
            <a:ext cx="19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DFA76-78B6-ED17-90D4-8B8B4B0751FA}"/>
              </a:ext>
            </a:extLst>
          </p:cNvPr>
          <p:cNvSpPr txBox="1"/>
          <p:nvPr/>
        </p:nvSpPr>
        <p:spPr>
          <a:xfrm>
            <a:off x="4857135" y="762003"/>
            <a:ext cx="203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5334E-AD77-F0AA-411F-EF60955AA7A1}"/>
              </a:ext>
            </a:extLst>
          </p:cNvPr>
          <p:cNvSpPr txBox="1"/>
          <p:nvPr/>
        </p:nvSpPr>
        <p:spPr>
          <a:xfrm>
            <a:off x="4906298" y="1268984"/>
            <a:ext cx="203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E41EA2-CF2E-5259-2D58-E251CB800F4D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704736" y="1209991"/>
            <a:ext cx="2526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8CCB7-1018-2F50-22DA-5C1FC8011981}"/>
              </a:ext>
            </a:extLst>
          </p:cNvPr>
          <p:cNvSpPr txBox="1"/>
          <p:nvPr/>
        </p:nvSpPr>
        <p:spPr>
          <a:xfrm>
            <a:off x="9261987" y="1638316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824B3-5587-FB6A-482C-7DDDD808B542}"/>
              </a:ext>
            </a:extLst>
          </p:cNvPr>
          <p:cNvSpPr txBox="1"/>
          <p:nvPr/>
        </p:nvSpPr>
        <p:spPr>
          <a:xfrm>
            <a:off x="9502881" y="2313660"/>
            <a:ext cx="17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to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708829-DAF7-8F56-1822-C08B978E8C4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9139083" y="2176008"/>
            <a:ext cx="2271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E38DAB-FE98-D77C-4ABF-66A187D3DBBB}"/>
              </a:ext>
            </a:extLst>
          </p:cNvPr>
          <p:cNvSpPr txBox="1"/>
          <p:nvPr/>
        </p:nvSpPr>
        <p:spPr>
          <a:xfrm>
            <a:off x="766916" y="2933092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D69A9E-1553-E975-67E6-7F2045111178}"/>
              </a:ext>
            </a:extLst>
          </p:cNvPr>
          <p:cNvSpPr txBox="1"/>
          <p:nvPr/>
        </p:nvSpPr>
        <p:spPr>
          <a:xfrm>
            <a:off x="796413" y="3755923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CD351F-4BA3-03F6-3463-3CCB92832195}"/>
              </a:ext>
            </a:extLst>
          </p:cNvPr>
          <p:cNvSpPr txBox="1"/>
          <p:nvPr/>
        </p:nvSpPr>
        <p:spPr>
          <a:xfrm>
            <a:off x="5218470" y="2762864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611A2D-CA3F-2F2D-6DBE-9CEE7C98F1E6}"/>
              </a:ext>
            </a:extLst>
          </p:cNvPr>
          <p:cNvSpPr txBox="1"/>
          <p:nvPr/>
        </p:nvSpPr>
        <p:spPr>
          <a:xfrm>
            <a:off x="4938250" y="3190567"/>
            <a:ext cx="19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B98DBC-42F3-8215-3DF0-D84460369966}"/>
              </a:ext>
            </a:extLst>
          </p:cNvPr>
          <p:cNvSpPr txBox="1"/>
          <p:nvPr/>
        </p:nvSpPr>
        <p:spPr>
          <a:xfrm>
            <a:off x="4938250" y="3632395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666BD-3E5E-1709-4E13-42B46DEEEBD3}"/>
              </a:ext>
            </a:extLst>
          </p:cNvPr>
          <p:cNvSpPr txBox="1"/>
          <p:nvPr/>
        </p:nvSpPr>
        <p:spPr>
          <a:xfrm>
            <a:off x="4950541" y="4106492"/>
            <a:ext cx="184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Shipper 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B98ADF-138A-FC8F-4E8F-3782C8D1BC57}"/>
              </a:ext>
            </a:extLst>
          </p:cNvPr>
          <p:cNvSpPr txBox="1"/>
          <p:nvPr/>
        </p:nvSpPr>
        <p:spPr>
          <a:xfrm>
            <a:off x="2295833" y="5345355"/>
            <a:ext cx="203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04931-DB84-206F-26F2-DE0D6AE97C49}"/>
              </a:ext>
            </a:extLst>
          </p:cNvPr>
          <p:cNvSpPr txBox="1"/>
          <p:nvPr/>
        </p:nvSpPr>
        <p:spPr>
          <a:xfrm>
            <a:off x="2295833" y="5896586"/>
            <a:ext cx="22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62EA6-0E23-41A9-9116-97B817A784BB}"/>
              </a:ext>
            </a:extLst>
          </p:cNvPr>
          <p:cNvSpPr txBox="1"/>
          <p:nvPr/>
        </p:nvSpPr>
        <p:spPr>
          <a:xfrm>
            <a:off x="8509818" y="5219684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Shipper 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B8BCA-C757-18C1-8620-A76D1969C308}"/>
              </a:ext>
            </a:extLst>
          </p:cNvPr>
          <p:cNvSpPr txBox="1"/>
          <p:nvPr/>
        </p:nvSpPr>
        <p:spPr>
          <a:xfrm>
            <a:off x="8509818" y="5896586"/>
            <a:ext cx="19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Name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60CF50-89D1-CB2E-48DF-1C0C04F8AF2E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44013" y="3559899"/>
            <a:ext cx="2271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50381A-FC2E-F6BC-75FE-8BB827FF34E4}"/>
              </a:ext>
            </a:extLst>
          </p:cNvPr>
          <p:cNvCxnSpPr>
            <a:cxnSpLocks/>
          </p:cNvCxnSpPr>
          <p:nvPr/>
        </p:nvCxnSpPr>
        <p:spPr>
          <a:xfrm>
            <a:off x="4857135" y="3132196"/>
            <a:ext cx="22958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AEEAA7-7504-20A5-AEC0-B69B08D3B418}"/>
              </a:ext>
            </a:extLst>
          </p:cNvPr>
          <p:cNvCxnSpPr/>
          <p:nvPr/>
        </p:nvCxnSpPr>
        <p:spPr>
          <a:xfrm>
            <a:off x="4857135" y="3559899"/>
            <a:ext cx="22958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95329A-113B-EEAF-F0F1-A3D3AE8004D5}"/>
              </a:ext>
            </a:extLst>
          </p:cNvPr>
          <p:cNvCxnSpPr/>
          <p:nvPr/>
        </p:nvCxnSpPr>
        <p:spPr>
          <a:xfrm>
            <a:off x="4881716" y="4086825"/>
            <a:ext cx="2246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C797D0-2CE0-ACBE-6678-508AA384DEF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236840" y="5850813"/>
            <a:ext cx="2271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3CD59D-D0A9-FF32-A605-3D455E272E3B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8330378" y="5736500"/>
            <a:ext cx="2271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FC9A8B-5068-5147-A8AD-9825D881FCA5}"/>
              </a:ext>
            </a:extLst>
          </p:cNvPr>
          <p:cNvGrpSpPr/>
          <p:nvPr/>
        </p:nvGrpSpPr>
        <p:grpSpPr>
          <a:xfrm>
            <a:off x="1995592" y="776555"/>
            <a:ext cx="599040" cy="441720"/>
            <a:chOff x="1995592" y="776555"/>
            <a:chExt cx="59904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3425BD-83DA-B617-C16F-2635518AC69D}"/>
                    </a:ext>
                  </a:extLst>
                </p14:cNvPr>
                <p14:cNvContentPartPr/>
                <p14:nvPr/>
              </p14:nvContentPartPr>
              <p14:xfrm>
                <a:off x="2005672" y="825515"/>
                <a:ext cx="40320" cy="39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3425BD-83DA-B617-C16F-2635518AC6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9552" y="819395"/>
                  <a:ext cx="525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386127-5A44-5C26-2990-3861F9FCE902}"/>
                    </a:ext>
                  </a:extLst>
                </p14:cNvPr>
                <p14:cNvContentPartPr/>
                <p14:nvPr/>
              </p14:nvContentPartPr>
              <p14:xfrm>
                <a:off x="1995592" y="786635"/>
                <a:ext cx="255960" cy="21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386127-5A44-5C26-2990-3861F9FCE9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89472" y="780515"/>
                  <a:ext cx="268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BCFB7F-0A26-BC8A-0E7A-E9659743DD4B}"/>
                    </a:ext>
                  </a:extLst>
                </p14:cNvPr>
                <p14:cNvContentPartPr/>
                <p14:nvPr/>
              </p14:nvContentPartPr>
              <p14:xfrm>
                <a:off x="2349832" y="776555"/>
                <a:ext cx="28080" cy="38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BCFB7F-0A26-BC8A-0E7A-E9659743DD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3712" y="770435"/>
                  <a:ext cx="403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8BAD2C-91D4-E5F9-673E-63DA2AE569AE}"/>
                    </a:ext>
                  </a:extLst>
                </p14:cNvPr>
                <p14:cNvContentPartPr/>
                <p14:nvPr/>
              </p14:nvContentPartPr>
              <p14:xfrm>
                <a:off x="2379352" y="797795"/>
                <a:ext cx="95760" cy="22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8BAD2C-91D4-E5F9-673E-63DA2AE569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3232" y="791675"/>
                  <a:ext cx="108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D9E5D1-5C39-11B2-0E60-7919DE041AB0}"/>
                    </a:ext>
                  </a:extLst>
                </p14:cNvPr>
                <p14:cNvContentPartPr/>
                <p14:nvPr/>
              </p14:nvContentPartPr>
              <p14:xfrm>
                <a:off x="2349832" y="1012355"/>
                <a:ext cx="24480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D9E5D1-5C39-11B2-0E60-7919DE041A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3712" y="1006235"/>
                  <a:ext cx="25704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2AB384-DD7E-B53B-ABEA-4666BB584B35}"/>
              </a:ext>
            </a:extLst>
          </p:cNvPr>
          <p:cNvGrpSpPr/>
          <p:nvPr/>
        </p:nvGrpSpPr>
        <p:grpSpPr>
          <a:xfrm>
            <a:off x="6410632" y="729755"/>
            <a:ext cx="529920" cy="451080"/>
            <a:chOff x="6410632" y="729755"/>
            <a:chExt cx="52992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C67E02-99C1-D14B-2445-71A1A04B1351}"/>
                    </a:ext>
                  </a:extLst>
                </p14:cNvPr>
                <p14:cNvContentPartPr/>
                <p14:nvPr/>
              </p14:nvContentPartPr>
              <p14:xfrm>
                <a:off x="6430072" y="825515"/>
                <a:ext cx="60120" cy="355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C67E02-99C1-D14B-2445-71A1A04B13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3952" y="819395"/>
                  <a:ext cx="72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B603DA-8372-1542-50E4-1CC99A83CD22}"/>
                    </a:ext>
                  </a:extLst>
                </p14:cNvPr>
                <p14:cNvContentPartPr/>
                <p14:nvPr/>
              </p14:nvContentPartPr>
              <p14:xfrm>
                <a:off x="6410632" y="763595"/>
                <a:ext cx="217800" cy="22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B603DA-8372-1542-50E4-1CC99A83CD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4512" y="757475"/>
                  <a:ext cx="230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C7DCA7-8BC6-AA1E-F877-D360C36CD964}"/>
                    </a:ext>
                  </a:extLst>
                </p14:cNvPr>
                <p14:cNvContentPartPr/>
                <p14:nvPr/>
              </p14:nvContentPartPr>
              <p14:xfrm>
                <a:off x="6685672" y="756755"/>
                <a:ext cx="97920" cy="324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C7DCA7-8BC6-AA1E-F877-D360C36CD9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9552" y="750635"/>
                  <a:ext cx="1101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C14B09-7DEC-FE1D-DF79-3198B1D5492E}"/>
                    </a:ext>
                  </a:extLst>
                </p14:cNvPr>
                <p14:cNvContentPartPr/>
                <p14:nvPr/>
              </p14:nvContentPartPr>
              <p14:xfrm>
                <a:off x="6754432" y="729755"/>
                <a:ext cx="72720" cy="223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C14B09-7DEC-FE1D-DF79-3198B1D549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8312" y="723635"/>
                  <a:ext cx="84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A1A078-07BA-11E2-4ABC-D1D4E2031750}"/>
                    </a:ext>
                  </a:extLst>
                </p14:cNvPr>
                <p14:cNvContentPartPr/>
                <p14:nvPr/>
              </p14:nvContentPartPr>
              <p14:xfrm>
                <a:off x="6764152" y="933155"/>
                <a:ext cx="176400" cy="20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A1A078-07BA-11E2-4ABC-D1D4E20317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8032" y="927035"/>
                  <a:ext cx="1886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1394DB-FFC6-2390-F809-07CCBBD65F00}"/>
                  </a:ext>
                </a:extLst>
              </p14:cNvPr>
              <p14:cNvContentPartPr/>
              <p14:nvPr/>
            </p14:nvContentPartPr>
            <p14:xfrm>
              <a:off x="6695032" y="1425275"/>
              <a:ext cx="40320" cy="363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1394DB-FFC6-2390-F809-07CCBBD65F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8912" y="1419155"/>
                <a:ext cx="525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3CA6BBA-261D-744C-4B7A-835ACA60B674}"/>
                  </a:ext>
                </a:extLst>
              </p14:cNvPr>
              <p14:cNvContentPartPr/>
              <p14:nvPr/>
            </p14:nvContentPartPr>
            <p14:xfrm>
              <a:off x="6710512" y="1405835"/>
              <a:ext cx="184320" cy="201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3CA6BBA-261D-744C-4B7A-835ACA60B6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04392" y="1399715"/>
                <a:ext cx="19656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A6C8920-CC0C-F664-9B62-6C25027455F9}"/>
              </a:ext>
            </a:extLst>
          </p:cNvPr>
          <p:cNvGrpSpPr/>
          <p:nvPr/>
        </p:nvGrpSpPr>
        <p:grpSpPr>
          <a:xfrm>
            <a:off x="7009672" y="1474595"/>
            <a:ext cx="152640" cy="323640"/>
            <a:chOff x="7009672" y="1474595"/>
            <a:chExt cx="15264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F7889E-AF2E-7594-85B4-CBF1DDCE97BA}"/>
                    </a:ext>
                  </a:extLst>
                </p14:cNvPr>
                <p14:cNvContentPartPr/>
                <p14:nvPr/>
              </p14:nvContentPartPr>
              <p14:xfrm>
                <a:off x="7009672" y="1474595"/>
                <a:ext cx="20880" cy="32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F7889E-AF2E-7594-85B4-CBF1DDCE97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3552" y="1468475"/>
                  <a:ext cx="33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88251D-FFC7-2D4E-0AEE-911BF76520A7}"/>
                    </a:ext>
                  </a:extLst>
                </p14:cNvPr>
                <p14:cNvContentPartPr/>
                <p14:nvPr/>
              </p14:nvContentPartPr>
              <p14:xfrm>
                <a:off x="7019752" y="1559555"/>
                <a:ext cx="115560" cy="112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88251D-FFC7-2D4E-0AEE-911BF76520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13632" y="1553435"/>
                  <a:ext cx="127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20DC2E-6E10-C8B8-DA51-23A24B535F02}"/>
                    </a:ext>
                  </a:extLst>
                </p14:cNvPr>
                <p14:cNvContentPartPr/>
                <p14:nvPr/>
              </p14:nvContentPartPr>
              <p14:xfrm>
                <a:off x="7039552" y="1700675"/>
                <a:ext cx="122760" cy="43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20DC2E-6E10-C8B8-DA51-23A24B535F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3432" y="1694555"/>
                  <a:ext cx="1350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D2909C-86E7-9FB7-182E-9953D7A3791F}"/>
              </a:ext>
            </a:extLst>
          </p:cNvPr>
          <p:cNvGrpSpPr/>
          <p:nvPr/>
        </p:nvGrpSpPr>
        <p:grpSpPr>
          <a:xfrm>
            <a:off x="10746472" y="1611755"/>
            <a:ext cx="444240" cy="471600"/>
            <a:chOff x="10746472" y="1611755"/>
            <a:chExt cx="44424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D95B962-3F1D-F16D-D525-DCDBD310479C}"/>
                    </a:ext>
                  </a:extLst>
                </p14:cNvPr>
                <p14:cNvContentPartPr/>
                <p14:nvPr/>
              </p14:nvContentPartPr>
              <p14:xfrm>
                <a:off x="10775992" y="1661435"/>
                <a:ext cx="47880" cy="38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D95B962-3F1D-F16D-D525-DCDBD31047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69872" y="1655315"/>
                  <a:ext cx="60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51A80F-7A3B-F9A8-13A1-BFC925247223}"/>
                    </a:ext>
                  </a:extLst>
                </p14:cNvPr>
                <p14:cNvContentPartPr/>
                <p14:nvPr/>
              </p14:nvContentPartPr>
              <p14:xfrm>
                <a:off x="10746472" y="1611755"/>
                <a:ext cx="306720" cy="18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51A80F-7A3B-F9A8-13A1-BFC9252472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0352" y="1605635"/>
                  <a:ext cx="318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2141B9-9BFD-9B80-95BF-E62FAD33157B}"/>
                    </a:ext>
                  </a:extLst>
                </p14:cNvPr>
                <p14:cNvContentPartPr/>
                <p14:nvPr/>
              </p14:nvContentPartPr>
              <p14:xfrm>
                <a:off x="11051032" y="1789235"/>
                <a:ext cx="58320" cy="294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2141B9-9BFD-9B80-95BF-E62FAD3315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44912" y="1783115"/>
                  <a:ext cx="70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EDDF6E-4E7E-D237-082F-5E7FF8F4499B}"/>
                    </a:ext>
                  </a:extLst>
                </p14:cNvPr>
                <p14:cNvContentPartPr/>
                <p14:nvPr/>
              </p14:nvContentPartPr>
              <p14:xfrm>
                <a:off x="11110432" y="1780955"/>
                <a:ext cx="80280" cy="195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EDDF6E-4E7E-D237-082F-5E7FF8F449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4312" y="1774835"/>
                  <a:ext cx="9252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78DE42F-F433-48F4-C469-8BAF2F0A90FB}"/>
                  </a:ext>
                </a:extLst>
              </p14:cNvPr>
              <p14:cNvContentPartPr/>
              <p14:nvPr/>
            </p14:nvContentPartPr>
            <p14:xfrm>
              <a:off x="11100712" y="1956275"/>
              <a:ext cx="22608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78DE42F-F433-48F4-C469-8BAF2F0A90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94592" y="1950155"/>
                <a:ext cx="2383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88D9DC4B-93F4-139B-F437-E0D0A655A7F7}"/>
              </a:ext>
            </a:extLst>
          </p:cNvPr>
          <p:cNvGrpSpPr/>
          <p:nvPr/>
        </p:nvGrpSpPr>
        <p:grpSpPr>
          <a:xfrm>
            <a:off x="9576472" y="5121395"/>
            <a:ext cx="576000" cy="373680"/>
            <a:chOff x="9576472" y="5121395"/>
            <a:chExt cx="57600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22D241-7D09-F9E9-DC94-13B97D0FE739}"/>
                    </a:ext>
                  </a:extLst>
                </p14:cNvPr>
                <p14:cNvContentPartPr/>
                <p14:nvPr/>
              </p14:nvContentPartPr>
              <p14:xfrm>
                <a:off x="9615712" y="5171435"/>
                <a:ext cx="148320" cy="323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22D241-7D09-F9E9-DC94-13B97D0FE7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9592" y="5165315"/>
                  <a:ext cx="160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FB515E-520F-6F65-36B5-4E3A5D24E424}"/>
                    </a:ext>
                  </a:extLst>
                </p14:cNvPr>
                <p14:cNvContentPartPr/>
                <p14:nvPr/>
              </p14:nvContentPartPr>
              <p14:xfrm>
                <a:off x="9576472" y="5121395"/>
                <a:ext cx="216360" cy="22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FB515E-520F-6F65-36B5-4E3A5D24E4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70352" y="5115275"/>
                  <a:ext cx="228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969EF6-4DC1-5195-1FAC-9E6A34147004}"/>
                    </a:ext>
                  </a:extLst>
                </p14:cNvPr>
                <p14:cNvContentPartPr/>
                <p14:nvPr/>
              </p14:nvContentPartPr>
              <p14:xfrm>
                <a:off x="9910552" y="5151995"/>
                <a:ext cx="78480" cy="277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969EF6-4DC1-5195-1FAC-9E6A341470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4432" y="5145875"/>
                  <a:ext cx="90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7B0D57-EC84-D1D3-795F-AB6F4DF4708D}"/>
                    </a:ext>
                  </a:extLst>
                </p14:cNvPr>
                <p14:cNvContentPartPr/>
                <p14:nvPr/>
              </p14:nvContentPartPr>
              <p14:xfrm>
                <a:off x="9960952" y="5162075"/>
                <a:ext cx="191520" cy="191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7B0D57-EC84-D1D3-795F-AB6F4DF470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4832" y="5155955"/>
                  <a:ext cx="20376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E48F133-3DBF-26E1-45AA-55A21EADB8FE}"/>
                  </a:ext>
                </a:extLst>
              </p14:cNvPr>
              <p14:cNvContentPartPr/>
              <p14:nvPr/>
            </p14:nvContentPartPr>
            <p14:xfrm>
              <a:off x="2324992" y="3096755"/>
              <a:ext cx="172800" cy="172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E48F133-3DBF-26E1-45AA-55A21EADB8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18872" y="3090635"/>
                <a:ext cx="18504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855C19C3-D843-D79A-79A6-58C79DC651B4}"/>
              </a:ext>
            </a:extLst>
          </p:cNvPr>
          <p:cNvGrpSpPr/>
          <p:nvPr/>
        </p:nvGrpSpPr>
        <p:grpSpPr>
          <a:xfrm>
            <a:off x="1874272" y="3027995"/>
            <a:ext cx="678600" cy="422280"/>
            <a:chOff x="1874272" y="3027995"/>
            <a:chExt cx="67860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BFA631-DF99-4E0F-08A8-63116D826877}"/>
                    </a:ext>
                  </a:extLst>
                </p14:cNvPr>
                <p14:cNvContentPartPr/>
                <p14:nvPr/>
              </p14:nvContentPartPr>
              <p14:xfrm>
                <a:off x="1874272" y="3027995"/>
                <a:ext cx="220320" cy="421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BFA631-DF99-4E0F-08A8-63116D826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68152" y="3021875"/>
                  <a:ext cx="2325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22ABA2-408D-EFA9-3A9F-62CEF25A4722}"/>
                    </a:ext>
                  </a:extLst>
                </p14:cNvPr>
                <p14:cNvContentPartPr/>
                <p14:nvPr/>
              </p14:nvContentPartPr>
              <p14:xfrm>
                <a:off x="1887592" y="3297275"/>
                <a:ext cx="229320" cy="3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22ABA2-408D-EFA9-3A9F-62CEF25A47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1472" y="3291155"/>
                  <a:ext cx="241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E51B56-7980-1D6F-229B-38C212D7AAB0}"/>
                    </a:ext>
                  </a:extLst>
                </p14:cNvPr>
                <p14:cNvContentPartPr/>
                <p14:nvPr/>
              </p14:nvContentPartPr>
              <p14:xfrm>
                <a:off x="2280712" y="3096755"/>
                <a:ext cx="69840" cy="353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E51B56-7980-1D6F-229B-38C212D7AA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4592" y="3090635"/>
                  <a:ext cx="82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1133D46-8A83-61D5-D81B-27C6762931F0}"/>
                    </a:ext>
                  </a:extLst>
                </p14:cNvPr>
                <p14:cNvContentPartPr/>
                <p14:nvPr/>
              </p14:nvContentPartPr>
              <p14:xfrm>
                <a:off x="2310592" y="3274235"/>
                <a:ext cx="242280" cy="42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1133D46-8A83-61D5-D81B-27C6762931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04472" y="3268115"/>
                  <a:ext cx="2545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81A23A9-FF72-EDD0-B09D-CAD968B67CFD}"/>
              </a:ext>
            </a:extLst>
          </p:cNvPr>
          <p:cNvGrpSpPr/>
          <p:nvPr/>
        </p:nvGrpSpPr>
        <p:grpSpPr>
          <a:xfrm>
            <a:off x="6237112" y="2850875"/>
            <a:ext cx="536760" cy="284760"/>
            <a:chOff x="6237112" y="2850875"/>
            <a:chExt cx="5367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B1DE8B-DBAB-CF7F-10E6-04E01F40054A}"/>
                    </a:ext>
                  </a:extLst>
                </p14:cNvPr>
                <p14:cNvContentPartPr/>
                <p14:nvPr/>
              </p14:nvContentPartPr>
              <p14:xfrm>
                <a:off x="6361312" y="2851235"/>
                <a:ext cx="360" cy="254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B1DE8B-DBAB-CF7F-10E6-04E01F4005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55192" y="2845115"/>
                  <a:ext cx="12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AD1FB5-1281-AFCA-CA50-94A713D37997}"/>
                    </a:ext>
                  </a:extLst>
                </p14:cNvPr>
                <p14:cNvContentPartPr/>
                <p14:nvPr/>
              </p14:nvContentPartPr>
              <p14:xfrm>
                <a:off x="6237112" y="2850875"/>
                <a:ext cx="244440" cy="142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AD1FB5-1281-AFCA-CA50-94A713D379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30992" y="2844755"/>
                  <a:ext cx="256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84E0E03-E6C0-7EB0-7642-33C8048DDCD7}"/>
                    </a:ext>
                  </a:extLst>
                </p14:cNvPr>
                <p14:cNvContentPartPr/>
                <p14:nvPr/>
              </p14:nvContentPartPr>
              <p14:xfrm>
                <a:off x="6626632" y="2871035"/>
                <a:ext cx="30240" cy="264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84E0E03-E6C0-7EB0-7642-33C8048DDC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20512" y="2864915"/>
                  <a:ext cx="42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59A93D-2D92-9D23-1145-3DEE6B360612}"/>
                    </a:ext>
                  </a:extLst>
                </p14:cNvPr>
                <p14:cNvContentPartPr/>
                <p14:nvPr/>
              </p14:nvContentPartPr>
              <p14:xfrm>
                <a:off x="6660472" y="2900195"/>
                <a:ext cx="113400" cy="129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59A93D-2D92-9D23-1145-3DEE6B3606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54352" y="2894075"/>
                  <a:ext cx="1256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3212D9-0BF9-CAFA-4A4D-60ED9EFD2C3E}"/>
              </a:ext>
            </a:extLst>
          </p:cNvPr>
          <p:cNvGrpSpPr/>
          <p:nvPr/>
        </p:nvGrpSpPr>
        <p:grpSpPr>
          <a:xfrm>
            <a:off x="6498832" y="3241115"/>
            <a:ext cx="421920" cy="258120"/>
            <a:chOff x="6498832" y="3241115"/>
            <a:chExt cx="4219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2DCE25-0F07-E20B-9BFE-3FC2BD332E5C}"/>
                    </a:ext>
                  </a:extLst>
                </p14:cNvPr>
                <p14:cNvContentPartPr/>
                <p14:nvPr/>
              </p14:nvContentPartPr>
              <p14:xfrm>
                <a:off x="6508552" y="3283955"/>
                <a:ext cx="36360" cy="215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2DCE25-0F07-E20B-9BFE-3FC2BD332E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02432" y="3277835"/>
                  <a:ext cx="48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4CAF303-4BBA-C723-DB64-4EF64E8D9EE7}"/>
                    </a:ext>
                  </a:extLst>
                </p14:cNvPr>
                <p14:cNvContentPartPr/>
                <p14:nvPr/>
              </p14:nvContentPartPr>
              <p14:xfrm>
                <a:off x="6498832" y="3241115"/>
                <a:ext cx="160200" cy="53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4CAF303-4BBA-C723-DB64-4EF64E8D9E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2712" y="3234995"/>
                  <a:ext cx="172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750CF7C-DB7C-C760-15C0-19A9855C71E9}"/>
                    </a:ext>
                  </a:extLst>
                </p14:cNvPr>
                <p14:cNvContentPartPr/>
                <p14:nvPr/>
              </p14:nvContentPartPr>
              <p14:xfrm>
                <a:off x="6557872" y="3380075"/>
                <a:ext cx="115560" cy="32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750CF7C-DB7C-C760-15C0-19A9855C71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1752" y="3373955"/>
                  <a:ext cx="127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F28C422-1D15-D50E-1BD7-6154D1710AA6}"/>
                    </a:ext>
                  </a:extLst>
                </p14:cNvPr>
                <p14:cNvContentPartPr/>
                <p14:nvPr/>
              </p14:nvContentPartPr>
              <p14:xfrm>
                <a:off x="6794032" y="3274235"/>
                <a:ext cx="28440" cy="15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F28C422-1D15-D50E-1BD7-6154D1710A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87912" y="3268115"/>
                  <a:ext cx="40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E1BA238-63EA-14A3-9B18-D3066AF96FA3}"/>
                    </a:ext>
                  </a:extLst>
                </p14:cNvPr>
                <p14:cNvContentPartPr/>
                <p14:nvPr/>
              </p14:nvContentPartPr>
              <p14:xfrm>
                <a:off x="6821032" y="3323195"/>
                <a:ext cx="99720" cy="9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E1BA238-63EA-14A3-9B18-D3066AF96F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14912" y="3317075"/>
                  <a:ext cx="11196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8CB2AAE-62D8-E154-2152-D71A11E30F8C}"/>
              </a:ext>
            </a:extLst>
          </p:cNvPr>
          <p:cNvGrpSpPr/>
          <p:nvPr/>
        </p:nvGrpSpPr>
        <p:grpSpPr>
          <a:xfrm>
            <a:off x="6361312" y="3716315"/>
            <a:ext cx="581400" cy="274680"/>
            <a:chOff x="6361312" y="3716315"/>
            <a:chExt cx="58140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A39151-1F21-57F0-7EF8-2F66458D080F}"/>
                    </a:ext>
                  </a:extLst>
                </p14:cNvPr>
                <p14:cNvContentPartPr/>
                <p14:nvPr/>
              </p14:nvContentPartPr>
              <p14:xfrm>
                <a:off x="6361312" y="3716315"/>
                <a:ext cx="39600" cy="27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A39151-1F21-57F0-7EF8-2F66458D08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55192" y="3710195"/>
                  <a:ext cx="51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9FC9C4-F082-25AD-9921-78F90DA39F3C}"/>
                    </a:ext>
                  </a:extLst>
                </p14:cNvPr>
                <p14:cNvContentPartPr/>
                <p14:nvPr/>
              </p14:nvContentPartPr>
              <p14:xfrm>
                <a:off x="6381112" y="3853835"/>
                <a:ext cx="97200" cy="10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9FC9C4-F082-25AD-9921-78F90DA39F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74992" y="3847715"/>
                  <a:ext cx="109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B6C22F7-CEDC-40D3-A61A-10770FF8A32E}"/>
                    </a:ext>
                  </a:extLst>
                </p14:cNvPr>
                <p14:cNvContentPartPr/>
                <p14:nvPr/>
              </p14:nvContentPartPr>
              <p14:xfrm>
                <a:off x="6400552" y="3726395"/>
                <a:ext cx="117360" cy="20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B6C22F7-CEDC-40D3-A61A-10770FF8A3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94432" y="3720275"/>
                  <a:ext cx="12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FD83F3-78D8-5301-D46C-7DF20A37146E}"/>
                    </a:ext>
                  </a:extLst>
                </p14:cNvPr>
                <p14:cNvContentPartPr/>
                <p14:nvPr/>
              </p14:nvContentPartPr>
              <p14:xfrm>
                <a:off x="6587032" y="3716315"/>
                <a:ext cx="30600" cy="25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FD83F3-78D8-5301-D46C-7DF20A3714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80912" y="3710195"/>
                  <a:ext cx="42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709A79-5EF7-1FFA-C0D2-BE4153E6301F}"/>
                    </a:ext>
                  </a:extLst>
                </p14:cNvPr>
                <p14:cNvContentPartPr/>
                <p14:nvPr/>
              </p14:nvContentPartPr>
              <p14:xfrm>
                <a:off x="6597472" y="3779675"/>
                <a:ext cx="222480" cy="9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709A79-5EF7-1FFA-C0D2-BE4153E630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91352" y="3773555"/>
                  <a:ext cx="234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5C9755-B8BA-50CC-6F0F-AB747192290B}"/>
                    </a:ext>
                  </a:extLst>
                </p14:cNvPr>
                <p14:cNvContentPartPr/>
                <p14:nvPr/>
              </p14:nvContentPartPr>
              <p14:xfrm>
                <a:off x="6617272" y="3883355"/>
                <a:ext cx="325440" cy="3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5C9755-B8BA-50CC-6F0F-AB74719229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11152" y="3877235"/>
                  <a:ext cx="3376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FA1C656-C3EC-D0FD-D9D7-F7751313DF60}"/>
              </a:ext>
            </a:extLst>
          </p:cNvPr>
          <p:cNvGrpSpPr/>
          <p:nvPr/>
        </p:nvGrpSpPr>
        <p:grpSpPr>
          <a:xfrm>
            <a:off x="6282472" y="4206995"/>
            <a:ext cx="530640" cy="246240"/>
            <a:chOff x="6282472" y="4206995"/>
            <a:chExt cx="53064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381164C-DAD3-C28C-FA39-6238B2C6F95B}"/>
                    </a:ext>
                  </a:extLst>
                </p14:cNvPr>
                <p14:cNvContentPartPr/>
                <p14:nvPr/>
              </p14:nvContentPartPr>
              <p14:xfrm>
                <a:off x="6291472" y="4206995"/>
                <a:ext cx="187920" cy="196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381164C-DAD3-C28C-FA39-6238B2C6F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85352" y="4200875"/>
                  <a:ext cx="200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BB9DE3A-5BA2-905F-2F05-DB456DECEFB8}"/>
                    </a:ext>
                  </a:extLst>
                </p14:cNvPr>
                <p14:cNvContentPartPr/>
                <p14:nvPr/>
              </p14:nvContentPartPr>
              <p14:xfrm>
                <a:off x="6282472" y="4345955"/>
                <a:ext cx="18612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BB9DE3A-5BA2-905F-2F05-DB456DECEF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76352" y="4339835"/>
                  <a:ext cx="198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99CA87F-6B57-6150-C933-9EE981E3FEC3}"/>
                    </a:ext>
                  </a:extLst>
                </p14:cNvPr>
                <p14:cNvContentPartPr/>
                <p14:nvPr/>
              </p14:nvContentPartPr>
              <p14:xfrm>
                <a:off x="6607192" y="4208075"/>
                <a:ext cx="29160" cy="245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99CA87F-6B57-6150-C933-9EE981E3FE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01072" y="4201955"/>
                  <a:ext cx="41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AB7347-A4B2-E5A7-2F15-EAE3434D620E}"/>
                    </a:ext>
                  </a:extLst>
                </p14:cNvPr>
                <p14:cNvContentPartPr/>
                <p14:nvPr/>
              </p14:nvContentPartPr>
              <p14:xfrm>
                <a:off x="6626272" y="4218155"/>
                <a:ext cx="186840" cy="168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AB7347-A4B2-E5A7-2F15-EAE3434D62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20152" y="4212035"/>
                  <a:ext cx="1990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C690A3-2E30-FF23-CADF-F58905A4DE2C}"/>
              </a:ext>
            </a:extLst>
          </p:cNvPr>
          <p:cNvGrpSpPr/>
          <p:nvPr/>
        </p:nvGrpSpPr>
        <p:grpSpPr>
          <a:xfrm>
            <a:off x="2094232" y="3775355"/>
            <a:ext cx="559440" cy="451800"/>
            <a:chOff x="2094232" y="3775355"/>
            <a:chExt cx="55944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0DE84E2-1AD1-CF1D-A4EF-ED82A847A0E0}"/>
                    </a:ext>
                  </a:extLst>
                </p14:cNvPr>
                <p14:cNvContentPartPr/>
                <p14:nvPr/>
              </p14:nvContentPartPr>
              <p14:xfrm>
                <a:off x="2113312" y="3775355"/>
                <a:ext cx="99360" cy="451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0DE84E2-1AD1-CF1D-A4EF-ED82A847A0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07192" y="3769235"/>
                  <a:ext cx="1116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94567A-0216-6473-747E-457F23D690E0}"/>
                    </a:ext>
                  </a:extLst>
                </p14:cNvPr>
                <p14:cNvContentPartPr/>
                <p14:nvPr/>
              </p14:nvContentPartPr>
              <p14:xfrm>
                <a:off x="2094232" y="3993515"/>
                <a:ext cx="187560" cy="77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94567A-0216-6473-747E-457F23D690E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88112" y="3987395"/>
                  <a:ext cx="199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F41BD2-0AB0-3B3E-B0BE-89BD1A2FE059}"/>
                    </a:ext>
                  </a:extLst>
                </p14:cNvPr>
                <p14:cNvContentPartPr/>
                <p14:nvPr/>
              </p14:nvContentPartPr>
              <p14:xfrm>
                <a:off x="2408512" y="3804875"/>
                <a:ext cx="23400" cy="376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F41BD2-0AB0-3B3E-B0BE-89BD1A2FE0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02392" y="3798755"/>
                  <a:ext cx="35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F353323-E0FA-3AF7-E0D4-CBE9FA8BF856}"/>
                    </a:ext>
                  </a:extLst>
                </p14:cNvPr>
                <p14:cNvContentPartPr/>
                <p14:nvPr/>
              </p14:nvContentPartPr>
              <p14:xfrm>
                <a:off x="2424352" y="3827555"/>
                <a:ext cx="229320" cy="290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F353323-E0FA-3AF7-E0D4-CBE9FA8BF85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18232" y="3821435"/>
                  <a:ext cx="24156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64B00AB-FA07-C7F0-012A-FC48AABF8BA1}"/>
              </a:ext>
            </a:extLst>
          </p:cNvPr>
          <p:cNvGrpSpPr/>
          <p:nvPr/>
        </p:nvGrpSpPr>
        <p:grpSpPr>
          <a:xfrm>
            <a:off x="10251832" y="5869835"/>
            <a:ext cx="279000" cy="382680"/>
            <a:chOff x="10251832" y="5869835"/>
            <a:chExt cx="27900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4A5871-A6CC-3593-A881-41D9E3816CA6}"/>
                    </a:ext>
                  </a:extLst>
                </p14:cNvPr>
                <p14:cNvContentPartPr/>
                <p14:nvPr/>
              </p14:nvContentPartPr>
              <p14:xfrm>
                <a:off x="10251832" y="5869835"/>
                <a:ext cx="62280" cy="382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4A5871-A6CC-3593-A881-41D9E3816C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45712" y="5863715"/>
                  <a:ext cx="74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848A8BC-8727-E210-ADC1-6A141FE3D7A0}"/>
                    </a:ext>
                  </a:extLst>
                </p14:cNvPr>
                <p14:cNvContentPartPr/>
                <p14:nvPr/>
              </p14:nvContentPartPr>
              <p14:xfrm>
                <a:off x="10264792" y="6112475"/>
                <a:ext cx="75240" cy="62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848A8BC-8727-E210-ADC1-6A141FE3D7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58672" y="6106355"/>
                  <a:ext cx="87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EA4A1D-C33A-1B8A-9722-387AFF822C7D}"/>
                    </a:ext>
                  </a:extLst>
                </p14:cNvPr>
                <p14:cNvContentPartPr/>
                <p14:nvPr/>
              </p14:nvContentPartPr>
              <p14:xfrm>
                <a:off x="10382512" y="5928515"/>
                <a:ext cx="20520" cy="246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EA4A1D-C33A-1B8A-9722-387AFF822C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76392" y="5922395"/>
                  <a:ext cx="32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BDE3EA-D860-F51B-5E91-9A247AE38CE9}"/>
                    </a:ext>
                  </a:extLst>
                </p14:cNvPr>
                <p14:cNvContentPartPr/>
                <p14:nvPr/>
              </p14:nvContentPartPr>
              <p14:xfrm>
                <a:off x="10388992" y="5987555"/>
                <a:ext cx="141840" cy="185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BDE3EA-D860-F51B-5E91-9A247AE38C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82872" y="5981435"/>
                  <a:ext cx="1540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50E8F23-F88B-4108-54FE-280AD7C267CB}"/>
              </a:ext>
            </a:extLst>
          </p:cNvPr>
          <p:cNvGrpSpPr/>
          <p:nvPr/>
        </p:nvGrpSpPr>
        <p:grpSpPr>
          <a:xfrm>
            <a:off x="2772472" y="992915"/>
            <a:ext cx="2498760" cy="5422320"/>
            <a:chOff x="2772472" y="992915"/>
            <a:chExt cx="2498760" cy="54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4993DD-2A7D-7CFD-3319-817B18FB6235}"/>
                    </a:ext>
                  </a:extLst>
                </p14:cNvPr>
                <p14:cNvContentPartPr/>
                <p14:nvPr/>
              </p14:nvContentPartPr>
              <p14:xfrm>
                <a:off x="3627832" y="5338835"/>
                <a:ext cx="68760" cy="445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4993DD-2A7D-7CFD-3319-817B18FB62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21712" y="5332715"/>
                  <a:ext cx="810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8E6272-5B99-28C5-0067-44C3363A81C7}"/>
                    </a:ext>
                  </a:extLst>
                </p14:cNvPr>
                <p14:cNvContentPartPr/>
                <p14:nvPr/>
              </p14:nvContentPartPr>
              <p14:xfrm>
                <a:off x="3578872" y="5346755"/>
                <a:ext cx="267120" cy="190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8E6272-5B99-28C5-0067-44C3363A81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72752" y="5340635"/>
                  <a:ext cx="279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9C2D08-C90C-5E27-D630-0D380732A9B4}"/>
                    </a:ext>
                  </a:extLst>
                </p14:cNvPr>
                <p14:cNvContentPartPr/>
                <p14:nvPr/>
              </p14:nvContentPartPr>
              <p14:xfrm>
                <a:off x="3932392" y="5397875"/>
                <a:ext cx="76680" cy="327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9C2D08-C90C-5E27-D630-0D380732A9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26272" y="5391755"/>
                  <a:ext cx="88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AD2A94-3F40-5BC9-9DFD-8929F40EDB6C}"/>
                    </a:ext>
                  </a:extLst>
                </p14:cNvPr>
                <p14:cNvContentPartPr/>
                <p14:nvPr/>
              </p14:nvContentPartPr>
              <p14:xfrm>
                <a:off x="3938872" y="5397875"/>
                <a:ext cx="360000" cy="276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AD2A94-3F40-5BC9-9DFD-8929F40EDB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32752" y="5391755"/>
                  <a:ext cx="372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4E43E4B-128F-6D14-C0F0-41A6BB633932}"/>
                    </a:ext>
                  </a:extLst>
                </p14:cNvPr>
                <p14:cNvContentPartPr/>
                <p14:nvPr/>
              </p14:nvContentPartPr>
              <p14:xfrm>
                <a:off x="3646552" y="6027155"/>
                <a:ext cx="178560" cy="383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4E43E4B-128F-6D14-C0F0-41A6BB6339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40432" y="6021035"/>
                  <a:ext cx="1908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B2A326-9416-8992-C3C7-A89B92480721}"/>
                    </a:ext>
                  </a:extLst>
                </p14:cNvPr>
                <p14:cNvContentPartPr/>
                <p14:nvPr/>
              </p14:nvContentPartPr>
              <p14:xfrm>
                <a:off x="3637912" y="6217595"/>
                <a:ext cx="326520" cy="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B2A326-9416-8992-C3C7-A89B924807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31792" y="6211475"/>
                  <a:ext cx="338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BBD033D-17FD-6D41-D39B-0E23FA3EFDBE}"/>
                    </a:ext>
                  </a:extLst>
                </p14:cNvPr>
                <p14:cNvContentPartPr/>
                <p14:nvPr/>
              </p14:nvContentPartPr>
              <p14:xfrm>
                <a:off x="4011232" y="6046595"/>
                <a:ext cx="132840" cy="368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BBD033D-17FD-6D41-D39B-0E23FA3EFD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05112" y="6040475"/>
                  <a:ext cx="145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E4B724D-D76B-967E-8CD8-4EC7FD7A328F}"/>
                    </a:ext>
                  </a:extLst>
                </p14:cNvPr>
                <p14:cNvContentPartPr/>
                <p14:nvPr/>
              </p14:nvContentPartPr>
              <p14:xfrm>
                <a:off x="4097992" y="6135155"/>
                <a:ext cx="213840" cy="210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E4B724D-D76B-967E-8CD8-4EC7FD7A32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91872" y="6129035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8596892-F8B9-E816-8F5C-E48563F943AF}"/>
                    </a:ext>
                  </a:extLst>
                </p14:cNvPr>
                <p14:cNvContentPartPr/>
                <p14:nvPr/>
              </p14:nvContentPartPr>
              <p14:xfrm>
                <a:off x="2772472" y="992915"/>
                <a:ext cx="2498760" cy="521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8596892-F8B9-E816-8F5C-E48563F943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66352" y="986795"/>
                  <a:ext cx="2511000" cy="52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51D37F7-E8F9-0072-E3E5-603D4E800994}"/>
                  </a:ext>
                </a:extLst>
              </p14:cNvPr>
              <p14:cNvContentPartPr/>
              <p14:nvPr/>
            </p14:nvContentPartPr>
            <p14:xfrm>
              <a:off x="7165552" y="844595"/>
              <a:ext cx="1064520" cy="2539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51D37F7-E8F9-0072-E3E5-603D4E80099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59432" y="838475"/>
                <a:ext cx="1076760" cy="25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A4D5994-DA58-5928-3168-F36166B49FF2}"/>
                  </a:ext>
                </a:extLst>
              </p14:cNvPr>
              <p14:cNvContentPartPr/>
              <p14:nvPr/>
            </p14:nvContentPartPr>
            <p14:xfrm>
              <a:off x="7169872" y="1808675"/>
              <a:ext cx="1974240" cy="2262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A4D5994-DA58-5928-3168-F36166B49FF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163752" y="1802555"/>
                <a:ext cx="1986480" cy="22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0A475CE-B242-A4E6-F1E4-ADC786B2C290}"/>
                  </a:ext>
                </a:extLst>
              </p14:cNvPr>
              <p14:cNvContentPartPr/>
              <p14:nvPr/>
            </p14:nvContentPartPr>
            <p14:xfrm>
              <a:off x="7255912" y="1572515"/>
              <a:ext cx="4110840" cy="4533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0A475CE-B242-A4E6-F1E4-ADC786B2C29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49792" y="1566395"/>
                <a:ext cx="4123080" cy="45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24F8B9-2244-104A-97FC-4154270F45EF}"/>
                  </a:ext>
                </a:extLst>
              </p14:cNvPr>
              <p14:cNvContentPartPr/>
              <p14:nvPr/>
            </p14:nvContentPartPr>
            <p14:xfrm>
              <a:off x="2949592" y="3009995"/>
              <a:ext cx="2007000" cy="175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24F8B9-2244-104A-97FC-4154270F45E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943472" y="3003875"/>
                <a:ext cx="2019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2C4A578-636E-117B-9F99-67956725EECA}"/>
                  </a:ext>
                </a:extLst>
              </p14:cNvPr>
              <p14:cNvContentPartPr/>
              <p14:nvPr/>
            </p14:nvContentPartPr>
            <p14:xfrm>
              <a:off x="2929792" y="3892355"/>
              <a:ext cx="639720" cy="1199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2C4A578-636E-117B-9F99-67956725EEC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23672" y="3886235"/>
                <a:ext cx="651960" cy="12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0998A25-1109-DF23-24B2-F16C163A398F}"/>
                  </a:ext>
                </a:extLst>
              </p14:cNvPr>
              <p14:cNvContentPartPr/>
              <p14:nvPr/>
            </p14:nvContentPartPr>
            <p14:xfrm>
              <a:off x="6468952" y="4620995"/>
              <a:ext cx="1842120" cy="1092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0998A25-1109-DF23-24B2-F16C163A398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462832" y="4614875"/>
                <a:ext cx="1854360" cy="11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9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Dabade</dc:creator>
  <cp:lastModifiedBy>Sameer Dabade</cp:lastModifiedBy>
  <cp:revision>1</cp:revision>
  <dcterms:created xsi:type="dcterms:W3CDTF">2025-04-23T16:20:25Z</dcterms:created>
  <dcterms:modified xsi:type="dcterms:W3CDTF">2025-04-23T16:38:02Z</dcterms:modified>
</cp:coreProperties>
</file>