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6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Praveena</a:t>
            </a:r>
            <a:r>
              <a:rPr lang="en-US" sz="2400" dirty="0"/>
              <a:t> C</a:t>
            </a:r>
          </a:p>
          <a:p>
            <a:r>
              <a:rPr lang="en-US" sz="2400" dirty="0"/>
              <a:t>REGISTER NO</a:t>
            </a:r>
            <a:r>
              <a:rPr lang="en-US" sz="2400"/>
              <a:t>:2213331042054</a:t>
            </a:r>
            <a:endParaRPr lang="zh-CN" altLang="en-US" dirty="0"/>
          </a:p>
          <a:p>
            <a:r>
              <a:rPr lang="en-US" sz="2400" dirty="0"/>
              <a:t>DEPARTMENT: Commerce </a:t>
            </a:r>
            <a:endParaRPr lang="zh-CN" altLang="en-US" dirty="0"/>
          </a:p>
          <a:p>
            <a:r>
              <a:rPr lang="en-US" sz="2400" dirty="0"/>
              <a:t>COLLEGE: Bharathi Women's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15" name="TextBox 1048714"/>
          <p:cNvSpPr txBox="1"/>
          <p:nvPr/>
        </p:nvSpPr>
        <p:spPr>
          <a:xfrm>
            <a:off x="1601623" y="1421129"/>
            <a:ext cx="7013748" cy="6377939"/>
          </a:xfrm>
          <a:prstGeom prst="rect">
            <a:avLst/>
          </a:prstGeom>
        </p:spPr>
        <p:txBody>
          <a:bodyPr wrap="square" rtlCol="0">
            <a:spAutoFit/>
          </a:bodyPr>
          <a:lstStyle/>
          <a:p>
            <a:r>
              <a:rPr lang="en-US" sz="2800">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 name="Picture 2">
            <a:extLst>
              <a:ext uri="{FF2B5EF4-FFF2-40B4-BE49-F238E27FC236}">
                <a16:creationId xmlns:a16="http://schemas.microsoft.com/office/drawing/2014/main" id="{8AA27FBF-A864-87EC-BB28-CF81C465D2D1}"/>
              </a:ext>
            </a:extLst>
          </p:cNvPr>
          <p:cNvPicPr>
            <a:picLocks noChangeAspect="1"/>
          </p:cNvPicPr>
          <p:nvPr/>
        </p:nvPicPr>
        <p:blipFill>
          <a:blip r:embed="rId3"/>
          <a:stretch>
            <a:fillRect/>
          </a:stretch>
        </p:blipFill>
        <p:spPr>
          <a:xfrm>
            <a:off x="2071131" y="1316000"/>
            <a:ext cx="6915271" cy="42259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17" name="TextBox 1048716"/>
          <p:cNvSpPr txBox="1"/>
          <p:nvPr/>
        </p:nvSpPr>
        <p:spPr>
          <a:xfrm>
            <a:off x="3810000" y="747394"/>
            <a:ext cx="4572000" cy="5539740"/>
          </a:xfrm>
          <a:prstGeom prst="rect">
            <a:avLst/>
          </a:prstGeom>
        </p:spPr>
        <p:txBody>
          <a:bodyPr wrap="square" rtlCol="0">
            <a:spAutoFit/>
          </a:bodyPr>
          <a:lstStyle/>
          <a:p>
            <a:r>
              <a:rPr lang="en-US" sz="2800">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751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6" name="TextBox 1048705"/>
          <p:cNvSpPr txBox="1"/>
          <p:nvPr/>
        </p:nvSpPr>
        <p:spPr>
          <a:xfrm>
            <a:off x="1288654" y="3251200"/>
            <a:ext cx="6360362" cy="2186939"/>
          </a:xfrm>
          <a:prstGeom prst="rect">
            <a:avLst/>
          </a:prstGeom>
        </p:spPr>
        <p:txBody>
          <a:bodyPr wrap="square" rtlCol="0">
            <a:spAutoFit/>
          </a:bodyPr>
          <a:lstStyle/>
          <a:p>
            <a:r>
              <a:rPr lang="en-US" sz="2800">
                <a:solidFill>
                  <a:srgbClr val="000000"/>
                </a:solidFill>
              </a:rPr>
              <a:t>The complexity of the analysis and its repetitive nature can make it difficult to ensure proper process monitoring and reporting without professional solutions.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1428750" y="3594734"/>
            <a:ext cx="7924800" cy="22250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11" name="TextBox 1048710"/>
          <p:cNvSpPr txBox="1"/>
          <p:nvPr/>
        </p:nvSpPr>
        <p:spPr>
          <a:xfrm>
            <a:off x="2740500" y="1409952"/>
            <a:ext cx="4572000" cy="5539740"/>
          </a:xfrm>
          <a:prstGeom prst="rect">
            <a:avLst/>
          </a:prstGeom>
        </p:spPr>
        <p:txBody>
          <a:bodyPr wrap="square" rtlCol="0">
            <a:spAutoFit/>
          </a:bodyPr>
          <a:lstStyle/>
          <a:p>
            <a:r>
              <a:rPr lang="en-US" sz="2800">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12" name="TextBox 1048711"/>
          <p:cNvSpPr txBox="1"/>
          <p:nvPr/>
        </p:nvSpPr>
        <p:spPr>
          <a:xfrm>
            <a:off x="4410074" y="1857375"/>
            <a:ext cx="4572000" cy="4701540"/>
          </a:xfrm>
          <a:prstGeom prst="rect">
            <a:avLst/>
          </a:prstGeom>
        </p:spPr>
        <p:txBody>
          <a:bodyPr wrap="square" rtlCol="0">
            <a:spAutoFit/>
          </a:bodyPr>
          <a:lstStyle/>
          <a:p>
            <a:r>
              <a:rPr lang="en-US" sz="2800">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lstStyle/>
          <a:p>
            <a:r>
              <a:rPr lang="en-IN" dirty="0"/>
              <a:t>Dataset Description</a:t>
            </a:r>
          </a:p>
        </p:txBody>
      </p:sp>
      <p:sp>
        <p:nvSpPr>
          <p:cNvPr id="1048713" name="TextBox 1048712"/>
          <p:cNvSpPr txBox="1"/>
          <p:nvPr/>
        </p:nvSpPr>
        <p:spPr>
          <a:xfrm>
            <a:off x="3326343" y="1861087"/>
            <a:ext cx="4572000" cy="4282440"/>
          </a:xfrm>
          <a:prstGeom prst="rect">
            <a:avLst/>
          </a:prstGeom>
        </p:spPr>
        <p:txBody>
          <a:bodyPr wrap="square" rtlCol="0">
            <a:spAutoFit/>
          </a:bodyPr>
          <a:lstStyle/>
          <a:p>
            <a:r>
              <a:rPr lang="en-US" sz="2800">
                <a:solidFill>
                  <a:srgbClr val="000000"/>
                </a:solidFill>
              </a:rPr>
              <a:t>a dataset might contain a collection of business data (sales figures, customer contact information, transactions, etc.). A dataset can include many different types of data, from numerical values to text, images or audio recordings.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714" name="TextBox 1048713"/>
          <p:cNvSpPr txBox="1"/>
          <p:nvPr/>
        </p:nvSpPr>
        <p:spPr>
          <a:xfrm>
            <a:off x="4116576" y="2099307"/>
            <a:ext cx="4572000" cy="4701540"/>
          </a:xfrm>
          <a:prstGeom prst="rect">
            <a:avLst/>
          </a:prstGeom>
        </p:spPr>
        <p:txBody>
          <a:bodyPr wrap="square" rtlCol="0">
            <a:spAutoFit/>
          </a:bodyPr>
          <a:lstStyle/>
          <a:p>
            <a:r>
              <a:rPr lang="en-US" sz="2800">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481</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Deepan Prasanth</cp:lastModifiedBy>
  <cp:revision>3</cp:revision>
  <dcterms:created xsi:type="dcterms:W3CDTF">2024-03-29T04:07:22Z</dcterms:created>
  <dcterms:modified xsi:type="dcterms:W3CDTF">2024-08-31T15:39:30Z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1c1a5d6cee8748efb8ef8e4898ccfda4</vt:lpwstr>
  </property>
</Properties>
</file>