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D97C1FA-D0AE-447D-88A2-020DC06A1D07}" type="datetimeFigureOut">
              <a:rPr lang="en-IN" smtClean="0"/>
              <a:t>23-11-2022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219654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97C1FA-D0AE-447D-88A2-020DC06A1D07}"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303448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97C1FA-D0AE-447D-88A2-020DC06A1D07}"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347343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97C1FA-D0AE-447D-88A2-020DC06A1D07}"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932D1-7875-4071-AE13-493AF147822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7068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97C1FA-D0AE-447D-88A2-020DC06A1D07}"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1831951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97C1FA-D0AE-447D-88A2-020DC06A1D07}"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3769544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97C1FA-D0AE-447D-88A2-020DC06A1D07}"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846219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97C1FA-D0AE-447D-88A2-020DC06A1D07}"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2056389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97C1FA-D0AE-447D-88A2-020DC06A1D07}"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100590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97C1FA-D0AE-447D-88A2-020DC06A1D07}"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202341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97C1FA-D0AE-447D-88A2-020DC06A1D07}"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234326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97C1FA-D0AE-447D-88A2-020DC06A1D07}"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325546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97C1FA-D0AE-447D-88A2-020DC06A1D07}"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121353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97C1FA-D0AE-447D-88A2-020DC06A1D07}"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72525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7C1FA-D0AE-447D-88A2-020DC06A1D07}" type="datetimeFigureOut">
              <a:rPr lang="en-IN" smtClean="0"/>
              <a:t>23-11-2022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169932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97C1FA-D0AE-447D-88A2-020DC06A1D07}"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183775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97C1FA-D0AE-447D-88A2-020DC06A1D07}"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932D1-7875-4071-AE13-493AF1478227}" type="slidenum">
              <a:rPr lang="en-IN" smtClean="0"/>
              <a:t>‹#›</a:t>
            </a:fld>
            <a:endParaRPr lang="en-IN"/>
          </a:p>
        </p:txBody>
      </p:sp>
    </p:spTree>
    <p:extLst>
      <p:ext uri="{BB962C8B-B14F-4D97-AF65-F5344CB8AC3E}">
        <p14:creationId xmlns:p14="http://schemas.microsoft.com/office/powerpoint/2010/main" val="33767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97C1FA-D0AE-447D-88A2-020DC06A1D07}" type="datetimeFigureOut">
              <a:rPr lang="en-IN" smtClean="0"/>
              <a:t>23-11-2022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00932D1-7875-4071-AE13-493AF1478227}" type="slidenum">
              <a:rPr lang="en-IN" smtClean="0"/>
              <a:t>‹#›</a:t>
            </a:fld>
            <a:endParaRPr lang="en-IN"/>
          </a:p>
        </p:txBody>
      </p:sp>
    </p:spTree>
    <p:extLst>
      <p:ext uri="{BB962C8B-B14F-4D97-AF65-F5344CB8AC3E}">
        <p14:creationId xmlns:p14="http://schemas.microsoft.com/office/powerpoint/2010/main" val="30177304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F8B9-BF43-78B4-1052-11E042E364BB}"/>
              </a:ext>
            </a:extLst>
          </p:cNvPr>
          <p:cNvSpPr>
            <a:spLocks noGrp="1"/>
          </p:cNvSpPr>
          <p:nvPr>
            <p:ph type="ctrTitle"/>
          </p:nvPr>
        </p:nvSpPr>
        <p:spPr>
          <a:xfrm>
            <a:off x="1939177" y="466165"/>
            <a:ext cx="8791575" cy="1286716"/>
          </a:xfrm>
        </p:spPr>
        <p:txBody>
          <a:bodyPr/>
          <a:lstStyle/>
          <a:p>
            <a:r>
              <a:rPr lang="en-IN" dirty="0"/>
              <a:t>Online Examination System</a:t>
            </a:r>
          </a:p>
        </p:txBody>
      </p:sp>
      <p:pic>
        <p:nvPicPr>
          <p:cNvPr id="5" name="Picture 4">
            <a:extLst>
              <a:ext uri="{FF2B5EF4-FFF2-40B4-BE49-F238E27FC236}">
                <a16:creationId xmlns:a16="http://schemas.microsoft.com/office/drawing/2014/main" id="{2DBD9397-5E73-8E40-18F2-D89D606FB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870" y="2218764"/>
            <a:ext cx="9843247" cy="4065494"/>
          </a:xfrm>
          <a:prstGeom prst="rect">
            <a:avLst/>
          </a:prstGeom>
        </p:spPr>
      </p:pic>
    </p:spTree>
    <p:extLst>
      <p:ext uri="{BB962C8B-B14F-4D97-AF65-F5344CB8AC3E}">
        <p14:creationId xmlns:p14="http://schemas.microsoft.com/office/powerpoint/2010/main" val="3613593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2560B6-F4E3-0D28-5CA2-5D48F8606255}"/>
              </a:ext>
            </a:extLst>
          </p:cNvPr>
          <p:cNvSpPr txBox="1"/>
          <p:nvPr/>
        </p:nvSpPr>
        <p:spPr>
          <a:xfrm>
            <a:off x="304799" y="349624"/>
            <a:ext cx="11698941" cy="3046988"/>
          </a:xfrm>
          <a:prstGeom prst="rect">
            <a:avLst/>
          </a:prstGeom>
          <a:noFill/>
        </p:spPr>
        <p:txBody>
          <a:bodyPr wrap="square" rtlCol="0">
            <a:spAutoFit/>
          </a:bodyPr>
          <a:lstStyle/>
          <a:p>
            <a:r>
              <a:rPr lang="en-IN" sz="2400" b="1" i="1" dirty="0">
                <a:solidFill>
                  <a:schemeClr val="bg1">
                    <a:lumMod val="95000"/>
                    <a:lumOff val="5000"/>
                  </a:schemeClr>
                </a:solidFill>
              </a:rPr>
              <a:t>ABSTRACT</a:t>
            </a:r>
            <a:r>
              <a:rPr lang="en-IN" sz="2400" b="1" dirty="0">
                <a:solidFill>
                  <a:schemeClr val="bg1">
                    <a:lumMod val="95000"/>
                    <a:lumOff val="5000"/>
                  </a:schemeClr>
                </a:solidFill>
              </a:rPr>
              <a:t>:</a:t>
            </a:r>
          </a:p>
          <a:p>
            <a:r>
              <a:rPr lang="en-IN" sz="2400" dirty="0"/>
              <a:t>	Online examination system is web based application for technical evaluation .Online examination system not only replaces  paperwork but also releases the workload of faculty. It fulfils the requirements of the institutes to conduct the exams online . Students can give exam without the need of going to any physical destination. They can view the result at the sane time .Thus the purpose of the site is to provide a system that saves the efforts and time of faculty.</a:t>
            </a:r>
          </a:p>
          <a:p>
            <a:endParaRPr lang="en-IN" sz="2400" dirty="0"/>
          </a:p>
          <a:p>
            <a:endParaRPr lang="en-IN" sz="2400" dirty="0"/>
          </a:p>
        </p:txBody>
      </p:sp>
      <p:sp>
        <p:nvSpPr>
          <p:cNvPr id="5" name="TextBox 4">
            <a:extLst>
              <a:ext uri="{FF2B5EF4-FFF2-40B4-BE49-F238E27FC236}">
                <a16:creationId xmlns:a16="http://schemas.microsoft.com/office/drawing/2014/main" id="{BFFBA536-424F-EAE8-74A9-221869D75343}"/>
              </a:ext>
            </a:extLst>
          </p:cNvPr>
          <p:cNvSpPr txBox="1"/>
          <p:nvPr/>
        </p:nvSpPr>
        <p:spPr>
          <a:xfrm>
            <a:off x="417095" y="3240505"/>
            <a:ext cx="11181347" cy="2308324"/>
          </a:xfrm>
          <a:prstGeom prst="rect">
            <a:avLst/>
          </a:prstGeom>
          <a:noFill/>
        </p:spPr>
        <p:txBody>
          <a:bodyPr wrap="square" rtlCol="0">
            <a:spAutoFit/>
          </a:bodyPr>
          <a:lstStyle/>
          <a:p>
            <a:r>
              <a:rPr lang="en-IN" sz="2400" b="1" i="1" dirty="0">
                <a:solidFill>
                  <a:schemeClr val="bg1">
                    <a:lumMod val="95000"/>
                    <a:lumOff val="5000"/>
                  </a:schemeClr>
                </a:solidFill>
              </a:rPr>
              <a:t>AGILE METHODOLOGY</a:t>
            </a:r>
            <a:r>
              <a:rPr lang="en-IN" sz="2400" dirty="0">
                <a:solidFill>
                  <a:schemeClr val="bg1">
                    <a:lumMod val="95000"/>
                    <a:lumOff val="5000"/>
                  </a:schemeClr>
                </a:solidFill>
              </a:rPr>
              <a:t>:</a:t>
            </a:r>
          </a:p>
          <a:p>
            <a:r>
              <a:rPr lang="en-IN" sz="2400" dirty="0"/>
              <a:t>	</a:t>
            </a:r>
            <a:r>
              <a:rPr lang="en-US" sz="2400" b="0" i="0" dirty="0">
                <a:effectLst/>
                <a:latin typeface="TT_Norms_Pro"/>
              </a:rPr>
              <a:t>The Agile methodology is a way to manage a project by breaking it up into several phases. It involves constant collaboration with stakeholders and continuous improvement at every stage. Once the work begins, teams cycle through a process of planning, executing, and evaluating</a:t>
            </a:r>
            <a:r>
              <a:rPr lang="en-IN" sz="2400" b="0" i="0" dirty="0">
                <a:effectLst/>
                <a:latin typeface="TT_Norms_Pro"/>
              </a:rPr>
              <a:t> </a:t>
            </a:r>
            <a:r>
              <a:rPr lang="en-IN" sz="2400" dirty="0">
                <a:latin typeface="TT_Norms_Pro"/>
              </a:rPr>
              <a:t>called sprints.</a:t>
            </a:r>
            <a:endParaRPr lang="en-IN" sz="2400" dirty="0"/>
          </a:p>
          <a:p>
            <a:r>
              <a:rPr lang="en-IN" sz="2400" dirty="0"/>
              <a:t>	</a:t>
            </a:r>
          </a:p>
        </p:txBody>
      </p:sp>
    </p:spTree>
    <p:extLst>
      <p:ext uri="{BB962C8B-B14F-4D97-AF65-F5344CB8AC3E}">
        <p14:creationId xmlns:p14="http://schemas.microsoft.com/office/powerpoint/2010/main" val="4075576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74BF-61F2-8A49-6F6E-CF2DC9463B76}"/>
              </a:ext>
            </a:extLst>
          </p:cNvPr>
          <p:cNvSpPr>
            <a:spLocks noGrp="1"/>
          </p:cNvSpPr>
          <p:nvPr>
            <p:ph type="title"/>
          </p:nvPr>
        </p:nvSpPr>
        <p:spPr/>
        <p:txBody>
          <a:bodyPr/>
          <a:lstStyle/>
          <a:p>
            <a:r>
              <a:rPr lang="en-IN" dirty="0">
                <a:solidFill>
                  <a:schemeClr val="bg1">
                    <a:lumMod val="95000"/>
                    <a:lumOff val="5000"/>
                  </a:schemeClr>
                </a:solidFill>
              </a:rPr>
              <a:t>Initial sprint</a:t>
            </a:r>
          </a:p>
        </p:txBody>
      </p:sp>
      <p:sp>
        <p:nvSpPr>
          <p:cNvPr id="3" name="Content Placeholder 2">
            <a:extLst>
              <a:ext uri="{FF2B5EF4-FFF2-40B4-BE49-F238E27FC236}">
                <a16:creationId xmlns:a16="http://schemas.microsoft.com/office/drawing/2014/main" id="{D70A9F17-7D72-5EFF-0636-AB6225AE675C}"/>
              </a:ext>
            </a:extLst>
          </p:cNvPr>
          <p:cNvSpPr>
            <a:spLocks noGrp="1"/>
          </p:cNvSpPr>
          <p:nvPr>
            <p:ph idx="1"/>
          </p:nvPr>
        </p:nvSpPr>
        <p:spPr>
          <a:xfrm>
            <a:off x="1141412" y="2249487"/>
            <a:ext cx="6094787" cy="3541714"/>
          </a:xfrm>
        </p:spPr>
        <p:txBody>
          <a:bodyPr/>
          <a:lstStyle/>
          <a:p>
            <a:r>
              <a:rPr lang="en-IN" dirty="0"/>
              <a:t>Overall requirements gathering from customer </a:t>
            </a:r>
          </a:p>
          <a:p>
            <a:r>
              <a:rPr lang="en-IN" dirty="0"/>
              <a:t>Estimating the time and price for the development of the product</a:t>
            </a:r>
          </a:p>
          <a:p>
            <a:r>
              <a:rPr lang="en-IN" dirty="0"/>
              <a:t>Prioritize the features of the software</a:t>
            </a:r>
          </a:p>
          <a:p>
            <a:r>
              <a:rPr lang="en-IN" dirty="0"/>
              <a:t>Assigning tasks to the team members</a:t>
            </a:r>
          </a:p>
          <a:p>
            <a:endParaRPr lang="en-IN" dirty="0"/>
          </a:p>
        </p:txBody>
      </p:sp>
      <p:pic>
        <p:nvPicPr>
          <p:cNvPr id="5" name="Picture 4">
            <a:extLst>
              <a:ext uri="{FF2B5EF4-FFF2-40B4-BE49-F238E27FC236}">
                <a16:creationId xmlns:a16="http://schemas.microsoft.com/office/drawing/2014/main" id="{9B7B54D4-0B21-7191-FEF6-9E23CB9C6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2698378"/>
            <a:ext cx="6094787" cy="3810000"/>
          </a:xfrm>
          <a:prstGeom prst="rect">
            <a:avLst/>
          </a:prstGeom>
        </p:spPr>
      </p:pic>
    </p:spTree>
    <p:extLst>
      <p:ext uri="{BB962C8B-B14F-4D97-AF65-F5344CB8AC3E}">
        <p14:creationId xmlns:p14="http://schemas.microsoft.com/office/powerpoint/2010/main" val="2583398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A2B5-BC8C-71E5-54EA-750E4D990FCE}"/>
              </a:ext>
            </a:extLst>
          </p:cNvPr>
          <p:cNvSpPr>
            <a:spLocks noGrp="1"/>
          </p:cNvSpPr>
          <p:nvPr>
            <p:ph type="title"/>
          </p:nvPr>
        </p:nvSpPr>
        <p:spPr/>
        <p:txBody>
          <a:bodyPr/>
          <a:lstStyle/>
          <a:p>
            <a:r>
              <a:rPr lang="en-IN" dirty="0">
                <a:solidFill>
                  <a:schemeClr val="bg1">
                    <a:lumMod val="95000"/>
                    <a:lumOff val="5000"/>
                  </a:schemeClr>
                </a:solidFill>
              </a:rPr>
              <a:t>First sprint</a:t>
            </a:r>
          </a:p>
        </p:txBody>
      </p:sp>
      <p:sp>
        <p:nvSpPr>
          <p:cNvPr id="3" name="Content Placeholder 2">
            <a:extLst>
              <a:ext uri="{FF2B5EF4-FFF2-40B4-BE49-F238E27FC236}">
                <a16:creationId xmlns:a16="http://schemas.microsoft.com/office/drawing/2014/main" id="{8535FD6B-9DA3-DE60-9E9F-663BE2B69FD1}"/>
              </a:ext>
            </a:extLst>
          </p:cNvPr>
          <p:cNvSpPr>
            <a:spLocks noGrp="1"/>
          </p:cNvSpPr>
          <p:nvPr>
            <p:ph idx="1"/>
          </p:nvPr>
        </p:nvSpPr>
        <p:spPr>
          <a:xfrm>
            <a:off x="1141413" y="2249487"/>
            <a:ext cx="4954588" cy="3541714"/>
          </a:xfrm>
        </p:spPr>
        <p:txBody>
          <a:bodyPr/>
          <a:lstStyle/>
          <a:p>
            <a:r>
              <a:rPr lang="en-IN" dirty="0"/>
              <a:t>Login page</a:t>
            </a:r>
          </a:p>
          <a:p>
            <a:r>
              <a:rPr lang="en-IN" dirty="0"/>
              <a:t>Testing the features of the login page with the customer</a:t>
            </a:r>
          </a:p>
          <a:p>
            <a:r>
              <a:rPr lang="en-IN" dirty="0"/>
              <a:t>Gathering the requirements for the next sprint</a:t>
            </a:r>
          </a:p>
          <a:p>
            <a:endParaRPr lang="en-IN" dirty="0"/>
          </a:p>
        </p:txBody>
      </p:sp>
      <p:pic>
        <p:nvPicPr>
          <p:cNvPr id="5" name="Picture 4">
            <a:extLst>
              <a:ext uri="{FF2B5EF4-FFF2-40B4-BE49-F238E27FC236}">
                <a16:creationId xmlns:a16="http://schemas.microsoft.com/office/drawing/2014/main" id="{27B3F572-91E8-73F9-DDE4-9AF49711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158" y="423069"/>
            <a:ext cx="6268227" cy="5117119"/>
          </a:xfrm>
          <a:prstGeom prst="rect">
            <a:avLst/>
          </a:prstGeom>
        </p:spPr>
      </p:pic>
    </p:spTree>
    <p:extLst>
      <p:ext uri="{BB962C8B-B14F-4D97-AF65-F5344CB8AC3E}">
        <p14:creationId xmlns:p14="http://schemas.microsoft.com/office/powerpoint/2010/main" val="316460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D40C-45E1-FBCE-49D9-DB701D8B3948}"/>
              </a:ext>
            </a:extLst>
          </p:cNvPr>
          <p:cNvSpPr>
            <a:spLocks noGrp="1"/>
          </p:cNvSpPr>
          <p:nvPr>
            <p:ph type="title"/>
          </p:nvPr>
        </p:nvSpPr>
        <p:spPr/>
        <p:txBody>
          <a:bodyPr/>
          <a:lstStyle/>
          <a:p>
            <a:r>
              <a:rPr lang="en-IN" dirty="0">
                <a:solidFill>
                  <a:schemeClr val="bg1">
                    <a:lumMod val="95000"/>
                    <a:lumOff val="5000"/>
                  </a:schemeClr>
                </a:solidFill>
              </a:rPr>
              <a:t>Second sprint</a:t>
            </a:r>
          </a:p>
        </p:txBody>
      </p:sp>
      <p:sp>
        <p:nvSpPr>
          <p:cNvPr id="3" name="Content Placeholder 2">
            <a:extLst>
              <a:ext uri="{FF2B5EF4-FFF2-40B4-BE49-F238E27FC236}">
                <a16:creationId xmlns:a16="http://schemas.microsoft.com/office/drawing/2014/main" id="{AA8BBCDA-E022-5140-0A3E-148C5918F78C}"/>
              </a:ext>
            </a:extLst>
          </p:cNvPr>
          <p:cNvSpPr>
            <a:spLocks noGrp="1"/>
          </p:cNvSpPr>
          <p:nvPr>
            <p:ph idx="1"/>
          </p:nvPr>
        </p:nvSpPr>
        <p:spPr>
          <a:xfrm>
            <a:off x="1141413" y="2249487"/>
            <a:ext cx="4153890" cy="3541714"/>
          </a:xfrm>
        </p:spPr>
        <p:txBody>
          <a:bodyPr>
            <a:normAutofit fontScale="92500"/>
          </a:bodyPr>
          <a:lstStyle/>
          <a:p>
            <a:r>
              <a:rPr lang="en-IN" dirty="0"/>
              <a:t>Created the feature of uploading exam questions and papers</a:t>
            </a:r>
          </a:p>
          <a:p>
            <a:r>
              <a:rPr lang="en-IN" dirty="0"/>
              <a:t>Explaining the features in the product to the customer</a:t>
            </a:r>
          </a:p>
          <a:p>
            <a:r>
              <a:rPr lang="en-IN" dirty="0"/>
              <a:t>Testing the features</a:t>
            </a:r>
          </a:p>
          <a:p>
            <a:r>
              <a:rPr lang="en-IN" dirty="0"/>
              <a:t>Requirements for the next sprint</a:t>
            </a:r>
          </a:p>
          <a:p>
            <a:endParaRPr lang="en-IN" dirty="0"/>
          </a:p>
        </p:txBody>
      </p:sp>
      <p:pic>
        <p:nvPicPr>
          <p:cNvPr id="7" name="Picture 6">
            <a:extLst>
              <a:ext uri="{FF2B5EF4-FFF2-40B4-BE49-F238E27FC236}">
                <a16:creationId xmlns:a16="http://schemas.microsoft.com/office/drawing/2014/main" id="{5FDE5924-8A8F-6334-CBF1-6A1CF3279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612" y="1272290"/>
            <a:ext cx="6302242" cy="4313419"/>
          </a:xfrm>
          <a:prstGeom prst="rect">
            <a:avLst/>
          </a:prstGeom>
        </p:spPr>
      </p:pic>
    </p:spTree>
    <p:extLst>
      <p:ext uri="{BB962C8B-B14F-4D97-AF65-F5344CB8AC3E}">
        <p14:creationId xmlns:p14="http://schemas.microsoft.com/office/powerpoint/2010/main" val="1224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167E-52EF-2303-B7AE-6CF0C7570E9A}"/>
              </a:ext>
            </a:extLst>
          </p:cNvPr>
          <p:cNvSpPr>
            <a:spLocks noGrp="1"/>
          </p:cNvSpPr>
          <p:nvPr>
            <p:ph type="title"/>
          </p:nvPr>
        </p:nvSpPr>
        <p:spPr/>
        <p:txBody>
          <a:bodyPr/>
          <a:lstStyle/>
          <a:p>
            <a:r>
              <a:rPr lang="en-IN" dirty="0">
                <a:solidFill>
                  <a:schemeClr val="bg1">
                    <a:lumMod val="95000"/>
                    <a:lumOff val="5000"/>
                  </a:schemeClr>
                </a:solidFill>
              </a:rPr>
              <a:t>Third sprint</a:t>
            </a:r>
          </a:p>
        </p:txBody>
      </p:sp>
      <p:sp>
        <p:nvSpPr>
          <p:cNvPr id="3" name="Content Placeholder 2">
            <a:extLst>
              <a:ext uri="{FF2B5EF4-FFF2-40B4-BE49-F238E27FC236}">
                <a16:creationId xmlns:a16="http://schemas.microsoft.com/office/drawing/2014/main" id="{6D51B871-CBEF-66BA-8708-C3C8CF8A42B8}"/>
              </a:ext>
            </a:extLst>
          </p:cNvPr>
          <p:cNvSpPr>
            <a:spLocks noGrp="1"/>
          </p:cNvSpPr>
          <p:nvPr>
            <p:ph idx="1"/>
          </p:nvPr>
        </p:nvSpPr>
        <p:spPr>
          <a:xfrm>
            <a:off x="1141413" y="2249487"/>
            <a:ext cx="4318094" cy="3541714"/>
          </a:xfrm>
        </p:spPr>
        <p:txBody>
          <a:bodyPr/>
          <a:lstStyle/>
          <a:p>
            <a:r>
              <a:rPr lang="en-IN" dirty="0"/>
              <a:t>Added the feature of writing exam</a:t>
            </a:r>
          </a:p>
          <a:p>
            <a:r>
              <a:rPr lang="en-IN" dirty="0"/>
              <a:t>Testing the feature with the customer</a:t>
            </a:r>
          </a:p>
          <a:p>
            <a:r>
              <a:rPr lang="en-IN" dirty="0"/>
              <a:t>Gathering requirements for the next sprint</a:t>
            </a:r>
          </a:p>
          <a:p>
            <a:endParaRPr lang="en-IN" dirty="0"/>
          </a:p>
        </p:txBody>
      </p:sp>
      <p:pic>
        <p:nvPicPr>
          <p:cNvPr id="4" name="Picture 3">
            <a:extLst>
              <a:ext uri="{FF2B5EF4-FFF2-40B4-BE49-F238E27FC236}">
                <a16:creationId xmlns:a16="http://schemas.microsoft.com/office/drawing/2014/main" id="{A4733EF4-9F31-DF6A-2BA5-1C386E48F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02" y="1066799"/>
            <a:ext cx="6896698" cy="4389500"/>
          </a:xfrm>
          <a:prstGeom prst="rect">
            <a:avLst/>
          </a:prstGeom>
        </p:spPr>
      </p:pic>
    </p:spTree>
    <p:extLst>
      <p:ext uri="{BB962C8B-B14F-4D97-AF65-F5344CB8AC3E}">
        <p14:creationId xmlns:p14="http://schemas.microsoft.com/office/powerpoint/2010/main" val="20329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64BB-0FCB-11F8-9A9A-6C16DAE6A985}"/>
              </a:ext>
            </a:extLst>
          </p:cNvPr>
          <p:cNvSpPr>
            <a:spLocks noGrp="1"/>
          </p:cNvSpPr>
          <p:nvPr>
            <p:ph type="title"/>
          </p:nvPr>
        </p:nvSpPr>
        <p:spPr/>
        <p:txBody>
          <a:bodyPr/>
          <a:lstStyle/>
          <a:p>
            <a:r>
              <a:rPr lang="en-IN" dirty="0">
                <a:solidFill>
                  <a:schemeClr val="bg1">
                    <a:lumMod val="95000"/>
                    <a:lumOff val="5000"/>
                  </a:schemeClr>
                </a:solidFill>
              </a:rPr>
              <a:t>Final sprint ,maintenance and support</a:t>
            </a:r>
          </a:p>
        </p:txBody>
      </p:sp>
      <p:sp>
        <p:nvSpPr>
          <p:cNvPr id="3" name="Content Placeholder 2">
            <a:extLst>
              <a:ext uri="{FF2B5EF4-FFF2-40B4-BE49-F238E27FC236}">
                <a16:creationId xmlns:a16="http://schemas.microsoft.com/office/drawing/2014/main" id="{C4184A4F-69AA-FE08-E550-29CB2A603C5D}"/>
              </a:ext>
            </a:extLst>
          </p:cNvPr>
          <p:cNvSpPr>
            <a:spLocks noGrp="1"/>
          </p:cNvSpPr>
          <p:nvPr>
            <p:ph idx="1"/>
          </p:nvPr>
        </p:nvSpPr>
        <p:spPr>
          <a:xfrm>
            <a:off x="1141413" y="2249487"/>
            <a:ext cx="5214564" cy="3541714"/>
          </a:xfrm>
        </p:spPr>
        <p:txBody>
          <a:bodyPr/>
          <a:lstStyle/>
          <a:p>
            <a:r>
              <a:rPr lang="en-IN" dirty="0"/>
              <a:t>Added the feature of viewing the result</a:t>
            </a:r>
          </a:p>
          <a:p>
            <a:r>
              <a:rPr lang="en-IN" dirty="0"/>
              <a:t>Final project testing </a:t>
            </a:r>
          </a:p>
          <a:p>
            <a:r>
              <a:rPr lang="en-IN" dirty="0"/>
              <a:t>Discussions about the feature update and project update</a:t>
            </a:r>
          </a:p>
          <a:p>
            <a:endParaRPr lang="en-IN" dirty="0"/>
          </a:p>
        </p:txBody>
      </p:sp>
      <p:pic>
        <p:nvPicPr>
          <p:cNvPr id="5" name="Picture 4">
            <a:extLst>
              <a:ext uri="{FF2B5EF4-FFF2-40B4-BE49-F238E27FC236}">
                <a16:creationId xmlns:a16="http://schemas.microsoft.com/office/drawing/2014/main" id="{9F00098A-453F-AEDA-60CE-988536993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450" y="1902478"/>
            <a:ext cx="5902550" cy="3053043"/>
          </a:xfrm>
          <a:prstGeom prst="rect">
            <a:avLst/>
          </a:prstGeom>
        </p:spPr>
      </p:pic>
    </p:spTree>
    <p:extLst>
      <p:ext uri="{BB962C8B-B14F-4D97-AF65-F5344CB8AC3E}">
        <p14:creationId xmlns:p14="http://schemas.microsoft.com/office/powerpoint/2010/main" val="128018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B64A53-FDC4-BCC8-6416-6307E2B16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21" y="1604892"/>
            <a:ext cx="5143379" cy="4086733"/>
          </a:xfrm>
          <a:prstGeom prst="rect">
            <a:avLst/>
          </a:prstGeom>
        </p:spPr>
      </p:pic>
      <p:pic>
        <p:nvPicPr>
          <p:cNvPr id="9" name="Picture 8">
            <a:extLst>
              <a:ext uri="{FF2B5EF4-FFF2-40B4-BE49-F238E27FC236}">
                <a16:creationId xmlns:a16="http://schemas.microsoft.com/office/drawing/2014/main" id="{AC0486C7-5A8A-C9B0-EEF6-77DD4CEB0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152" y="1461247"/>
            <a:ext cx="5143379" cy="4320988"/>
          </a:xfrm>
          <a:prstGeom prst="rect">
            <a:avLst/>
          </a:prstGeom>
        </p:spPr>
      </p:pic>
      <p:sp>
        <p:nvSpPr>
          <p:cNvPr id="10" name="TextBox 9">
            <a:extLst>
              <a:ext uri="{FF2B5EF4-FFF2-40B4-BE49-F238E27FC236}">
                <a16:creationId xmlns:a16="http://schemas.microsoft.com/office/drawing/2014/main" id="{10A49D02-56CB-17BF-9B16-4278520B53C8}"/>
              </a:ext>
            </a:extLst>
          </p:cNvPr>
          <p:cNvSpPr txBox="1"/>
          <p:nvPr/>
        </p:nvSpPr>
        <p:spPr>
          <a:xfrm>
            <a:off x="1192306" y="923365"/>
            <a:ext cx="4446494" cy="369332"/>
          </a:xfrm>
          <a:prstGeom prst="rect">
            <a:avLst/>
          </a:prstGeom>
          <a:noFill/>
        </p:spPr>
        <p:txBody>
          <a:bodyPr wrap="square" rtlCol="0">
            <a:spAutoFit/>
          </a:bodyPr>
          <a:lstStyle/>
          <a:p>
            <a:pPr algn="ctr"/>
            <a:r>
              <a:rPr lang="en-IN" dirty="0"/>
              <a:t>USE CASE</a:t>
            </a:r>
          </a:p>
        </p:txBody>
      </p:sp>
      <p:sp>
        <p:nvSpPr>
          <p:cNvPr id="11" name="TextBox 10">
            <a:extLst>
              <a:ext uri="{FF2B5EF4-FFF2-40B4-BE49-F238E27FC236}">
                <a16:creationId xmlns:a16="http://schemas.microsoft.com/office/drawing/2014/main" id="{9CB3F7CF-8391-92D3-8582-7C39E77B0DD4}"/>
              </a:ext>
            </a:extLst>
          </p:cNvPr>
          <p:cNvSpPr txBox="1"/>
          <p:nvPr/>
        </p:nvSpPr>
        <p:spPr>
          <a:xfrm>
            <a:off x="6096000" y="1030941"/>
            <a:ext cx="5656729" cy="369332"/>
          </a:xfrm>
          <a:prstGeom prst="rect">
            <a:avLst/>
          </a:prstGeom>
          <a:noFill/>
        </p:spPr>
        <p:txBody>
          <a:bodyPr wrap="square" rtlCol="0">
            <a:spAutoFit/>
          </a:bodyPr>
          <a:lstStyle/>
          <a:p>
            <a:pPr algn="ctr"/>
            <a:r>
              <a:rPr lang="en-IN" dirty="0"/>
              <a:t>CLASS DIAGRAM</a:t>
            </a:r>
          </a:p>
        </p:txBody>
      </p:sp>
    </p:spTree>
    <p:extLst>
      <p:ext uri="{BB962C8B-B14F-4D97-AF65-F5344CB8AC3E}">
        <p14:creationId xmlns:p14="http://schemas.microsoft.com/office/powerpoint/2010/main" val="270790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fltVal val="0"/>
                                          </p:val>
                                        </p:tav>
                                        <p:tav tm="100000">
                                          <p:val>
                                            <p:strVal val="#ppt_w"/>
                                          </p:val>
                                        </p:tav>
                                      </p:tavLst>
                                    </p:anim>
                                    <p:anim calcmode="lin" valueType="num">
                                      <p:cBhvr>
                                        <p:cTn id="15" dur="1000" fill="hold"/>
                                        <p:tgtEl>
                                          <p:spTgt spid="9"/>
                                        </p:tgtEl>
                                        <p:attrNameLst>
                                          <p:attrName>ppt_h</p:attrName>
                                        </p:attrNameLst>
                                      </p:cBhvr>
                                      <p:tavLst>
                                        <p:tav tm="0">
                                          <p:val>
                                            <p:fltVal val="0"/>
                                          </p:val>
                                        </p:tav>
                                        <p:tav tm="100000">
                                          <p:val>
                                            <p:strVal val="#ppt_h"/>
                                          </p:val>
                                        </p:tav>
                                      </p:tavLst>
                                    </p:anim>
                                    <p:anim calcmode="lin" valueType="num">
                                      <p:cBhvr>
                                        <p:cTn id="16" dur="1000" fill="hold"/>
                                        <p:tgtEl>
                                          <p:spTgt spid="9"/>
                                        </p:tgtEl>
                                        <p:attrNameLst>
                                          <p:attrName>style.rotation</p:attrName>
                                        </p:attrNameLst>
                                      </p:cBhvr>
                                      <p:tavLst>
                                        <p:tav tm="0">
                                          <p:val>
                                            <p:fltVal val="90"/>
                                          </p:val>
                                        </p:tav>
                                        <p:tav tm="100000">
                                          <p:val>
                                            <p:fltVal val="0"/>
                                          </p:val>
                                        </p:tav>
                                      </p:tavLst>
                                    </p:anim>
                                    <p:animEffect transition="in" filter="fad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FAC5-211B-5962-6126-F1C4018BA40A}"/>
              </a:ext>
            </a:extLst>
          </p:cNvPr>
          <p:cNvSpPr>
            <a:spLocks noGrp="1"/>
          </p:cNvSpPr>
          <p:nvPr>
            <p:ph type="title"/>
          </p:nvPr>
        </p:nvSpPr>
        <p:spPr/>
        <p:txBody>
          <a:bodyPr/>
          <a:lstStyle/>
          <a:p>
            <a:pPr algn="ctr"/>
            <a:r>
              <a:rPr lang="en-IN" dirty="0"/>
              <a:t>Thank you</a:t>
            </a:r>
          </a:p>
        </p:txBody>
      </p:sp>
      <p:sp>
        <p:nvSpPr>
          <p:cNvPr id="3" name="Content Placeholder 2">
            <a:extLst>
              <a:ext uri="{FF2B5EF4-FFF2-40B4-BE49-F238E27FC236}">
                <a16:creationId xmlns:a16="http://schemas.microsoft.com/office/drawing/2014/main" id="{9D5539F5-71AE-89C6-05FD-8E3A53D970DC}"/>
              </a:ext>
            </a:extLst>
          </p:cNvPr>
          <p:cNvSpPr>
            <a:spLocks noGrp="1"/>
          </p:cNvSpPr>
          <p:nvPr>
            <p:ph idx="1"/>
          </p:nvPr>
        </p:nvSpPr>
        <p:spPr>
          <a:xfrm>
            <a:off x="1141414" y="2877017"/>
            <a:ext cx="3269222" cy="3541714"/>
          </a:xfrm>
        </p:spPr>
        <p:txBody>
          <a:bodyPr/>
          <a:lstStyle/>
          <a:p>
            <a:r>
              <a:rPr lang="en-IN" dirty="0"/>
              <a:t>Praveen V</a:t>
            </a:r>
          </a:p>
          <a:p>
            <a:r>
              <a:rPr lang="en-IN" dirty="0"/>
              <a:t>Ratish MS</a:t>
            </a:r>
          </a:p>
          <a:p>
            <a:r>
              <a:rPr lang="en-IN" dirty="0"/>
              <a:t>Arun</a:t>
            </a:r>
          </a:p>
          <a:p>
            <a:r>
              <a:rPr lang="en-IN" dirty="0"/>
              <a:t>Karthikeyan MS</a:t>
            </a:r>
          </a:p>
          <a:p>
            <a:r>
              <a:rPr lang="en-IN" dirty="0" err="1"/>
              <a:t>Thirumurugan</a:t>
            </a:r>
            <a:r>
              <a:rPr lang="en-IN" dirty="0"/>
              <a:t> K</a:t>
            </a:r>
          </a:p>
        </p:txBody>
      </p:sp>
      <p:sp>
        <p:nvSpPr>
          <p:cNvPr id="6" name="TextBox 5">
            <a:extLst>
              <a:ext uri="{FF2B5EF4-FFF2-40B4-BE49-F238E27FC236}">
                <a16:creationId xmlns:a16="http://schemas.microsoft.com/office/drawing/2014/main" id="{1142ABD2-B8FD-96F5-AE73-E23DF97312A6}"/>
              </a:ext>
            </a:extLst>
          </p:cNvPr>
          <p:cNvSpPr txBox="1"/>
          <p:nvPr/>
        </p:nvSpPr>
        <p:spPr>
          <a:xfrm>
            <a:off x="1039906" y="2097088"/>
            <a:ext cx="4231341" cy="523220"/>
          </a:xfrm>
          <a:prstGeom prst="rect">
            <a:avLst/>
          </a:prstGeom>
          <a:noFill/>
        </p:spPr>
        <p:txBody>
          <a:bodyPr wrap="square" rtlCol="0">
            <a:spAutoFit/>
          </a:bodyPr>
          <a:lstStyle/>
          <a:p>
            <a:r>
              <a:rPr lang="en-IN" sz="2800" dirty="0">
                <a:solidFill>
                  <a:schemeClr val="bg1"/>
                </a:solidFill>
              </a:rPr>
              <a:t>TEAM MEMBERS:</a:t>
            </a:r>
          </a:p>
        </p:txBody>
      </p:sp>
      <p:sp>
        <p:nvSpPr>
          <p:cNvPr id="7" name="TextBox 6">
            <a:extLst>
              <a:ext uri="{FF2B5EF4-FFF2-40B4-BE49-F238E27FC236}">
                <a16:creationId xmlns:a16="http://schemas.microsoft.com/office/drawing/2014/main" id="{077CE6BB-2B71-8A4C-1111-2D381FB36842}"/>
              </a:ext>
            </a:extLst>
          </p:cNvPr>
          <p:cNvSpPr txBox="1"/>
          <p:nvPr/>
        </p:nvSpPr>
        <p:spPr>
          <a:xfrm>
            <a:off x="5271247" y="2877017"/>
            <a:ext cx="3872753" cy="24285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600" dirty="0"/>
              <a:t>Ajay raj Agarwal s</a:t>
            </a:r>
          </a:p>
          <a:p>
            <a:pPr marL="285750" indent="-285750">
              <a:lnSpc>
                <a:spcPct val="150000"/>
              </a:lnSpc>
              <a:buFont typeface="Arial" panose="020B0604020202020204" pitchFamily="34" charset="0"/>
              <a:buChar char="•"/>
            </a:pPr>
            <a:r>
              <a:rPr lang="en-IN" sz="2600" dirty="0"/>
              <a:t>Ibrahim </a:t>
            </a:r>
            <a:r>
              <a:rPr lang="en-IN" sz="2600" dirty="0" err="1"/>
              <a:t>Navas</a:t>
            </a:r>
            <a:r>
              <a:rPr lang="en-IN" sz="2600" dirty="0"/>
              <a:t> s</a:t>
            </a:r>
          </a:p>
          <a:p>
            <a:pPr marL="285750" indent="-285750">
              <a:lnSpc>
                <a:spcPct val="150000"/>
              </a:lnSpc>
              <a:buFont typeface="Arial" panose="020B0604020202020204" pitchFamily="34" charset="0"/>
              <a:buChar char="•"/>
            </a:pPr>
            <a:r>
              <a:rPr lang="en-IN" sz="2600" dirty="0" err="1"/>
              <a:t>Kabileshwaran</a:t>
            </a:r>
            <a:r>
              <a:rPr lang="en-IN" sz="2600" dirty="0"/>
              <a:t> </a:t>
            </a:r>
          </a:p>
          <a:p>
            <a:pPr marL="285750" indent="-285750">
              <a:lnSpc>
                <a:spcPct val="150000"/>
              </a:lnSpc>
              <a:buFont typeface="Arial" panose="020B0604020202020204" pitchFamily="34" charset="0"/>
              <a:buChar char="•"/>
            </a:pPr>
            <a:r>
              <a:rPr lang="en-IN" sz="2600" dirty="0"/>
              <a:t>Jayaram</a:t>
            </a:r>
          </a:p>
        </p:txBody>
      </p:sp>
    </p:spTree>
    <p:extLst>
      <p:ext uri="{BB962C8B-B14F-4D97-AF65-F5344CB8AC3E}">
        <p14:creationId xmlns:p14="http://schemas.microsoft.com/office/powerpoint/2010/main" val="952201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55</TotalTime>
  <Words>295</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TT_Norms_Pro</vt:lpstr>
      <vt:lpstr>Tw Cen MT</vt:lpstr>
      <vt:lpstr>Circuit</vt:lpstr>
      <vt:lpstr>Online Examination System</vt:lpstr>
      <vt:lpstr>PowerPoint Presentation</vt:lpstr>
      <vt:lpstr>Initial sprint</vt:lpstr>
      <vt:lpstr>First sprint</vt:lpstr>
      <vt:lpstr>Second sprint</vt:lpstr>
      <vt:lpstr>Third sprint</vt:lpstr>
      <vt:lpstr>Final sprint ,maintenance and support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System</dc:title>
  <dc:creator>rathuratish007@gmail.com</dc:creator>
  <cp:lastModifiedBy>rathuratish007@gmail.com</cp:lastModifiedBy>
  <cp:revision>2</cp:revision>
  <dcterms:created xsi:type="dcterms:W3CDTF">2022-11-23T16:00:47Z</dcterms:created>
  <dcterms:modified xsi:type="dcterms:W3CDTF">2022-11-23T16:56:30Z</dcterms:modified>
</cp:coreProperties>
</file>