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311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2598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R</a:t>
            </a:r>
            <a:r>
              <a:rPr sz="2400" lang="en-US"/>
              <a:t>.</a:t>
            </a:r>
            <a:r>
              <a:rPr sz="2400" lang="en-US"/>
              <a:t>P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V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N</a:t>
            </a:r>
            <a:r>
              <a:rPr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6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asunm1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6375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25806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259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10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311300"/>
            <a:ext cx="3232514" cy="1869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2024-03-26T10:07:22Z</dcterms:created>
  <dcterms:modified xsi:type="dcterms:W3CDTF">2024-09-02T18:54:14Z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98a450e8d996424aa088c1276b18b9f6</vt:lpwstr>
  </property>
</Properties>
</file>