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2" d="100"/>
          <a:sy n="72" d="100"/>
        </p:scale>
        <p:origin x="-552" y="20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4</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8</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9</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11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US" sz="2400" dirty="0" smtClean="0"/>
              <a:t>PRAVEEN BABU J </a:t>
            </a:r>
            <a:endParaRPr lang="en-US" sz="2400" dirty="0"/>
          </a:p>
          <a:p>
            <a:r>
              <a:rPr lang="en-US" sz="2400" dirty="0"/>
              <a:t>REGISTER NO: </a:t>
            </a:r>
            <a:r>
              <a:rPr lang="en-US" sz="2400" dirty="0" smtClean="0"/>
              <a:t>312210632</a:t>
            </a:r>
            <a:endParaRPr lang="en-US" sz="2400" dirty="0"/>
          </a:p>
          <a:p>
            <a:r>
              <a:rPr lang="en-US" sz="2400" dirty="0" smtClean="0"/>
              <a:t>DEPARTMENT:B.COM(GENERAL)</a:t>
            </a:r>
            <a:endParaRPr lang="en-US" sz="2400" dirty="0"/>
          </a:p>
          <a:p>
            <a:r>
              <a:rPr lang="en-US" sz="2400" dirty="0"/>
              <a:t>COLLEGE: SRM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TextBox 10"/>
          <p:cNvSpPr txBox="1"/>
          <p:nvPr/>
        </p:nvSpPr>
        <p:spPr>
          <a:xfrm>
            <a:off x="1219200" y="1600200"/>
            <a:ext cx="7924800" cy="2923877"/>
          </a:xfrm>
          <a:prstGeom prst="rect">
            <a:avLst/>
          </a:prstGeom>
          <a:noFill/>
        </p:spPr>
        <p:txBody>
          <a:bodyPr wrap="square" rtlCol="0">
            <a:spAutoFit/>
          </a:bodyPr>
          <a:lstStyle/>
          <a:p>
            <a:r>
              <a:rPr lang="en-US" b="1" dirty="0"/>
              <a:t>Data Cleaning:</a:t>
            </a:r>
            <a:r>
              <a:rPr lang="en-US" dirty="0"/>
              <a:t> Removing duplicates, handling missing values, and ensuring data consistency.</a:t>
            </a:r>
          </a:p>
          <a:p>
            <a:r>
              <a:rPr lang="en-US" b="1" dirty="0"/>
              <a:t>Exploratory Data Analysis (EDA):</a:t>
            </a:r>
            <a:r>
              <a:rPr lang="en-US" dirty="0"/>
              <a:t> Understanding the data distribution and </a:t>
            </a:r>
            <a:r>
              <a:rPr lang="en-US" sz="2000" dirty="0"/>
              <a:t>identifying</a:t>
            </a:r>
            <a:r>
              <a:rPr lang="en-US" dirty="0"/>
              <a:t> initial patterns</a:t>
            </a:r>
          </a:p>
          <a:p>
            <a:r>
              <a:rPr lang="en-US" dirty="0"/>
              <a:t>.</a:t>
            </a:r>
            <a:r>
              <a:rPr lang="en-US" b="1" dirty="0"/>
              <a:t>Statistical Analysis:</a:t>
            </a:r>
            <a:r>
              <a:rPr lang="en-US" dirty="0"/>
              <a:t> Calculating turnover rates and correlating attrition with various factors.</a:t>
            </a:r>
          </a:p>
          <a:p>
            <a:r>
              <a:rPr lang="en-US" sz="2000" b="1" dirty="0"/>
              <a:t>Visualization</a:t>
            </a:r>
            <a:r>
              <a:rPr lang="en-US" b="1" dirty="0"/>
              <a:t> Creation:</a:t>
            </a:r>
            <a:r>
              <a:rPr lang="en-US" dirty="0"/>
              <a:t> Developing charts, graphs, and other visual elements to represent the data effectively.</a:t>
            </a:r>
          </a:p>
          <a:p>
            <a:r>
              <a:rPr lang="en-US" b="1" dirty="0"/>
              <a:t>Trend Analysis:</a:t>
            </a:r>
            <a:r>
              <a:rPr lang="en-US" dirty="0"/>
              <a:t> Analyzing historical data to identify patterns and predict future attrition trends.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pic>
        <p:nvPicPr>
          <p:cNvPr id="8" name="Picture 7" descr="ppt.PNG"/>
          <p:cNvPicPr>
            <a:picLocks noChangeAspect="1"/>
          </p:cNvPicPr>
          <p:nvPr/>
        </p:nvPicPr>
        <p:blipFill>
          <a:blip r:embed="rId4"/>
          <a:stretch>
            <a:fillRect/>
          </a:stretch>
        </p:blipFill>
        <p:spPr>
          <a:xfrm>
            <a:off x="1524000" y="1600200"/>
            <a:ext cx="5868219" cy="379147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143000" y="1600200"/>
            <a:ext cx="7467600" cy="2831544"/>
          </a:xfrm>
          <a:prstGeom prst="rect">
            <a:avLst/>
          </a:prstGeom>
          <a:noFill/>
        </p:spPr>
        <p:txBody>
          <a:bodyPr wrap="square" rtlCol="0">
            <a:spAutoFit/>
          </a:bodyPr>
          <a:lstStyle/>
          <a:p>
            <a:r>
              <a:rPr lang="en-US" sz="2000" dirty="0"/>
              <a:t>The Excel dashboard provides a powerful tool for analyzing employee attrition, offering valuable insights that can help improve employee retention strategies. By leveraging the data visualizations and metrics, organizations can identify key factors contributing to attrition and implement targeted interventions to enhance employee satisfaction and reduce turnover. Future work may involve incorporating more advanced analytics or integrating with other data sources to refine the analysis further.</a:t>
            </a:r>
          </a:p>
          <a:p>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Attrition Analysis</a:t>
            </a:r>
          </a:p>
          <a:p>
            <a:r>
              <a:rPr lang="en-US" sz="4400" b="1" dirty="0">
                <a:solidFill>
                  <a:srgbClr val="0F0F0F"/>
                </a:solidFill>
                <a:latin typeface="Times New Roman" panose="02020603050405020304" pitchFamily="18" charset="0"/>
                <a:cs typeface="Times New Roman" panose="02020603050405020304" pitchFamily="18" charset="0"/>
              </a:rPr>
              <a:t>Using Excel Dashboard </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7086600" y="124817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Rectangle 10"/>
          <p:cNvSpPr/>
          <p:nvPr/>
        </p:nvSpPr>
        <p:spPr>
          <a:xfrm>
            <a:off x="762000" y="1295400"/>
            <a:ext cx="9448800" cy="646331"/>
          </a:xfrm>
          <a:prstGeom prst="rect">
            <a:avLst/>
          </a:prstGeom>
        </p:spPr>
        <p:txBody>
          <a:bodyPr wrap="square">
            <a:spAutoFit/>
          </a:bodyPr>
          <a:lstStyle/>
          <a:p>
            <a:pPr algn="just">
              <a:lnSpc>
                <a:spcPct val="150000"/>
              </a:lnSpc>
            </a:pPr>
            <a:r>
              <a:rPr lang="en-US" sz="2400" dirty="0"/>
              <a:t>.</a:t>
            </a:r>
          </a:p>
        </p:txBody>
      </p:sp>
      <p:sp>
        <p:nvSpPr>
          <p:cNvPr id="13" name="TextBox 12"/>
          <p:cNvSpPr txBox="1"/>
          <p:nvPr/>
        </p:nvSpPr>
        <p:spPr>
          <a:xfrm>
            <a:off x="1143000" y="1618565"/>
            <a:ext cx="5562600" cy="3170099"/>
          </a:xfrm>
          <a:prstGeom prst="rect">
            <a:avLst/>
          </a:prstGeom>
          <a:noFill/>
        </p:spPr>
        <p:txBody>
          <a:bodyPr wrap="square" rtlCol="0">
            <a:spAutoFit/>
          </a:bodyPr>
          <a:lstStyle/>
          <a:p>
            <a:r>
              <a:rPr lang="en-US" sz="2000" dirty="0"/>
              <a:t>In today's competitive business environment, employee attrition can significantly impact an organization's operational efficiency and financial health. High turnover rates may indicate underlying issues within the company, such as job dissatisfaction, inadequate compensation, or poor work environment. This project aims to analyze employee attrition patterns to identify the factors contributing to turnover and develop actionable insights to reduce attrition rates.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flipH="1">
            <a:off x="7467600" y="1183957"/>
            <a:ext cx="457200"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2" name="TextBox 11"/>
          <p:cNvSpPr txBox="1"/>
          <p:nvPr/>
        </p:nvSpPr>
        <p:spPr>
          <a:xfrm>
            <a:off x="739775" y="2133600"/>
            <a:ext cx="6324600" cy="2554545"/>
          </a:xfrm>
          <a:prstGeom prst="rect">
            <a:avLst/>
          </a:prstGeom>
          <a:noFill/>
        </p:spPr>
        <p:txBody>
          <a:bodyPr wrap="square" rtlCol="0">
            <a:spAutoFit/>
          </a:bodyPr>
          <a:lstStyle/>
          <a:p>
            <a:r>
              <a:rPr lang="en-US" sz="2000" dirty="0"/>
              <a:t>This project involves creating an Excel dashboard to analyze and visualize employee attrition data. The goal is to provide a comprehensive tool that helps HR managers and decision-makers understand attrition trends, identify key factors influencing turnover, and develop strategies to improve employee retention. The dashboard will display various metrics and visualizations to facilitate data-driven decision-making.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391400" y="115087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10" name="TextBox 9"/>
          <p:cNvSpPr txBox="1"/>
          <p:nvPr/>
        </p:nvSpPr>
        <p:spPr>
          <a:xfrm>
            <a:off x="609600" y="1828800"/>
            <a:ext cx="5410200" cy="3170099"/>
          </a:xfrm>
          <a:prstGeom prst="rect">
            <a:avLst/>
          </a:prstGeom>
          <a:noFill/>
        </p:spPr>
        <p:txBody>
          <a:bodyPr wrap="square" rtlCol="0">
            <a:spAutoFit/>
          </a:bodyPr>
          <a:lstStyle/>
          <a:p>
            <a:r>
              <a:rPr lang="en-US" sz="2000" b="1" dirty="0"/>
              <a:t>HR Managers:</a:t>
            </a:r>
            <a:r>
              <a:rPr lang="en-US" sz="2000" dirty="0"/>
              <a:t> To gain insights into attrition trends and identify areas for intervention</a:t>
            </a:r>
          </a:p>
          <a:p>
            <a:r>
              <a:rPr lang="en-US" sz="2000" dirty="0"/>
              <a:t>.</a:t>
            </a:r>
            <a:r>
              <a:rPr lang="en-US" sz="2000" b="1" dirty="0"/>
              <a:t>Department Heads:</a:t>
            </a:r>
            <a:r>
              <a:rPr lang="en-US" sz="2000" dirty="0"/>
              <a:t> To understand turnover patterns within their specific departments and address concerns</a:t>
            </a:r>
          </a:p>
          <a:p>
            <a:r>
              <a:rPr lang="en-US" sz="2000" dirty="0"/>
              <a:t>.</a:t>
            </a:r>
            <a:r>
              <a:rPr lang="en-US" sz="2000" b="1" dirty="0"/>
              <a:t>Executives:</a:t>
            </a:r>
            <a:r>
              <a:rPr lang="en-US" sz="2000" dirty="0"/>
              <a:t> To make strategic decisions related to employee retention and overall organizational health</a:t>
            </a:r>
          </a:p>
          <a:p>
            <a:r>
              <a:rPr lang="en-US" sz="2000" dirty="0"/>
              <a:t>.</a:t>
            </a:r>
            <a:r>
              <a:rPr lang="en-US" sz="2000" b="1" dirty="0"/>
              <a:t>Data Analysts:</a:t>
            </a:r>
            <a:r>
              <a:rPr lang="en-US" sz="2000" dirty="0"/>
              <a:t> To perform detailed analysis and generate reports based on the dashboard findings.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00050" y="1640307"/>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477000" y="304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2" name="TextBox 11"/>
          <p:cNvSpPr txBox="1"/>
          <p:nvPr/>
        </p:nvSpPr>
        <p:spPr>
          <a:xfrm>
            <a:off x="3274756" y="1730085"/>
            <a:ext cx="6324600" cy="4062651"/>
          </a:xfrm>
          <a:prstGeom prst="rect">
            <a:avLst/>
          </a:prstGeom>
          <a:noFill/>
        </p:spPr>
        <p:txBody>
          <a:bodyPr wrap="square" rtlCol="0">
            <a:spAutoFit/>
          </a:bodyPr>
          <a:lstStyle/>
          <a:p>
            <a:r>
              <a:rPr lang="en-US" sz="2000" dirty="0"/>
              <a:t>Our solution involves designing an interactive Excel dashboard that integrates various data visualization techniques to provide a clear and actionable analysis of employee attrition. The dashboard will feature:</a:t>
            </a:r>
          </a:p>
          <a:p>
            <a:r>
              <a:rPr lang="en-US" sz="2000" b="1" dirty="0"/>
              <a:t>Visualizations:</a:t>
            </a:r>
            <a:r>
              <a:rPr lang="en-US" sz="2000" dirty="0"/>
              <a:t> Charts and graphs to represent attrition rates, trends, and key factors.</a:t>
            </a:r>
          </a:p>
          <a:p>
            <a:r>
              <a:rPr lang="en-US" sz="2000" b="1" dirty="0"/>
              <a:t>Filters:</a:t>
            </a:r>
            <a:r>
              <a:rPr lang="en-US" sz="2000" dirty="0"/>
              <a:t> Options to drill down into specific departments, job roles, or time periods.</a:t>
            </a:r>
          </a:p>
          <a:p>
            <a:r>
              <a:rPr lang="en-US" sz="2000" b="1" dirty="0"/>
              <a:t>Metrics:</a:t>
            </a:r>
            <a:r>
              <a:rPr lang="en-US" sz="2000" dirty="0"/>
              <a:t> Key performance indicators (KPIs) such as turnover rate, average tenure, and reasons for leaving.</a:t>
            </a:r>
          </a:p>
          <a:p>
            <a:r>
              <a:rPr lang="en-US" sz="2000" b="1" dirty="0"/>
              <a:t>Predictive Analysis:</a:t>
            </a:r>
            <a:r>
              <a:rPr lang="en-US" sz="2000" dirty="0"/>
              <a:t> Basic forecasting of potential future attrition trends based on historical data.</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447800"/>
            <a:ext cx="7239000" cy="3785652"/>
          </a:xfrm>
          <a:prstGeom prst="rect">
            <a:avLst/>
          </a:prstGeom>
          <a:noFill/>
        </p:spPr>
        <p:txBody>
          <a:bodyPr wrap="square" rtlCol="0">
            <a:spAutoFit/>
          </a:bodyPr>
          <a:lstStyle/>
          <a:p>
            <a:r>
              <a:rPr lang="en-US" sz="2000" dirty="0"/>
              <a:t>The dataset used for this analysis includes employee records with attributes such as:</a:t>
            </a:r>
          </a:p>
          <a:p>
            <a:r>
              <a:rPr lang="en-US" sz="2000" b="1" dirty="0"/>
              <a:t>Employee ID:</a:t>
            </a:r>
            <a:r>
              <a:rPr lang="en-US" sz="2000" dirty="0"/>
              <a:t> Unique identifier for each employee.</a:t>
            </a:r>
          </a:p>
          <a:p>
            <a:r>
              <a:rPr lang="en-US" sz="2000" b="1" dirty="0"/>
              <a:t>Department:</a:t>
            </a:r>
            <a:r>
              <a:rPr lang="en-US" sz="2000" dirty="0"/>
              <a:t> Department to which the employee belongs.</a:t>
            </a:r>
          </a:p>
          <a:p>
            <a:r>
              <a:rPr lang="en-US" sz="2000" b="1" dirty="0"/>
              <a:t>Job Role:</a:t>
            </a:r>
            <a:r>
              <a:rPr lang="en-US" sz="2000" dirty="0"/>
              <a:t> The role or position of the employee.</a:t>
            </a:r>
          </a:p>
          <a:p>
            <a:r>
              <a:rPr lang="en-US" sz="2000" b="1" dirty="0"/>
              <a:t>Tenure:</a:t>
            </a:r>
            <a:r>
              <a:rPr lang="en-US" sz="2000" dirty="0"/>
              <a:t> Length of time the employee has been with the company.</a:t>
            </a:r>
          </a:p>
          <a:p>
            <a:r>
              <a:rPr lang="en-US" sz="2000" b="1" dirty="0"/>
              <a:t>Attrition Status:</a:t>
            </a:r>
            <a:r>
              <a:rPr lang="en-US" sz="2000" dirty="0"/>
              <a:t> Whether the employee has left the company or is still employed.</a:t>
            </a:r>
          </a:p>
          <a:p>
            <a:r>
              <a:rPr lang="en-US" sz="2000" b="1" dirty="0"/>
              <a:t>Reason for Leaving:</a:t>
            </a:r>
            <a:r>
              <a:rPr lang="en-US" sz="2000" dirty="0"/>
              <a:t> Categories such as personal reasons, career advancement, or job dissatisfaction.</a:t>
            </a:r>
          </a:p>
          <a:p>
            <a:r>
              <a:rPr lang="en-US" sz="2000" b="1" dirty="0"/>
              <a:t>Performance Metrics:</a:t>
            </a:r>
            <a:r>
              <a:rPr lang="en-US" sz="2000" dirty="0"/>
              <a:t> Performance ratings or reviews.</a:t>
            </a:r>
          </a:p>
          <a:p>
            <a:endParaRPr lang="en-US" sz="2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83379" y="206772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2362200" y="1697655"/>
            <a:ext cx="6477000" cy="1877437"/>
          </a:xfrm>
          <a:prstGeom prst="rect">
            <a:avLst/>
          </a:prstGeom>
          <a:noFill/>
        </p:spPr>
        <p:txBody>
          <a:bodyPr wrap="square" rtlCol="0">
            <a:spAutoFit/>
          </a:bodyPr>
          <a:lstStyle/>
          <a:p>
            <a:r>
              <a:rPr lang="en-US" sz="3200" b="1" dirty="0"/>
              <a:t>=J2+K2+L2+other components</a:t>
            </a:r>
          </a:p>
          <a:p>
            <a:r>
              <a:rPr lang="en-US" sz="3200" b="1" dirty="0"/>
              <a:t>=J2+K2+L2</a:t>
            </a:r>
          </a:p>
          <a:p>
            <a:r>
              <a:rPr lang="en-US" sz="3200" b="1" dirty="0"/>
              <a:t>=F2-(G2+H2+I2)</a:t>
            </a:r>
          </a:p>
          <a:p>
            <a:endParaRPr lang="en-US"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366</TotalTime>
  <Words>640</Words>
  <Application>Microsoft Office PowerPoint</Application>
  <PresentationFormat>Custom</PresentationFormat>
  <Paragraphs>74</Paragraphs>
  <Slides>12</Slides>
  <Notes>5</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Lenovo Ideapad</cp:lastModifiedBy>
  <cp:revision>33</cp:revision>
  <dcterms:created xsi:type="dcterms:W3CDTF">2024-03-29T15:07:22Z</dcterms:created>
  <dcterms:modified xsi:type="dcterms:W3CDTF">2024-08-30T09:31:26Z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