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1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0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6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18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1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2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82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8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6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5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3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9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5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3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19376D"/>
                </a:solidFill>
                <a:latin typeface="Calibri"/>
              </a:rPr>
              <a:t>Milestone 1: Financial Market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282828"/>
                </a:solidFill>
                <a:latin typeface="Calibri"/>
              </a:rPr>
              <a:t>Weeks 1–2 | Introduction &amp; Initial Training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19376D"/>
                </a:solidFill>
                <a:latin typeface="Calibri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282828"/>
                </a:solidFill>
                <a:latin typeface="Calibri"/>
              </a:rPr>
              <a:t>Set up the project infrastructure, introduce team members to LLM tools (like OpenAI GPT, Meta LLaMA), and gather initial data for training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19376D"/>
                </a:solidFill>
                <a:latin typeface="Calibri"/>
              </a:rPr>
              <a:t>Milestone 1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 Set up the environment for market data collection (Twitter API integration)</a:t>
            </a: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Train team members on using LLMs for sentiment analysis of news and social media</a:t>
            </a: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 Begin collecting initial data from platforms such as Twitter and news 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19376D"/>
                </a:solidFill>
                <a:latin typeface="Calibri"/>
              </a:rPr>
              <a:t>Implementation Overview (Steps 3–7)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518696"/>
            <a:ext cx="6345260" cy="3530600"/>
          </a:xfrm>
        </p:spPr>
        <p:txBody>
          <a:bodyPr/>
          <a:lstStyle/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Step 3: Setup API Connection using </a:t>
            </a:r>
            <a:r>
              <a:rPr sz="2000" dirty="0" err="1">
                <a:solidFill>
                  <a:srgbClr val="282828"/>
                </a:solidFill>
                <a:latin typeface="Calibri"/>
              </a:rPr>
              <a:t>Tweepy</a:t>
            </a:r>
            <a:endParaRPr sz="2000" dirty="0">
              <a:solidFill>
                <a:srgbClr val="282828"/>
              </a:solidFill>
              <a:latin typeface="Calibri"/>
            </a:endParaRP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Step 4: Collect Twitter Data (stock market tweets)</a:t>
            </a: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Step 5: Apply LLM-Based Sentiment Analysis using Transformers</a:t>
            </a: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Step 6: Visualize Sentiment Distribution</a:t>
            </a: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Step 7: Document Team Training Notes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19376D"/>
                </a:solidFill>
                <a:latin typeface="Calibri"/>
              </a:rPr>
              <a:t>Results &amp; Visualization</a:t>
            </a:r>
          </a:p>
        </p:txBody>
      </p:sp>
      <p:pic>
        <p:nvPicPr>
          <p:cNvPr id="4" name="Picture 3" descr="sentimen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833" y="2237452"/>
            <a:ext cx="640080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4603733"/>
            <a:ext cx="7772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dirty="0"/>
              <a:t>• </a:t>
            </a:r>
            <a:r>
              <a:rPr dirty="0" err="1"/>
              <a:t>Tweepy</a:t>
            </a:r>
            <a:r>
              <a:rPr dirty="0"/>
              <a:t>: Fetches Twitter data via API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dirty="0"/>
              <a:t>• Transformers: Provides pretrained LLM models for sentiment analysis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dirty="0"/>
              <a:t>• Matplotlib: Used for visualizing sentiment results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dirty="0"/>
              <a:t>Model: distilbert-base-uncased-finetuned-sst-2-english</a:t>
            </a:r>
          </a:p>
          <a:p>
            <a:pPr>
              <a:spcAft>
                <a:spcPts val="600"/>
              </a:spcAft>
              <a:defRPr sz="2000">
                <a:latin typeface="Calibri"/>
              </a:defRPr>
            </a:pPr>
            <a:r>
              <a:rPr dirty="0"/>
              <a:t>Output: twitter_sentiment_data.csv + sentiment chart 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144" y="997674"/>
            <a:ext cx="77724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dirty="0"/>
              <a:t>The collected tweets were analyzed for sentiment (Positive/Negative) using a pretrained </a:t>
            </a:r>
            <a:r>
              <a:rPr dirty="0" err="1"/>
              <a:t>DistilBERT</a:t>
            </a:r>
            <a:r>
              <a:rPr dirty="0"/>
              <a:t> model. A visualization of the sentiment distribution is shown below: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19376D"/>
                </a:solidFill>
                <a:latin typeface="Calibri"/>
              </a:rPr>
              <a:t>Team Training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282828"/>
                </a:solidFill>
                <a:latin typeface="Calibri"/>
              </a:rPr>
              <a:t>Tweepy</a:t>
            </a:r>
            <a:r>
              <a:rPr sz="2000" dirty="0">
                <a:solidFill>
                  <a:srgbClr val="282828"/>
                </a:solidFill>
                <a:latin typeface="Calibri"/>
              </a:rPr>
              <a:t>: Fetches Twitter data via API</a:t>
            </a: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 Transformers: Provides pretrained LLM models for sentiment analysis</a:t>
            </a: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 Matplotlib: Used for visualizing sentiment results</a:t>
            </a:r>
          </a:p>
          <a:p>
            <a:pPr algn="l"/>
            <a:endParaRPr sz="2000" dirty="0">
              <a:solidFill>
                <a:srgbClr val="282828"/>
              </a:solidFill>
              <a:latin typeface="Calibri"/>
            </a:endParaRP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Model: distilbert-base-uncased-finetuned-sst-2-english</a:t>
            </a: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Output: twitter_sentiment_data.csv + sentiment chart</a:t>
            </a:r>
          </a:p>
          <a:p>
            <a:pPr algn="l"/>
            <a:endParaRPr sz="2000" dirty="0">
              <a:solidFill>
                <a:srgbClr val="282828"/>
              </a:solidFill>
              <a:latin typeface="Calibri"/>
            </a:endParaRPr>
          </a:p>
          <a:p>
            <a:pPr algn="l"/>
            <a:r>
              <a:rPr sz="2000" dirty="0">
                <a:solidFill>
                  <a:srgbClr val="282828"/>
                </a:solidFill>
                <a:latin typeface="Calibri"/>
              </a:rPr>
              <a:t>✅ Milestone 1 completed successfully.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200" b="1">
                <a:solidFill>
                  <a:srgbClr val="19376D"/>
                </a:solidFill>
                <a:latin typeface="Calibr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282828"/>
                </a:solidFill>
                <a:latin typeface="Calibri"/>
              </a:rPr>
              <a:t>The milestone successfully established the data pipeline, performed sentiment analysis using LLMs, and generated useful insights through visualization.</a:t>
            </a:r>
          </a:p>
          <a:p>
            <a:pPr algn="l"/>
            <a:endParaRPr sz="2000">
              <a:solidFill>
                <a:srgbClr val="282828"/>
              </a:solidFill>
              <a:latin typeface="Calibri"/>
            </a:endParaRPr>
          </a:p>
          <a:p>
            <a:pPr algn="l"/>
            <a:r>
              <a:rPr sz="2000">
                <a:solidFill>
                  <a:srgbClr val="282828"/>
                </a:solidFill>
                <a:latin typeface="Calibri"/>
              </a:rPr>
              <a:t>Next Step: Automate data updates and integrate extended model training.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291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Milestone 1: Financial Market Sentiment Analysis</vt:lpstr>
      <vt:lpstr>Objective</vt:lpstr>
      <vt:lpstr>Milestone 1 Tasks</vt:lpstr>
      <vt:lpstr>Implementation Overview (Steps 3–7)</vt:lpstr>
      <vt:lpstr>Results &amp; Visualization</vt:lpstr>
      <vt:lpstr>Team Training Notes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Milestone 1: Financial Market Sentiment Analysis</dc:title>
  <dc:subject/>
  <dc:creator>DELL</dc:creator>
  <cp:keywords/>
  <dc:description>generated using python-pptx</dc:description>
  <cp:lastModifiedBy>Uma Maheswari Adabala</cp:lastModifiedBy>
  <cp:revision>4</cp:revision>
  <dcterms:created xsi:type="dcterms:W3CDTF">2013-01-27T09:14:16Z</dcterms:created>
  <dcterms:modified xsi:type="dcterms:W3CDTF">2025-10-31T14:39:10Z</dcterms:modified>
  <cp:category/>
</cp:coreProperties>
</file>