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11c3af0e_0_2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11c3af0e_0_2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8c20c48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8c20c48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8c20c484_0_1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8c20c484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8c20c484_0_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8c20c484_0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8c20c484_0_2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8c20c484_0_2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1c1b83d1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1c1b83d1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7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9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Natural Language Processing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#COKE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ATURAL LANGUAGE PROCESSING</a:t>
            </a:r>
            <a:endParaRPr b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"/>
                <a:ea typeface="Roboto"/>
                <a:cs typeface="Roboto"/>
                <a:sym typeface="Roboto"/>
              </a:rPr>
              <a:t>  LANGUAGE </a:t>
            </a:r>
            <a:endParaRPr b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"/>
                <a:ea typeface="Roboto"/>
                <a:cs typeface="Roboto"/>
                <a:sym typeface="Roboto"/>
              </a:rPr>
              <a:t> PROCESSING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5" y="1590275"/>
            <a:ext cx="91440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Natural Language Processing (NLP) is the process of a machine to understand human language and converts it into useful information.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Technically, NLP is defined as the automatic manipulation of natural language, like speech and text, by software.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91440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BUSINESS OBJECTIVE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0" y="1294500"/>
            <a:ext cx="9144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perform sentiment analysis on “coke” and attain customer’s review on the product.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know the positive and negative aspects </a:t>
            </a:r>
            <a:r>
              <a:rPr lang="en" sz="1800"/>
              <a:t>from</a:t>
            </a:r>
            <a:r>
              <a:rPr lang="en" sz="1800"/>
              <a:t> tweets.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To gain business insights from tweets and understand the product from people’s point of view 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FLOW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 rot="5412037">
            <a:off x="5279252" y="3242475"/>
            <a:ext cx="3512722" cy="57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 flipH="1" rot="-13181">
            <a:off x="3651314" y="2912686"/>
            <a:ext cx="2425518" cy="57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 rot="-984884">
            <a:off x="2500988" y="3064630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 flipH="1" rot="984884">
            <a:off x="1470332" y="3064630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8"/>
          <p:cNvGrpSpPr/>
          <p:nvPr/>
        </p:nvGrpSpPr>
        <p:grpSpPr>
          <a:xfrm>
            <a:off x="4823628" y="1708998"/>
            <a:ext cx="1874366" cy="2708679"/>
            <a:chOff x="3990408" y="2025851"/>
            <a:chExt cx="1887199" cy="2735487"/>
          </a:xfrm>
        </p:grpSpPr>
        <p:sp>
          <p:nvSpPr>
            <p:cNvPr id="97" name="Google Shape;97;p18"/>
            <p:cNvSpPr/>
            <p:nvPr/>
          </p:nvSpPr>
          <p:spPr>
            <a:xfrm rot="-1789476">
              <a:off x="4019682" y="31730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4241796" y="2025851"/>
              <a:ext cx="15594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    SENTIMENT ANALYSIS     &amp;                                         </a:t>
              </a: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TOPIC MODELLING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4244407" y="2654438"/>
              <a:ext cx="1633200" cy="21069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4244407" y="2892028"/>
              <a:ext cx="1633200" cy="16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To understand the positive,negative and neutral sentiments of people.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Analysing the frequently discussed topics in twitter </a:t>
              </a:r>
              <a:endParaRPr sz="800">
                <a:solidFill>
                  <a:srgbClr val="5E5E5E"/>
                </a:solidFill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4973520" y="2586935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8"/>
          <p:cNvSpPr/>
          <p:nvPr/>
        </p:nvSpPr>
        <p:spPr>
          <a:xfrm rot="-984884">
            <a:off x="447811" y="3064630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1694568" y="3125353"/>
            <a:ext cx="1712708" cy="1386031"/>
            <a:chOff x="2114740" y="2543425"/>
            <a:chExt cx="1712708" cy="1230715"/>
          </a:xfrm>
        </p:grpSpPr>
        <p:sp>
          <p:nvSpPr>
            <p:cNvPr id="104" name="Google Shape;104;p18"/>
            <p:cNvSpPr txBox="1"/>
            <p:nvPr/>
          </p:nvSpPr>
          <p:spPr>
            <a:xfrm>
              <a:off x="2114748" y="2737213"/>
              <a:ext cx="1712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DATA CLEANSING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 txBox="1"/>
            <p:nvPr/>
          </p:nvSpPr>
          <p:spPr>
            <a:xfrm>
              <a:off x="2156190" y="3122835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Stopwords removal Duplicates,Punctuations &amp; Special Characters Removal      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8"/>
          <p:cNvGrpSpPr/>
          <p:nvPr/>
        </p:nvGrpSpPr>
        <p:grpSpPr>
          <a:xfrm>
            <a:off x="657720" y="1803582"/>
            <a:ext cx="1712700" cy="1246754"/>
            <a:chOff x="1072790" y="1221570"/>
            <a:chExt cx="1712700" cy="1246754"/>
          </a:xfrm>
        </p:grpSpPr>
        <p:sp>
          <p:nvSpPr>
            <p:cNvPr id="110" name="Google Shape;110;p18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1300944" y="1986913"/>
              <a:ext cx="12666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1300945" y="1348013"/>
              <a:ext cx="1266600" cy="57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Gathering tweets from twitter for NLP</a:t>
              </a:r>
              <a:endParaRPr sz="800">
                <a:solidFill>
                  <a:srgbClr val="5E5E5E"/>
                </a:solidFill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2703465" y="1803582"/>
            <a:ext cx="1712709" cy="1246754"/>
            <a:chOff x="3123140" y="1221570"/>
            <a:chExt cx="1712709" cy="1246754"/>
          </a:xfrm>
        </p:grpSpPr>
        <p:sp>
          <p:nvSpPr>
            <p:cNvPr id="116" name="Google Shape;116;p18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3123149" y="1986913"/>
              <a:ext cx="1712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3167400" y="1319063"/>
              <a:ext cx="16242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Tokenization</a:t>
              </a: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     </a:t>
              </a: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Stemming &amp; Lemmatizing </a:t>
              </a:r>
              <a:endParaRPr sz="800">
                <a:solidFill>
                  <a:srgbClr val="5E5E5E"/>
                </a:solidFill>
              </a:endParaRPr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7357720" y="2470207"/>
            <a:ext cx="1712707" cy="1246754"/>
            <a:chOff x="5201245" y="1221570"/>
            <a:chExt cx="1712707" cy="1246754"/>
          </a:xfrm>
        </p:grpSpPr>
        <p:sp>
          <p:nvSpPr>
            <p:cNvPr id="122" name="Google Shape;122;p18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5201252" y="1986913"/>
              <a:ext cx="1712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AUTOMATIC SUMMARIZATION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Understand the overall summary of the product</a:t>
              </a:r>
              <a:endParaRPr sz="800">
                <a:solidFill>
                  <a:srgbClr val="5E5E5E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2866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SENTIMENTAL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61150" y="1383250"/>
            <a:ext cx="88902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Sentiment Analysis is a technique used in text mining.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main purpose is to show the sentiment of the text (tweet) in the form of positive, negative and neutral.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050" y="1491225"/>
            <a:ext cx="3276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425" y="276425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                     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188025" y="1436950"/>
            <a:ext cx="8782800" cy="3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25" y="1544425"/>
            <a:ext cx="5423350" cy="33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0" y="0"/>
            <a:ext cx="91440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AUTOMATIC SUMMARIZATION</a:t>
            </a:r>
            <a:endParaRPr sz="30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4384"/>
            <a:ext cx="9143999" cy="216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00" y="0"/>
            <a:ext cx="9144000" cy="9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Outcome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00" y="1147425"/>
            <a:ext cx="91440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Based on the sentiment analysis we infer that “coke” has mixed reviews across twitter. 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Through Topic Modelling, we can infer that coke is concentrating more on marketing to make more customers.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/>
              <a:t>Also through summarizing, it is clear from the tweets that the new flavors of coke are not much liked by people compared to the regular coke.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Thank You 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