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PRAVEEN KUMAR G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 unm1455251122425</a:t>
            </a:r>
            <a:endParaRPr lang="zh-CN" altLang="en-US" dirty="0"/>
          </a:p>
          <a:p>
            <a:r>
              <a:rPr lang="en-US" sz="2400" dirty="0"/>
              <a:t>DEPARTMENT		: B. COM( </a:t>
            </a:r>
            <a:r>
              <a:rPr lang="en-IN" sz="2400" dirty="0"/>
              <a:t>CORPORATESECRETARYSHIP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Suresh S</cp:lastModifiedBy>
  <cp:revision>10</cp:revision>
  <dcterms:created xsi:type="dcterms:W3CDTF">2024-03-27T08:07:22Z</dcterms:created>
  <dcterms:modified xsi:type="dcterms:W3CDTF">2024-10-03T05:57:58Z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