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412" r:id="rId3"/>
    <p:sldId id="453" r:id="rId4"/>
    <p:sldId id="454" r:id="rId5"/>
    <p:sldId id="455" r:id="rId6"/>
    <p:sldId id="456" r:id="rId7"/>
    <p:sldId id="457" r:id="rId8"/>
    <p:sldId id="458" r:id="rId9"/>
    <p:sldId id="402" r:id="rId10"/>
  </p:sldIdLst>
  <p:sldSz cx="12192000" cy="6858000"/>
  <p:notesSz cx="6858000" cy="9144000"/>
  <p:embeddedFontLst>
    <p:embeddedFont>
      <p:font typeface="GE Inspira Sans" panose="020B0503060000000003" pitchFamily="34" charset="77"/>
      <p:regular r:id="rId13"/>
      <p:bold r:id="rId14"/>
      <p:italic r:id="rId15"/>
      <p:boldItalic r:id="rId16"/>
    </p:embeddedFont>
    <p:embeddedFont>
      <p:font typeface="Wingdings 2" pitchFamily="2" charset="2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lides" id="{4630BA74-E475-F248-8831-55D5310589A7}">
          <p14:sldIdLst>
            <p14:sldId id="267"/>
            <p14:sldId id="412"/>
            <p14:sldId id="453"/>
            <p14:sldId id="454"/>
            <p14:sldId id="455"/>
            <p14:sldId id="456"/>
            <p14:sldId id="457"/>
            <p14:sldId id="458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AE3"/>
    <a:srgbClr val="EFF3F7"/>
    <a:srgbClr val="EEF2F6"/>
    <a:srgbClr val="EDF1F5"/>
    <a:srgbClr val="EBEFF3"/>
    <a:srgbClr val="E7ECF1"/>
    <a:srgbClr val="DBE2E9"/>
    <a:srgbClr val="B3C2D1"/>
    <a:srgbClr val="AAB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0817EA92-75D0-4044-A80A-286907CE0DDB}" styleName="Custom Table Style">
    <a:wholeTbl>
      <a:tcTxStyle>
        <a:fontRef idx="minor">
          <a:scrgbClr r="30" g="47" b="70"/>
        </a:fontRef>
        <a:schemeClr val="tx1"/>
      </a:tcTxStyle>
      <a:tcStyle>
        <a:tcBdr>
          <a:left>
            <a:lnRef idx="2">
              <a:schemeClr val="accent1"/>
            </a:lnRef>
          </a:left>
          <a:right>
            <a:lnRef idx="2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Ref idx="2">
              <a:schemeClr val="accent1"/>
            </a:lnRef>
          </a:insideH>
          <a:insideV>
            <a:lnRef idx="2">
              <a:schemeClr val="accent1"/>
            </a:lnRef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448" y="176"/>
      </p:cViewPr>
      <p:guideLst>
        <p:guide pos="3840"/>
        <p:guide orient="horz" pos="3456"/>
      </p:guideLst>
    </p:cSldViewPr>
  </p:slideViewPr>
  <p:outlineViewPr>
    <p:cViewPr>
      <p:scale>
        <a:sx n="33" d="100"/>
        <a:sy n="33" d="100"/>
      </p:scale>
      <p:origin x="0" y="-135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5" d="100"/>
          <a:sy n="115" d="100"/>
        </p:scale>
        <p:origin x="508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4E9A48-2CA8-C945-92B2-66CB6F29E60C}" type="doc">
      <dgm:prSet loTypeId="urn:microsoft.com/office/officeart/2005/8/layout/cycle1" loCatId="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02206E-BCAE-9946-80CD-6AE930FBC899}">
      <dgm:prSet/>
      <dgm:spPr/>
      <dgm:t>
        <a:bodyPr/>
        <a:lstStyle/>
        <a:p>
          <a:endParaRPr lang="en-US"/>
        </a:p>
      </dgm:t>
    </dgm:pt>
    <dgm:pt modelId="{69FC7815-E0F3-C943-9E4C-DBA161A5DEF9}" type="parTrans" cxnId="{A2999CA7-20B9-264C-816D-DBD09848333A}">
      <dgm:prSet/>
      <dgm:spPr/>
      <dgm:t>
        <a:bodyPr/>
        <a:lstStyle/>
        <a:p>
          <a:endParaRPr lang="en-US"/>
        </a:p>
      </dgm:t>
    </dgm:pt>
    <dgm:pt modelId="{A0D67F5E-BAD0-AB4E-98CD-1A384B1B95B4}" type="sibTrans" cxnId="{A2999CA7-20B9-264C-816D-DBD09848333A}">
      <dgm:prSet/>
      <dgm:spPr/>
      <dgm:t>
        <a:bodyPr/>
        <a:lstStyle/>
        <a:p>
          <a:endParaRPr lang="en-US"/>
        </a:p>
      </dgm:t>
    </dgm:pt>
    <dgm:pt modelId="{B556305A-A473-E046-B9CF-2B31978F6DE5}">
      <dgm:prSet/>
      <dgm:spPr/>
      <dgm:t>
        <a:bodyPr/>
        <a:lstStyle/>
        <a:p>
          <a:endParaRPr lang="en-US"/>
        </a:p>
      </dgm:t>
    </dgm:pt>
    <dgm:pt modelId="{5942C27E-C9CC-5F45-8E9F-B64A334070E3}" type="parTrans" cxnId="{9E9EC6D4-8906-FE4C-BC75-4650B9722942}">
      <dgm:prSet/>
      <dgm:spPr/>
      <dgm:t>
        <a:bodyPr/>
        <a:lstStyle/>
        <a:p>
          <a:endParaRPr lang="en-US"/>
        </a:p>
      </dgm:t>
    </dgm:pt>
    <dgm:pt modelId="{7D4C17F8-4C00-FD45-B22E-D118A645F19E}" type="sibTrans" cxnId="{9E9EC6D4-8906-FE4C-BC75-4650B9722942}">
      <dgm:prSet/>
      <dgm:spPr/>
      <dgm:t>
        <a:bodyPr/>
        <a:lstStyle/>
        <a:p>
          <a:endParaRPr lang="en-US"/>
        </a:p>
      </dgm:t>
    </dgm:pt>
    <dgm:pt modelId="{06987C41-CFFE-1A4B-ABE6-1FA1029B66E2}" type="pres">
      <dgm:prSet presAssocID="{544E9A48-2CA8-C945-92B2-66CB6F29E60C}" presName="cycle" presStyleCnt="0">
        <dgm:presLayoutVars>
          <dgm:dir/>
          <dgm:resizeHandles val="exact"/>
        </dgm:presLayoutVars>
      </dgm:prSet>
      <dgm:spPr/>
    </dgm:pt>
    <dgm:pt modelId="{9498F2A7-59BC-AE4C-A7B6-D961A28D5ACC}" type="pres">
      <dgm:prSet presAssocID="{6E02206E-BCAE-9946-80CD-6AE930FBC899}" presName="dummy" presStyleCnt="0"/>
      <dgm:spPr/>
    </dgm:pt>
    <dgm:pt modelId="{C69C0E74-87AB-F74F-BDF3-268D18387AFE}" type="pres">
      <dgm:prSet presAssocID="{6E02206E-BCAE-9946-80CD-6AE930FBC899}" presName="node" presStyleLbl="revTx" presStyleIdx="0" presStyleCnt="2">
        <dgm:presLayoutVars>
          <dgm:bulletEnabled val="1"/>
        </dgm:presLayoutVars>
      </dgm:prSet>
      <dgm:spPr/>
    </dgm:pt>
    <dgm:pt modelId="{CFB7EAE1-DE66-1E44-B291-9C21B6D57511}" type="pres">
      <dgm:prSet presAssocID="{A0D67F5E-BAD0-AB4E-98CD-1A384B1B95B4}" presName="sibTrans" presStyleLbl="node1" presStyleIdx="0" presStyleCnt="2"/>
      <dgm:spPr/>
    </dgm:pt>
    <dgm:pt modelId="{514EBF15-842F-814F-8AF9-595D22A50274}" type="pres">
      <dgm:prSet presAssocID="{B556305A-A473-E046-B9CF-2B31978F6DE5}" presName="dummy" presStyleCnt="0"/>
      <dgm:spPr/>
    </dgm:pt>
    <dgm:pt modelId="{A6127CCE-D9B1-184D-8188-F0E5EFD65481}" type="pres">
      <dgm:prSet presAssocID="{B556305A-A473-E046-B9CF-2B31978F6DE5}" presName="node" presStyleLbl="revTx" presStyleIdx="1" presStyleCnt="2">
        <dgm:presLayoutVars>
          <dgm:bulletEnabled val="1"/>
        </dgm:presLayoutVars>
      </dgm:prSet>
      <dgm:spPr/>
    </dgm:pt>
    <dgm:pt modelId="{D5A00075-164A-974D-BC01-1F695D77504B}" type="pres">
      <dgm:prSet presAssocID="{7D4C17F8-4C00-FD45-B22E-D118A645F19E}" presName="sibTrans" presStyleLbl="node1" presStyleIdx="1" presStyleCnt="2"/>
      <dgm:spPr/>
    </dgm:pt>
  </dgm:ptLst>
  <dgm:cxnLst>
    <dgm:cxn modelId="{E1D6DF60-2842-944E-A590-B0B20626CB0C}" type="presOf" srcId="{A0D67F5E-BAD0-AB4E-98CD-1A384B1B95B4}" destId="{CFB7EAE1-DE66-1E44-B291-9C21B6D57511}" srcOrd="0" destOrd="0" presId="urn:microsoft.com/office/officeart/2005/8/layout/cycle1"/>
    <dgm:cxn modelId="{A2999CA7-20B9-264C-816D-DBD09848333A}" srcId="{544E9A48-2CA8-C945-92B2-66CB6F29E60C}" destId="{6E02206E-BCAE-9946-80CD-6AE930FBC899}" srcOrd="0" destOrd="0" parTransId="{69FC7815-E0F3-C943-9E4C-DBA161A5DEF9}" sibTransId="{A0D67F5E-BAD0-AB4E-98CD-1A384B1B95B4}"/>
    <dgm:cxn modelId="{A351C2AC-6DCD-D54D-8C1D-AAAC3B57F3AA}" type="presOf" srcId="{B556305A-A473-E046-B9CF-2B31978F6DE5}" destId="{A6127CCE-D9B1-184D-8188-F0E5EFD65481}" srcOrd="0" destOrd="0" presId="urn:microsoft.com/office/officeart/2005/8/layout/cycle1"/>
    <dgm:cxn modelId="{82AA2BB8-AED3-AA4E-9D4C-5691093512ED}" type="presOf" srcId="{544E9A48-2CA8-C945-92B2-66CB6F29E60C}" destId="{06987C41-CFFE-1A4B-ABE6-1FA1029B66E2}" srcOrd="0" destOrd="0" presId="urn:microsoft.com/office/officeart/2005/8/layout/cycle1"/>
    <dgm:cxn modelId="{9E9EC6D4-8906-FE4C-BC75-4650B9722942}" srcId="{544E9A48-2CA8-C945-92B2-66CB6F29E60C}" destId="{B556305A-A473-E046-B9CF-2B31978F6DE5}" srcOrd="1" destOrd="0" parTransId="{5942C27E-C9CC-5F45-8E9F-B64A334070E3}" sibTransId="{7D4C17F8-4C00-FD45-B22E-D118A645F19E}"/>
    <dgm:cxn modelId="{44D204E6-C143-C942-9A62-25ED989F9DBC}" type="presOf" srcId="{6E02206E-BCAE-9946-80CD-6AE930FBC899}" destId="{C69C0E74-87AB-F74F-BDF3-268D18387AFE}" srcOrd="0" destOrd="0" presId="urn:microsoft.com/office/officeart/2005/8/layout/cycle1"/>
    <dgm:cxn modelId="{0C3D11EE-F9E4-1248-9DC8-27D47682A33D}" type="presOf" srcId="{7D4C17F8-4C00-FD45-B22E-D118A645F19E}" destId="{D5A00075-164A-974D-BC01-1F695D77504B}" srcOrd="0" destOrd="0" presId="urn:microsoft.com/office/officeart/2005/8/layout/cycle1"/>
    <dgm:cxn modelId="{85596444-CAA7-5747-A8D2-38879E9AF6BA}" type="presParOf" srcId="{06987C41-CFFE-1A4B-ABE6-1FA1029B66E2}" destId="{9498F2A7-59BC-AE4C-A7B6-D961A28D5ACC}" srcOrd="0" destOrd="0" presId="urn:microsoft.com/office/officeart/2005/8/layout/cycle1"/>
    <dgm:cxn modelId="{53DC879D-A073-1B4D-BFC8-3D80CB411625}" type="presParOf" srcId="{06987C41-CFFE-1A4B-ABE6-1FA1029B66E2}" destId="{C69C0E74-87AB-F74F-BDF3-268D18387AFE}" srcOrd="1" destOrd="0" presId="urn:microsoft.com/office/officeart/2005/8/layout/cycle1"/>
    <dgm:cxn modelId="{E540D1B4-00F2-3942-9129-14F8552DCFD0}" type="presParOf" srcId="{06987C41-CFFE-1A4B-ABE6-1FA1029B66E2}" destId="{CFB7EAE1-DE66-1E44-B291-9C21B6D57511}" srcOrd="2" destOrd="0" presId="urn:microsoft.com/office/officeart/2005/8/layout/cycle1"/>
    <dgm:cxn modelId="{DC6DA8BA-9CE4-5844-AF08-2E3577F9E0E7}" type="presParOf" srcId="{06987C41-CFFE-1A4B-ABE6-1FA1029B66E2}" destId="{514EBF15-842F-814F-8AF9-595D22A50274}" srcOrd="3" destOrd="0" presId="urn:microsoft.com/office/officeart/2005/8/layout/cycle1"/>
    <dgm:cxn modelId="{BEE6DC9F-7ACA-1540-B590-B9C694BEF0FC}" type="presParOf" srcId="{06987C41-CFFE-1A4B-ABE6-1FA1029B66E2}" destId="{A6127CCE-D9B1-184D-8188-F0E5EFD65481}" srcOrd="4" destOrd="0" presId="urn:microsoft.com/office/officeart/2005/8/layout/cycle1"/>
    <dgm:cxn modelId="{D8C4C93E-9EBC-4448-87AC-78D7B1F94427}" type="presParOf" srcId="{06987C41-CFFE-1A4B-ABE6-1FA1029B66E2}" destId="{D5A00075-164A-974D-BC01-1F695D77504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C0E74-87AB-F74F-BDF3-268D18387AFE}">
      <dsp:nvSpPr>
        <dsp:cNvPr id="0" name=""/>
        <dsp:cNvSpPr/>
      </dsp:nvSpPr>
      <dsp:spPr>
        <a:xfrm>
          <a:off x="1643357" y="459252"/>
          <a:ext cx="870342" cy="87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1643357" y="459252"/>
        <a:ext cx="870342" cy="870342"/>
      </dsp:txXfrm>
    </dsp:sp>
    <dsp:sp modelId="{CFB7EAE1-DE66-1E44-B291-9C21B6D57511}">
      <dsp:nvSpPr>
        <dsp:cNvPr id="0" name=""/>
        <dsp:cNvSpPr/>
      </dsp:nvSpPr>
      <dsp:spPr>
        <a:xfrm>
          <a:off x="471447" y="-1047"/>
          <a:ext cx="1790941" cy="1790941"/>
        </a:xfrm>
        <a:prstGeom prst="circularArrow">
          <a:avLst>
            <a:gd name="adj1" fmla="val 9476"/>
            <a:gd name="adj2" fmla="val 684372"/>
            <a:gd name="adj3" fmla="val 7853616"/>
            <a:gd name="adj4" fmla="val 2262012"/>
            <a:gd name="adj5" fmla="val 1105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127CCE-D9B1-184D-8188-F0E5EFD65481}">
      <dsp:nvSpPr>
        <dsp:cNvPr id="0" name=""/>
        <dsp:cNvSpPr/>
      </dsp:nvSpPr>
      <dsp:spPr>
        <a:xfrm>
          <a:off x="220136" y="459252"/>
          <a:ext cx="870342" cy="870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220136" y="459252"/>
        <a:ext cx="870342" cy="870342"/>
      </dsp:txXfrm>
    </dsp:sp>
    <dsp:sp modelId="{D5A00075-164A-974D-BC01-1F695D77504B}">
      <dsp:nvSpPr>
        <dsp:cNvPr id="0" name=""/>
        <dsp:cNvSpPr/>
      </dsp:nvSpPr>
      <dsp:spPr>
        <a:xfrm>
          <a:off x="471447" y="-1047"/>
          <a:ext cx="1790941" cy="1790941"/>
        </a:xfrm>
        <a:prstGeom prst="circularArrow">
          <a:avLst>
            <a:gd name="adj1" fmla="val 9476"/>
            <a:gd name="adj2" fmla="val 684372"/>
            <a:gd name="adj3" fmla="val 18653616"/>
            <a:gd name="adj4" fmla="val 13062012"/>
            <a:gd name="adj5" fmla="val 11056"/>
          </a:avLst>
        </a:prstGeom>
        <a:solidFill>
          <a:schemeClr val="accent5">
            <a:hueOff val="-3307928"/>
            <a:satOff val="75410"/>
            <a:lumOff val="-3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AF74D3-3FF2-4B74-8218-0148BCBFB1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4009A-3455-4DED-BF01-333EF4E51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95C8-9BE0-4C5A-BDF3-7C8528A93814}" type="datetimeFigureOut">
              <a:rPr lang="en-US" smtClean="0">
                <a:solidFill>
                  <a:schemeClr val="accent2"/>
                </a:solidFill>
                <a:latin typeface="GE Inspira Sans" panose="020B0503060000000003" pitchFamily="34" charset="0"/>
              </a:rPr>
              <a:t>5/4/22</a:t>
            </a:fld>
            <a:endParaRPr lang="en-US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C611E-580F-4432-A731-28BEC4E7BB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A5A9D-20B3-4FE6-A209-072589C054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50FC0-A9B0-4414-A2EB-585880DEE440}" type="slidenum">
              <a:rPr lang="en-US" smtClean="0">
                <a:solidFill>
                  <a:schemeClr val="accent2"/>
                </a:solidFill>
                <a:latin typeface="GE Inspira Sans" panose="020B0503060000000003" pitchFamily="34" charset="0"/>
              </a:rPr>
              <a:t>‹#›</a:t>
            </a:fld>
            <a:endParaRPr lang="en-US">
              <a:solidFill>
                <a:schemeClr val="accent2"/>
              </a:solidFill>
              <a:latin typeface="GE Inspira Sans" panose="020B050306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37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 Inspira Sans" panose="020B05030600000000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 Inspira Sans" panose="020B0503060000000003" pitchFamily="34" charset="0"/>
              </a:defRPr>
            </a:lvl1pPr>
          </a:lstStyle>
          <a:p>
            <a:fld id="{2D5C7EC6-5906-354C-9EED-866C698B72A5}" type="datetimeFigureOut">
              <a:rPr lang="en-GB" smtClean="0"/>
              <a:pPr/>
              <a:t>04/05/2022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 Inspira Sans" panose="020B05030600000000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 Inspira Sans" panose="020B0503060000000003" pitchFamily="34" charset="0"/>
              </a:defRPr>
            </a:lvl1pPr>
          </a:lstStyle>
          <a:p>
            <a:fld id="{2688F7FD-9963-504F-A0D1-464C24FD4C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22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 Inspira Sans" panose="020B05030600000000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2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0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92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91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33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73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69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8F7FD-9963-504F-A0D1-464C24FD4C7C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32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D18F0A-223D-F547-ADDC-6825C59AE2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9248" y="2180896"/>
            <a:ext cx="8361498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F3B338-5105-7246-A780-988027D86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758" y="1749427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9EF4EAF8-AD6E-6142-90AE-D9C9FA75CA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170" y="6492097"/>
            <a:ext cx="8361498" cy="304800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GB" sz="850" smtClean="0">
                <a:solidFill>
                  <a:srgbClr val="FFFFFF">
                    <a:alpha val="73000"/>
                  </a:srgbClr>
                </a:solidFill>
                <a:effectLst/>
              </a:defRPr>
            </a:lvl1pPr>
            <a:lvl2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2pPr>
            <a:lvl3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3pPr>
            <a:lvl4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4pPr>
            <a:lvl5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5pPr>
          </a:lstStyle>
          <a:p>
            <a:r>
              <a:rPr lang="en-GB" dirty="0">
                <a:solidFill>
                  <a:srgbClr val="FFFFFF"/>
                </a:solidFill>
                <a:effectLst/>
                <a:latin typeface="GE Inspira Sans" panose="020B0503060000000003" pitchFamily="34" charset="77"/>
              </a:rPr>
              <a:t>Placeholder confidentiality disclosure.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286E533C-3808-4D14-907C-78357BDC268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35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973A4-71C3-2A43-BF49-5748E4F411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9EEE9-16B0-E64C-AF8E-E2978231F6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7AD498-453D-3A49-801C-207237AA8C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372" y="1808560"/>
            <a:ext cx="5406166" cy="2583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33C2CA19-4060-F740-BFE0-8C492F9943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63576" y="1808560"/>
            <a:ext cx="5412487" cy="25834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F14A1EE1-3515-6C4C-BF67-D020866CAF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9101" y="2322750"/>
            <a:ext cx="5405437" cy="366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 lang="en-GB" sz="1800" smtClean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  <a:endParaRPr lang="en-GB" dirty="0">
              <a:solidFill>
                <a:srgbClr val="0E141F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5E959D2A-2226-FD4E-836B-3F010C8AFA3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3576" y="2322750"/>
            <a:ext cx="5411728" cy="366046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900"/>
              </a:spcBef>
              <a:defRPr lang="en-GB" sz="1800" smtClean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  <a:r>
              <a:rPr lang="en-US" dirty="0"/>
              <a:t>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  <a:endParaRPr lang="en-GB" dirty="0">
              <a:solidFill>
                <a:srgbClr val="0E141F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12" name="Title 21">
            <a:extLst>
              <a:ext uri="{FF2B5EF4-FFF2-40B4-BE49-F238E27FC236}">
                <a16:creationId xmlns:a16="http://schemas.microsoft.com/office/drawing/2014/main" id="{90531025-6491-9E46-A705-C2686A2BF7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</a:t>
            </a:r>
            <a:br>
              <a:rPr lang="en-US" dirty="0"/>
            </a:br>
            <a:r>
              <a:rPr lang="en-US" dirty="0"/>
              <a:t>Lorem ipsum dolor sit amet, consetetur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2815FDF-1E5A-40AB-AD4F-48293EA09FA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0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1B766C1-163D-774F-93C3-892C358B0E0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8358" y="2327322"/>
            <a:ext cx="3480825" cy="3653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vero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881518-AF0C-454F-B035-5D138D77CE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6E144-04C3-E44D-A57E-801C92994B0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8F10E91-D897-2E47-8443-78B7BC0977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358" y="1816666"/>
            <a:ext cx="3478022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itle 21">
            <a:extLst>
              <a:ext uri="{FF2B5EF4-FFF2-40B4-BE49-F238E27FC236}">
                <a16:creationId xmlns:a16="http://schemas.microsoft.com/office/drawing/2014/main" id="{650BAF8E-9421-B540-892F-E189B1B780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4330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6935555-3ED8-7448-B372-407BF1217C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7779" y="2327322"/>
            <a:ext cx="3480825" cy="3653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vero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et.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C297E0F6-CE9D-4C4E-B300-F8F14D94B3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7779" y="1816666"/>
            <a:ext cx="3478022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FA93316B-8DCA-7846-87B3-162F5991A61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97200" y="2327322"/>
            <a:ext cx="3478022" cy="3653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vel </a:t>
            </a:r>
            <a:r>
              <a:rPr lang="en-US" dirty="0" err="1"/>
              <a:t>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at vero </a:t>
            </a:r>
            <a:r>
              <a:rPr lang="en-US" dirty="0" err="1"/>
              <a:t>eros</a:t>
            </a:r>
            <a:r>
              <a:rPr lang="en-US" dirty="0"/>
              <a:t> et </a:t>
            </a:r>
            <a:r>
              <a:rPr lang="en-US" dirty="0" err="1"/>
              <a:t>accumsan</a:t>
            </a:r>
            <a:r>
              <a:rPr lang="en-US" dirty="0"/>
              <a:t> et.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E849DD16-B5DC-AE4B-9A47-770D2D0B45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97200" y="1816666"/>
            <a:ext cx="3478022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0F09C165-17A5-432C-BF1F-38C82D1105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0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66B55CB8-D356-CD46-8C3A-A4FE3774B2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58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B97E98-CBF1-1643-AC63-563D7869E7C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08B8F-408C-484E-927B-0EA0B2B0179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A3B92696-2631-D449-BC47-43C46653D30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58" y="1821820"/>
            <a:ext cx="2519643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Title 21">
            <a:extLst>
              <a:ext uri="{FF2B5EF4-FFF2-40B4-BE49-F238E27FC236}">
                <a16:creationId xmlns:a16="http://schemas.microsoft.com/office/drawing/2014/main" id="{DCD740F0-9E10-7F4A-A982-A6C1779A9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4DC10D9-4EA7-E843-BF73-1361CFC74A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95584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DFE7A64-D7EE-ED4E-B63E-38D83B4BB82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96124" y="1821820"/>
            <a:ext cx="2519643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C6BFCAE-BEC0-7047-889F-B0CAA625505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0036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CEEEA211-C4DD-1D42-8574-E500609276D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1656" y="1821820"/>
            <a:ext cx="2524407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9F8788C4-47D5-3446-8CFF-E4D3635A084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72810" y="2342356"/>
            <a:ext cx="2526632" cy="36419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900"/>
              </a:spcBef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sit </a:t>
            </a:r>
            <a:r>
              <a:rPr lang="en-US" dirty="0" err="1"/>
              <a:t>voluptua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dolor. At </a:t>
            </a:r>
            <a:r>
              <a:rPr lang="en-US" dirty="0" err="1"/>
              <a:t>vero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ACFD254F-F902-C440-92E0-30AB823E878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73890" y="1821820"/>
            <a:ext cx="2519643" cy="285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BB94C3C-2168-40AF-82B3-622EF039E6F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3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2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973A4-71C3-2A43-BF49-5748E4F411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9EEE9-16B0-E64C-AF8E-E2978231F6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le 21">
            <a:extLst>
              <a:ext uri="{FF2B5EF4-FFF2-40B4-BE49-F238E27FC236}">
                <a16:creationId xmlns:a16="http://schemas.microsoft.com/office/drawing/2014/main" id="{8C548396-AAC7-FD46-865F-F57E02581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81B1F80-9239-A646-9D55-06779B82365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18414" y="2318108"/>
            <a:ext cx="5400675" cy="364505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 sz="1800"/>
            </a:lvl2pPr>
            <a:lvl3pPr marL="352425" indent="-130175">
              <a:spcBef>
                <a:spcPts val="400"/>
              </a:spcBef>
              <a:defRPr sz="1600"/>
            </a:lvl3pPr>
            <a:lvl4pPr marL="523875" indent="-120650">
              <a:spcBef>
                <a:spcPts val="300"/>
              </a:spcBef>
              <a:defRPr/>
            </a:lvl4pPr>
            <a:lvl5pPr marL="668338" indent="-115888">
              <a:spcBef>
                <a:spcPts val="2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3C1943C-A020-7040-9469-18C8CA39D8B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9442" y="2318108"/>
            <a:ext cx="5400675" cy="3645054"/>
          </a:xfrm>
        </p:spPr>
        <p:txBody>
          <a:bodyPr/>
          <a:lstStyle>
            <a:lvl1pPr>
              <a:spcBef>
                <a:spcPts val="600"/>
              </a:spcBef>
              <a:defRPr lang="en-GB" dirty="0"/>
            </a:lvl1pPr>
            <a:lvl2pPr>
              <a:spcBef>
                <a:spcPts val="600"/>
              </a:spcBef>
              <a:defRPr lang="en-GB" dirty="0"/>
            </a:lvl2pPr>
            <a:lvl3pPr marL="352425" indent="-130175">
              <a:spcBef>
                <a:spcPts val="400"/>
              </a:spcBef>
              <a:defRPr lang="en-GB" dirty="0"/>
            </a:lvl3pPr>
            <a:lvl4pPr marL="523875" indent="-120650">
              <a:spcBef>
                <a:spcPts val="300"/>
              </a:spcBef>
              <a:defRPr lang="en-GB" dirty="0"/>
            </a:lvl4pPr>
            <a:lvl5pPr marL="668338" indent="-115888">
              <a:spcBef>
                <a:spcPts val="200"/>
              </a:spcBef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D1FF68C-C63D-9049-856E-8DE70527D45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79442" y="1806647"/>
            <a:ext cx="539990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79E41C9-D150-CF4D-83DC-664D90A1706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18414" y="1806647"/>
            <a:ext cx="539990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83C791C-FB3C-4A9E-AD6A-E0A2BB11F72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3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4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3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973A4-71C3-2A43-BF49-5748E4F411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9EEE9-16B0-E64C-AF8E-E2978231F6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A1352098-F173-BC43-8638-790CED78A19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358" y="1805912"/>
            <a:ext cx="346982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3FC9D80-E5D6-C244-A30D-9C1ACFD29ED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61803" y="1805912"/>
            <a:ext cx="346982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FDB7C47A-5879-344B-A29D-C9896BAEDD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05248" y="1805912"/>
            <a:ext cx="346982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 21">
            <a:extLst>
              <a:ext uri="{FF2B5EF4-FFF2-40B4-BE49-F238E27FC236}">
                <a16:creationId xmlns:a16="http://schemas.microsoft.com/office/drawing/2014/main" id="{C64EC6AB-6BA8-044F-B8A5-F994CBBC2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7F49EC6-F759-8742-9442-74CDC955A21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7796" y="2318108"/>
            <a:ext cx="3470275" cy="3644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 marL="352425" indent="-139700">
              <a:spcBef>
                <a:spcPts val="400"/>
              </a:spcBef>
              <a:defRPr/>
            </a:lvl3pPr>
            <a:lvl4pPr marL="501650" indent="-111125">
              <a:spcBef>
                <a:spcPts val="300"/>
              </a:spcBef>
              <a:defRPr sz="1400"/>
            </a:lvl4pPr>
            <a:lvl5pPr marL="654050" indent="-120650">
              <a:spcBef>
                <a:spcPts val="3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FA9B4EB-573B-42DE-A500-B1EA3235F70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60862" y="2318108"/>
            <a:ext cx="3470275" cy="3644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 marL="352425" indent="-139700">
              <a:spcBef>
                <a:spcPts val="400"/>
              </a:spcBef>
              <a:defRPr/>
            </a:lvl3pPr>
            <a:lvl4pPr marL="501650" indent="-111125">
              <a:spcBef>
                <a:spcPts val="300"/>
              </a:spcBef>
              <a:defRPr sz="1400"/>
            </a:lvl4pPr>
            <a:lvl5pPr marL="654050" indent="-120650">
              <a:spcBef>
                <a:spcPts val="3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F254D60-3542-4E15-BE1B-7285BA7247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203928" y="2318108"/>
            <a:ext cx="3470275" cy="3644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 marL="352425" indent="-139700">
              <a:spcBef>
                <a:spcPts val="400"/>
              </a:spcBef>
              <a:defRPr/>
            </a:lvl3pPr>
            <a:lvl4pPr marL="501650" indent="-111125">
              <a:spcBef>
                <a:spcPts val="300"/>
              </a:spcBef>
              <a:defRPr sz="1400"/>
            </a:lvl4pPr>
            <a:lvl5pPr marL="654050" indent="-120650">
              <a:spcBef>
                <a:spcPts val="3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077E8A2-BDDC-40B6-AD7D-50BDC068BB2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 - 4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B97E98-CBF1-1643-AC63-563D7869E7C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08B8F-408C-484E-927B-0EA0B2B0179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9461ED9-547A-8140-9E2B-8401E16BD1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58" y="1813202"/>
            <a:ext cx="2527475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7E4F665-9E3F-5B45-B3BB-A1DF1F23028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394807" y="1813202"/>
            <a:ext cx="253848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4FD2CEF-3329-4D4B-B925-BBAEACD025E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2264" y="1813202"/>
            <a:ext cx="2524936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61C5E42-17E7-3149-8CE1-1792C72D37C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156173" y="1813202"/>
            <a:ext cx="2508817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itle 21">
            <a:extLst>
              <a:ext uri="{FF2B5EF4-FFF2-40B4-BE49-F238E27FC236}">
                <a16:creationId xmlns:a16="http://schemas.microsoft.com/office/drawing/2014/main" id="{E17F3F0D-77C0-0048-8E0F-FD44D2BEA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4256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C791D9D-D0F6-614B-9EAE-DBFA2197681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17796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6E9D4CB-979E-4ED8-A329-AA8921F22B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397255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2348012-1D4C-4A52-B4FC-C5854E31581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6714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67F6AA7-36D8-473F-8B38-2114299086D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56173" y="2327392"/>
            <a:ext cx="2527194" cy="3654425"/>
          </a:xfr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157163" indent="-120650">
              <a:spcBef>
                <a:spcPts val="400"/>
              </a:spcBef>
              <a:defRPr sz="1400"/>
            </a:lvl2pPr>
            <a:lvl3pPr marL="311150" indent="-111125">
              <a:spcBef>
                <a:spcPts val="300"/>
              </a:spcBef>
              <a:defRPr sz="1200"/>
            </a:lvl3pPr>
            <a:lvl4pPr marL="427038" indent="-92075">
              <a:spcBef>
                <a:spcPts val="200"/>
              </a:spcBef>
              <a:defRPr sz="1100"/>
            </a:lvl4pPr>
            <a:lvl5pPr marL="593725" indent="-120650">
              <a:spcBef>
                <a:spcPts val="2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5F363CF8-FE91-46E9-81CC-FD0604D7B46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+ imag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CF569A7-0934-0F40-9834-76EF779D4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153" y="404556"/>
            <a:ext cx="4805360" cy="843279"/>
          </a:xfrm>
        </p:spPr>
        <p:txBody>
          <a:bodyPr/>
          <a:lstStyle>
            <a:lvl1pPr>
              <a:lnSpc>
                <a:spcPct val="100000"/>
              </a:lnSpc>
              <a:defRPr spc="0" baseline="0"/>
            </a:lvl1pPr>
          </a:lstStyle>
          <a:p>
            <a:r>
              <a:rPr lang="en-US" dirty="0"/>
              <a:t>This is a two-line page title, </a:t>
            </a:r>
            <a:br>
              <a:rPr lang="en-US" dirty="0"/>
            </a:br>
            <a:r>
              <a:rPr lang="en-US" dirty="0"/>
              <a:t>click to add text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8DEB3E39-B088-614E-B3CA-15A79DA5D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746" y="2326144"/>
            <a:ext cx="4792661" cy="31386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mtClean="0"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Duis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autem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vel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iriure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in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hendrerit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in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vulputate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507882-B023-1440-AD59-6470669520C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52D6E-8C8D-844A-BA9B-6B7448A6A8A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80829BD-2985-294D-B987-91A0A07E1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7743" y="1805923"/>
            <a:ext cx="4814435" cy="29799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57384F82-3C1C-4114-AED5-46D8D4D6EE1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8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one-line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938" y="1177159"/>
            <a:ext cx="11160125" cy="5168079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CDFB77-7DE8-334A-ABB4-98F6FA1427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1345D-4437-2549-9BED-CC9710BD39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4C75F391-57ED-D04E-A472-08667CE4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46695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one-line page title, click to add text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AB14A8D8-7939-43F3-ABBF-B21E23C4918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8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wo-line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5938" y="1554510"/>
            <a:ext cx="11160125" cy="4790728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CDFB77-7DE8-334A-ABB4-98F6FA14273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1345D-4437-2549-9BED-CC9710BD39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4C75F391-57ED-D04E-A472-08667CE4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4256"/>
            <a:ext cx="10432800" cy="89802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1DE7306-EB0C-4580-BCD6-B719FB4E41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2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EF41C-AC35-0C4C-AAE9-765C25C862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8FD738-5A02-5A45-AA3C-4FB49C99FDF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E0D5-F7C3-5B45-9CAC-84B4731B57D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C684D68-9F41-4FF0-A6AE-88C788D37F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7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4AFC-7FED-0F40-AFE1-8F77785F4A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60" y="2169928"/>
            <a:ext cx="8361498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155388-2ED0-124B-A584-E6A3D9F9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170" y="1738459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4E29F6-9A72-49D8-84A2-F9001EF83BA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7527" y="6375870"/>
            <a:ext cx="3983325" cy="365125"/>
          </a:xfrm>
        </p:spPr>
        <p:txBody>
          <a:bodyPr/>
          <a:lstStyle>
            <a:lvl1pPr>
              <a:defRPr b="0" spc="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Presentation confidentiality disclosure.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E9C4F1F-1316-4CFE-9DDC-C2CB9EC5CDC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4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content - 2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6D1EE4-4DF3-7F45-9FA5-78E2FF2D1ECD}"/>
              </a:ext>
            </a:extLst>
          </p:cNvPr>
          <p:cNvSpPr/>
          <p:nvPr userDrawn="1"/>
        </p:nvSpPr>
        <p:spPr>
          <a:xfrm>
            <a:off x="521184" y="1586753"/>
            <a:ext cx="5516649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384426-C017-F545-8DF0-593D358167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2560" y="2323511"/>
            <a:ext cx="4856220" cy="31272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F4AAE6-868C-904D-BF96-AF7ED488EDC3}"/>
              </a:ext>
            </a:extLst>
          </p:cNvPr>
          <p:cNvSpPr/>
          <p:nvPr userDrawn="1"/>
        </p:nvSpPr>
        <p:spPr>
          <a:xfrm>
            <a:off x="6165800" y="1586753"/>
            <a:ext cx="5513832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16419ECA-075D-7141-A138-AB42B5FCFC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05704" y="2323511"/>
            <a:ext cx="4865124" cy="31338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Click to add text column.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  <a:p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Stet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clita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kasd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gubergren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no sea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takimata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sanctus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est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Lorem ipsum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sit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amet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consetetur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sadipscing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elitr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nonumy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eirmod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tempor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invidunt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labore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dolore magna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aliquyam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erat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sed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diam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voluptua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At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vero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eos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accusam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justo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duo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dolores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et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ea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rebum</a:t>
            </a:r>
            <a:r>
              <a:rPr lang="en-GB" dirty="0">
                <a:solidFill>
                  <a:srgbClr val="0E141F"/>
                </a:solidFill>
                <a:effectLst/>
                <a:latin typeface="GE Inspira Sans" panose="020B0503060000000003" pitchFamily="34" charset="77"/>
              </a:rPr>
              <a:t>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89E933-E025-4D4E-AA78-5DEA5BA4996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C7AD3-7C6F-6A41-BA91-CCD3A930938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BF0A623-0BA6-5E41-B560-EBC0ED72AF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131" y="1808302"/>
            <a:ext cx="4876008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46F5DEC-0132-9D4E-BE41-AACBCF796F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4819" y="1808302"/>
            <a:ext cx="4876008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" name="Title 21">
            <a:extLst>
              <a:ext uri="{FF2B5EF4-FFF2-40B4-BE49-F238E27FC236}">
                <a16:creationId xmlns:a16="http://schemas.microsoft.com/office/drawing/2014/main" id="{E8B20C71-C916-F842-A199-D5BDFFBF0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E9DDFC2-8B64-4417-A9F1-3B226ECED94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content - 3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6D1EE4-4DF3-7F45-9FA5-78E2FF2D1ECD}"/>
              </a:ext>
            </a:extLst>
          </p:cNvPr>
          <p:cNvSpPr/>
          <p:nvPr userDrawn="1"/>
        </p:nvSpPr>
        <p:spPr>
          <a:xfrm>
            <a:off x="521185" y="1586753"/>
            <a:ext cx="3637421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A9BA50-C8D6-A644-A161-AFA6D14F593B}"/>
              </a:ext>
            </a:extLst>
          </p:cNvPr>
          <p:cNvSpPr/>
          <p:nvPr userDrawn="1"/>
        </p:nvSpPr>
        <p:spPr>
          <a:xfrm>
            <a:off x="4277289" y="1586753"/>
            <a:ext cx="3637421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07936-5FB1-B143-B229-FB69719E9822}"/>
              </a:ext>
            </a:extLst>
          </p:cNvPr>
          <p:cNvSpPr/>
          <p:nvPr userDrawn="1"/>
        </p:nvSpPr>
        <p:spPr>
          <a:xfrm>
            <a:off x="8045558" y="1586753"/>
            <a:ext cx="3637421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384426-C017-F545-8DF0-593D358167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6529" y="2327913"/>
            <a:ext cx="3086848" cy="31409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lang="en-US" sz="1400" kern="1200" dirty="0">
                <a:solidFill>
                  <a:srgbClr val="0E141F"/>
                </a:solidFill>
                <a:effectLst/>
                <a:latin typeface="GE Inspira Sans" panose="020B0503060000000003" pitchFamily="34" charset="77"/>
                <a:ea typeface="+mn-ea"/>
                <a:cs typeface="+mn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.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30CA67E-C7B8-954A-B603-A0B7C69610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7202" y="2327913"/>
            <a:ext cx="3086848" cy="32138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.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71A6698D-6234-1F48-8A0C-8D587D552F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20844" y="2327913"/>
            <a:ext cx="3086848" cy="32160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etam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illum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397852-A3EA-A44F-8FB9-4A215760C07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C2AF0-41E2-904B-B3BB-1802BB7EA15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7E351A0-89AB-4049-9626-AE3EE5DA6C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947" y="1816666"/>
            <a:ext cx="3090430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C7D2593-68CE-E044-8546-9348E1ED75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4366" y="1816666"/>
            <a:ext cx="3090430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08AD627-FECA-3D4D-BCA6-C81C4DD47A1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10469" y="1816666"/>
            <a:ext cx="3090430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itle 21">
            <a:extLst>
              <a:ext uri="{FF2B5EF4-FFF2-40B4-BE49-F238E27FC236}">
                <a16:creationId xmlns:a16="http://schemas.microsoft.com/office/drawing/2014/main" id="{6FE9E7D0-F056-EA46-BA73-39BE80A84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B4D914E-A5BA-4CB3-A437-03C33107B53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content - 4 column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6D1EE4-4DF3-7F45-9FA5-78E2FF2D1ECD}"/>
              </a:ext>
            </a:extLst>
          </p:cNvPr>
          <p:cNvSpPr/>
          <p:nvPr userDrawn="1"/>
        </p:nvSpPr>
        <p:spPr>
          <a:xfrm>
            <a:off x="518010" y="1586753"/>
            <a:ext cx="2691914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384426-C017-F545-8DF0-593D358167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3354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A29F3A-77F8-D941-8C8C-031470577026}"/>
              </a:ext>
            </a:extLst>
          </p:cNvPr>
          <p:cNvSpPr/>
          <p:nvPr userDrawn="1"/>
        </p:nvSpPr>
        <p:spPr>
          <a:xfrm>
            <a:off x="3341460" y="1592263"/>
            <a:ext cx="2691914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3B41DF-38A2-134B-85A2-25FEB3B4F7B1}"/>
              </a:ext>
            </a:extLst>
          </p:cNvPr>
          <p:cNvSpPr/>
          <p:nvPr userDrawn="1"/>
        </p:nvSpPr>
        <p:spPr>
          <a:xfrm>
            <a:off x="6164910" y="1592263"/>
            <a:ext cx="2691914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FED38F-B83A-D94E-BBF3-09BF4BD2E917}"/>
              </a:ext>
            </a:extLst>
          </p:cNvPr>
          <p:cNvSpPr/>
          <p:nvPr userDrawn="1"/>
        </p:nvSpPr>
        <p:spPr>
          <a:xfrm>
            <a:off x="8988359" y="1592263"/>
            <a:ext cx="2688336" cy="4397187"/>
          </a:xfrm>
          <a:prstGeom prst="rect">
            <a:avLst/>
          </a:prstGeom>
          <a:solidFill>
            <a:srgbClr val="EFF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890B971-BFD0-114A-9A91-FBF6DF9ACB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16303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A849B5FC-653A-C04F-877B-066E9ED1458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0718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3" name="Text Placeholder 24">
            <a:extLst>
              <a:ext uri="{FF2B5EF4-FFF2-40B4-BE49-F238E27FC236}">
                <a16:creationId xmlns:a16="http://schemas.microsoft.com/office/drawing/2014/main" id="{024A4193-D541-F341-B9B3-BF89F7FBE6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266599" y="2346458"/>
            <a:ext cx="2141410" cy="32937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rgbClr val="0E141F"/>
                </a:solidFill>
                <a:effectLst/>
              </a:defRPr>
            </a:lvl1pPr>
          </a:lstStyle>
          <a:p>
            <a:pPr lvl="0"/>
            <a:r>
              <a:rPr lang="en-US" dirty="0"/>
              <a:t>Click to add text column. At vero eos et accusam et justo duo dolores et ea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Duis </a:t>
            </a:r>
            <a:r>
              <a:rPr lang="en-US" dirty="0" err="1"/>
              <a:t>autem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insed</a:t>
            </a:r>
            <a:r>
              <a:rPr lang="en-US" dirty="0"/>
              <a:t> et fugit. Duis </a:t>
            </a:r>
            <a:r>
              <a:rPr lang="en-US" dirty="0" err="1"/>
              <a:t>autem</a:t>
            </a:r>
            <a:r>
              <a:rPr lang="en-US" dirty="0"/>
              <a:t> vel </a:t>
            </a:r>
            <a:r>
              <a:rPr lang="en-US" dirty="0" err="1"/>
              <a:t>eum</a:t>
            </a:r>
            <a:r>
              <a:rPr lang="en-US" dirty="0"/>
              <a:t> </a:t>
            </a:r>
            <a:r>
              <a:rPr lang="en-US" dirty="0" err="1"/>
              <a:t>iriure</a:t>
            </a:r>
            <a:r>
              <a:rPr lang="en-US" dirty="0"/>
              <a:t> dolor in </a:t>
            </a:r>
            <a:r>
              <a:rPr lang="en-US" dirty="0" err="1"/>
              <a:t>hendrerit</a:t>
            </a:r>
            <a:r>
              <a:rPr lang="en-US" dirty="0"/>
              <a:t> in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D806E8-A885-A147-86AC-A42F00391D4B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F507B-C3AD-5A48-BF9C-644219E248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7D8C3E-2D63-5A4B-8D52-5A7783D6DE9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7923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5ECC8345-B39F-664D-90DE-803630EB400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16118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7A57D5F-0B83-6444-AD5C-15611EBB95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45779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A446962-F1FE-5E41-AD29-0F18C740380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6906" y="1829368"/>
            <a:ext cx="2146841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4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Title 21">
            <a:extLst>
              <a:ext uri="{FF2B5EF4-FFF2-40B4-BE49-F238E27FC236}">
                <a16:creationId xmlns:a16="http://schemas.microsoft.com/office/drawing/2014/main" id="{9593476A-9268-1A46-924B-0EC4EFC4ED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384B5E8-58A7-4E96-A438-484994D7B77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5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4F0C5579-9218-BF4D-8529-01861BD42B0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5938" y="4944885"/>
            <a:ext cx="500363" cy="500363"/>
          </a:xfrm>
          <a:prstGeom prst="ellipse">
            <a:avLst/>
          </a:prstGeom>
          <a:solidFill>
            <a:srgbClr val="D0DAE6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D2A02-7087-444E-823F-504AF3970DD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83220-17AE-BE42-9F03-FB977EA9657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9DDF737-58DA-8D45-9F22-FF686E79AD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3638" y="5280919"/>
            <a:ext cx="2737631" cy="3452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1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CEO of Quatro Offshore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584D057-E362-B948-B79A-F70BAE538D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64419" y="5001442"/>
            <a:ext cx="2736850" cy="165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50" baseline="0">
                <a:solidFill>
                  <a:schemeClr val="bg2"/>
                </a:solidFill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Martin Neubert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013AE9D-8C97-4046-9EF2-C3D605132D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9113" y="1719199"/>
            <a:ext cx="8351837" cy="288131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1">
                <a:solidFill>
                  <a:schemeClr val="tx1"/>
                </a:solidFill>
                <a:latin typeface="GE Inspira Sans" panose="020B0503060000000003" pitchFamily="34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4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Quote, click to add text. We look forward introducing </a:t>
            </a:r>
            <a:b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</a:b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the next-generation offshore wind turbine to the market. For decades, </a:t>
            </a:r>
            <a:r>
              <a:rPr lang="en-GB" i="1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Quatro</a:t>
            </a:r>
            <a:r>
              <a:rPr lang="en-GB" i="1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has pioneered the introduction of </a:t>
            </a:r>
            <a:br>
              <a:rPr lang="en-GB" i="1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</a:br>
            <a:r>
              <a:rPr lang="en-GB" i="1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new technology and new suppliers, which has been fundamental to drive down the cost of electricity.</a:t>
            </a:r>
            <a:endParaRPr lang="en-GB" dirty="0">
              <a:solidFill>
                <a:srgbClr val="101A2A"/>
              </a:solidFill>
              <a:effectLst/>
              <a:latin typeface="GE Inspira Sans" panose="020B0503060000000003" pitchFamily="34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6DCF47-AD15-B24B-B67B-0CA25C1A6295}"/>
              </a:ext>
            </a:extLst>
          </p:cNvPr>
          <p:cNvGrpSpPr/>
          <p:nvPr userDrawn="1"/>
        </p:nvGrpSpPr>
        <p:grpSpPr>
          <a:xfrm>
            <a:off x="516222" y="1042289"/>
            <a:ext cx="462283" cy="741765"/>
            <a:chOff x="521517" y="1042289"/>
            <a:chExt cx="462283" cy="7417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099154-061C-F04E-951B-E726EE3E66E3}"/>
                </a:ext>
              </a:extLst>
            </p:cNvPr>
            <p:cNvSpPr/>
            <p:nvPr userDrawn="1"/>
          </p:nvSpPr>
          <p:spPr>
            <a:xfrm>
              <a:off x="523000" y="1042289"/>
              <a:ext cx="460800" cy="460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91773F-432D-414C-8EDF-11F1A298D784}"/>
                </a:ext>
              </a:extLst>
            </p:cNvPr>
            <p:cNvSpPr txBox="1"/>
            <p:nvPr userDrawn="1"/>
          </p:nvSpPr>
          <p:spPr>
            <a:xfrm>
              <a:off x="521517" y="1045390"/>
              <a:ext cx="460799" cy="738664"/>
            </a:xfrm>
            <a:prstGeom prst="rect">
              <a:avLst/>
            </a:prstGeom>
            <a:noFill/>
          </p:spPr>
          <p:txBody>
            <a:bodyPr wrap="square" lIns="90000" tIns="0" rIns="90000" bIns="0" rtlCol="0" anchor="ctr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</a:rPr>
                <a:t>“</a:t>
              </a: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23645935-3FC0-4FFA-9696-F7725F95C9F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2211906"/>
            <a:ext cx="8648844" cy="2336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sz="4000" spc="0" baseline="0" smtClean="0">
                <a:solidFill>
                  <a:schemeClr val="bg2"/>
                </a:solidFill>
                <a:effectLst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Statement, click to add text. Ut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enim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ad minim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veniam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,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quis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nostrud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exercitation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ullamco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laboris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nisi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ut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r>
              <a:rPr lang="en-GB" dirty="0" err="1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aliquip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0E3587-8079-D04F-8900-F9799A52D0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37529-6D39-4045-A99D-C607FD890B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020D1EC0-A649-4A74-865C-4F522FF20B99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1819894"/>
            <a:ext cx="645596" cy="60660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1933D51-E65C-4063-B3BA-24B1452C5F7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hough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2" y="2176417"/>
            <a:ext cx="10268018" cy="9843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  <a:defRPr lang="en-GB" sz="5400" spc="0" baseline="0" smtClean="0">
                <a:solidFill>
                  <a:schemeClr val="bg2"/>
                </a:solidFill>
                <a:effectLst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Single thought, click to add 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01E21-360F-1042-BB5A-DB53666420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B7253-8E4C-514B-BE34-842B5D6F84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4CE6389-F1FD-416F-9579-9F1FF17E974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1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statistic slide">
    <p:bg>
      <p:bgPr>
        <a:solidFill>
          <a:srgbClr val="EF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DCF569A7-0934-0F40-9834-76EF779D41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527" y="2360884"/>
            <a:ext cx="5553713" cy="1097469"/>
          </a:xfrm>
        </p:spPr>
        <p:txBody>
          <a:bodyPr tIns="648000"/>
          <a:lstStyle>
            <a:lvl1pPr>
              <a:lnSpc>
                <a:spcPts val="4000"/>
              </a:lnSpc>
              <a:defRPr sz="12000" spc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130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B1F1A-371A-2C49-A064-5E0977F18BB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15937" y="1856531"/>
            <a:ext cx="5567363" cy="169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countries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FF827-9399-7C43-ADEF-3002DEE5CB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22A3D-F3FB-1847-A9B2-45B60471F4F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47F5575-CE12-7146-9C48-39696C36F5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6140" y="4183409"/>
            <a:ext cx="5580062" cy="101371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000" spc="50" baseline="0">
                <a:solidFill>
                  <a:schemeClr val="accent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GE operates in 130 countries </a:t>
            </a:r>
            <a:br>
              <a:rPr lang="en-US" dirty="0"/>
            </a:br>
            <a:r>
              <a:rPr lang="en-US" dirty="0"/>
              <a:t>worldwide</a:t>
            </a:r>
          </a:p>
          <a:p>
            <a:pPr lvl="0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EFAE7-D635-4161-BB6C-69B01A972308}"/>
              </a:ext>
            </a:extLst>
          </p:cNvPr>
          <p:cNvSpPr/>
          <p:nvPr userDrawn="1"/>
        </p:nvSpPr>
        <p:spPr>
          <a:xfrm>
            <a:off x="517507" y="3808549"/>
            <a:ext cx="34956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F745846-DA07-43D5-A545-25D2D0FE964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5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tistics slide">
    <p:bg>
      <p:bgPr>
        <a:solidFill>
          <a:srgbClr val="EF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8DEB3E39-B088-614E-B3CA-15A79DA5D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560" y="3852545"/>
            <a:ext cx="3495523" cy="735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pc="0" baseline="0" smtClean="0">
                <a:solidFill>
                  <a:schemeClr val="accent2"/>
                </a:solidFill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GE operates in 130 countries</a:t>
            </a: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 </a:t>
            </a:r>
            <a:b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</a:br>
            <a:r>
              <a:rPr lang="en-GB" dirty="0">
                <a:solidFill>
                  <a:srgbClr val="142338"/>
                </a:solidFill>
                <a:effectLst/>
                <a:latin typeface="GE Inspira Sans" panose="020B0503060000000003" pitchFamily="34" charset="77"/>
              </a:rPr>
              <a:t>worldwide</a:t>
            </a:r>
            <a:endParaRPr lang="en-GB" dirty="0">
              <a:solidFill>
                <a:srgbClr val="101A2A"/>
              </a:solidFill>
              <a:effectLst/>
              <a:latin typeface="GE Inspira Sans" panose="020B0503060000000003" pitchFamily="34" charset="77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B1F1A-371A-2C49-A064-5E0977F18BB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17560" y="1856252"/>
            <a:ext cx="3526080" cy="2360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countries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6C5EE65-DF39-184B-A02C-662F18EAF90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338622" y="1856252"/>
            <a:ext cx="3515748" cy="2360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Wind turbines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36E78DE-F326-D244-820A-6A84DFC7D0F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154468" y="1861282"/>
            <a:ext cx="3515748" cy="2307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 sz="1150" b="1" cap="all" spc="100" baseline="0">
                <a:solidFill>
                  <a:schemeClr val="accent2"/>
                </a:solidFill>
                <a:latin typeface="GE Inspira Sans" panose="020B05030600000000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GE Inspira Sans" panose="020B0604020202020204" pitchFamily="34" charset="0"/>
              <a:buNone/>
              <a:tabLst/>
              <a:defRPr/>
            </a:pPr>
            <a:r>
              <a:rPr lang="en-US" dirty="0"/>
              <a:t>Gas turbines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00D3B-5FAA-D34E-80A3-B41F9E850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8622" y="2160082"/>
            <a:ext cx="3515748" cy="1254635"/>
          </a:xfrm>
          <a:prstGeom prst="rect">
            <a:avLst/>
          </a:prstGeom>
        </p:spPr>
        <p:txBody>
          <a:bodyPr lIns="0" tIns="64800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00" spc="-200" baseline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72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72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72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7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4,000+</a:t>
            </a: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C5939D23-38D9-3A4E-B2D2-2921F471BC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38622" y="3852545"/>
            <a:ext cx="3515748" cy="735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pc="0" baseline="0" smtClean="0">
                <a:solidFill>
                  <a:schemeClr val="accent2"/>
                </a:solidFill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Installed 400+ GW capacity globally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8194353-81B0-4249-A01F-37B30C9BA3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4468" y="3852545"/>
            <a:ext cx="3515748" cy="7358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GB" sz="1600" spc="0" baseline="0" smtClean="0">
                <a:solidFill>
                  <a:schemeClr val="accent2"/>
                </a:solidFill>
                <a:effectLst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Equipping 90% of transmission </a:t>
            </a:r>
            <a:b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</a:br>
            <a:r>
              <a:rPr lang="en-GB" dirty="0">
                <a:solidFill>
                  <a:srgbClr val="101A2A"/>
                </a:solidFill>
                <a:effectLst/>
                <a:latin typeface="GE Inspira Sans" panose="020B0503060000000003" pitchFamily="34" charset="77"/>
              </a:rPr>
              <a:t>utilities worldwide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78B1B1-2BA7-6444-85A2-E24FFB372C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5379" y="2158895"/>
            <a:ext cx="3516312" cy="1254125"/>
          </a:xfrm>
          <a:prstGeom prst="rect">
            <a:avLst/>
          </a:prstGeom>
        </p:spPr>
        <p:txBody>
          <a:bodyPr lIns="0" tIns="64800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00" spc="-200" baseline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8,000+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C0255-A05F-7343-8218-630F0614F74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E4742-87EA-0A43-AEC0-123C8F992F0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B5AA8CD-1B53-664E-9DE7-20059A86BD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268" y="2158385"/>
            <a:ext cx="3526080" cy="1254635"/>
          </a:xfrm>
          <a:prstGeom prst="rect">
            <a:avLst/>
          </a:prstGeom>
        </p:spPr>
        <p:txBody>
          <a:bodyPr lIns="0" tIns="64800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00" spc="-300" baseline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 sz="7200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7200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7200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7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38CC38-79A3-43AF-AA3D-C11967FB2D91}"/>
              </a:ext>
            </a:extLst>
          </p:cNvPr>
          <p:cNvSpPr/>
          <p:nvPr userDrawn="1"/>
        </p:nvSpPr>
        <p:spPr>
          <a:xfrm>
            <a:off x="517507" y="3496949"/>
            <a:ext cx="35204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80F5-14D8-4900-97DA-E64D4E61272A}"/>
              </a:ext>
            </a:extLst>
          </p:cNvPr>
          <p:cNvSpPr/>
          <p:nvPr userDrawn="1"/>
        </p:nvSpPr>
        <p:spPr>
          <a:xfrm>
            <a:off x="4337107" y="3496949"/>
            <a:ext cx="35204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0D8E16-1935-4427-95C0-050B24E8F513}"/>
              </a:ext>
            </a:extLst>
          </p:cNvPr>
          <p:cNvSpPr/>
          <p:nvPr userDrawn="1"/>
        </p:nvSpPr>
        <p:spPr>
          <a:xfrm>
            <a:off x="8154468" y="3496949"/>
            <a:ext cx="3520440" cy="36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2E301E89-7FCA-46CE-95BF-92351024B19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98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8D20083-8B89-C241-8C88-0C28005D446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9" y="1881188"/>
            <a:ext cx="6227762" cy="410368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F38B2-0831-EC45-B2A1-0E405B15B7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C468-A1EA-AC45-B899-14B7A5FDA8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E96A8-29DD-5B47-91D1-F00B410D1642}"/>
              </a:ext>
            </a:extLst>
          </p:cNvPr>
          <p:cNvSpPr txBox="1"/>
          <p:nvPr userDrawn="1"/>
        </p:nvSpPr>
        <p:spPr>
          <a:xfrm>
            <a:off x="8598568" y="6529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itle 21">
            <a:extLst>
              <a:ext uri="{FF2B5EF4-FFF2-40B4-BE49-F238E27FC236}">
                <a16:creationId xmlns:a16="http://schemas.microsoft.com/office/drawing/2014/main" id="{E19CD5B2-B72A-5C46-85B6-16BCAA94C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59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CB0ABF5-2F4F-40DB-B8CB-54F400952A9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8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- text right s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F38B2-0831-EC45-B2A1-0E405B15B77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C468-A1EA-AC45-B899-14B7A5FDA8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2477D48A-DF73-024C-B726-6B438A48CC7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22315" y="2333839"/>
            <a:ext cx="4456923" cy="36319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text. At vero eos et accusam et justo duo dolores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Stet </a:t>
            </a:r>
            <a:r>
              <a:rPr lang="en-US" dirty="0" err="1"/>
              <a:t>clita</a:t>
            </a:r>
            <a:r>
              <a:rPr lang="en-US" dirty="0"/>
              <a:t> </a:t>
            </a:r>
            <a:r>
              <a:rPr lang="en-US" dirty="0" err="1"/>
              <a:t>kasd</a:t>
            </a:r>
            <a:r>
              <a:rPr lang="en-US" dirty="0"/>
              <a:t> </a:t>
            </a:r>
            <a:r>
              <a:rPr lang="en-US" dirty="0" err="1"/>
              <a:t>gubergren</a:t>
            </a:r>
            <a:r>
              <a:rPr lang="en-US" dirty="0"/>
              <a:t>, no sea </a:t>
            </a:r>
            <a:r>
              <a:rPr lang="en-US" dirty="0" err="1"/>
              <a:t>takimata</a:t>
            </a:r>
            <a:r>
              <a:rPr lang="en-US" dirty="0"/>
              <a:t> </a:t>
            </a:r>
            <a:r>
              <a:rPr lang="en-US" dirty="0" err="1"/>
              <a:t>sanctus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Lorem ipsum dolor sit et </a:t>
            </a:r>
            <a:r>
              <a:rPr lang="en-US" dirty="0" err="1"/>
              <a:t>justo</a:t>
            </a:r>
            <a:r>
              <a:rPr lang="en-US" dirty="0"/>
              <a:t> duo amet. </a:t>
            </a:r>
          </a:p>
          <a:p>
            <a:pPr lvl="0"/>
            <a:r>
              <a:rPr lang="en-US" dirty="0"/>
              <a:t>Lorem ipsum dolor sit amet, consetetur sadipscing elitr, sed diam nonumy eirmod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At vero </a:t>
            </a:r>
            <a:r>
              <a:rPr lang="en-US" dirty="0" err="1"/>
              <a:t>eos</a:t>
            </a:r>
            <a:r>
              <a:rPr lang="en-US" dirty="0"/>
              <a:t> et </a:t>
            </a:r>
            <a:r>
              <a:rPr lang="en-US" dirty="0" err="1"/>
              <a:t>accusam</a:t>
            </a:r>
            <a:r>
              <a:rPr lang="en-US" dirty="0"/>
              <a:t> et </a:t>
            </a:r>
            <a:r>
              <a:rPr lang="en-US" dirty="0" err="1"/>
              <a:t>justo</a:t>
            </a:r>
            <a:r>
              <a:rPr lang="en-US" dirty="0"/>
              <a:t> duo </a:t>
            </a:r>
            <a:r>
              <a:rPr lang="en-US" dirty="0" err="1"/>
              <a:t>dolores</a:t>
            </a:r>
            <a:r>
              <a:rPr lang="en-US" dirty="0"/>
              <a:t> et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rebum</a:t>
            </a:r>
            <a:r>
              <a:rPr lang="en-US" dirty="0"/>
              <a:t>. </a:t>
            </a:r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1493D8DE-C696-C641-B026-7F4DAA5915B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15939" y="1881188"/>
            <a:ext cx="6227762" cy="410368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5A6701-76D1-DF42-80C5-1CB53A257B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22315" y="1806647"/>
            <a:ext cx="4456923" cy="2603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2000" b="1" cap="none" spc="0" baseline="0">
                <a:solidFill>
                  <a:schemeClr val="accent1"/>
                </a:solidFill>
              </a:defRPr>
            </a:lvl1pPr>
            <a:lvl2pPr>
              <a:defRPr sz="1150">
                <a:solidFill>
                  <a:schemeClr val="tx1"/>
                </a:solidFill>
              </a:defRPr>
            </a:lvl2pPr>
            <a:lvl3pPr>
              <a:defRPr sz="1150">
                <a:solidFill>
                  <a:schemeClr val="tx1"/>
                </a:solidFill>
              </a:defRPr>
            </a:lvl3pPr>
            <a:lvl4pPr>
              <a:defRPr sz="1150">
                <a:solidFill>
                  <a:schemeClr val="tx1"/>
                </a:solidFill>
              </a:defRPr>
            </a:lvl4pPr>
            <a:lvl5pPr>
              <a:defRPr sz="11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5" name="Title 21">
            <a:extLst>
              <a:ext uri="{FF2B5EF4-FFF2-40B4-BE49-F238E27FC236}">
                <a16:creationId xmlns:a16="http://schemas.microsoft.com/office/drawing/2014/main" id="{5DA3FCDB-DC28-C746-B914-E25DB11C7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7259750-098D-438E-B6C8-F5B18DE75A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0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image whit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2EDD558-3F9E-7F4A-A50A-A673563B16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0800" cy="6858000"/>
          </a:xfrm>
          <a:prstGeom prst="rect">
            <a:avLst/>
          </a:prstGeom>
          <a:solidFill>
            <a:srgbClr val="D1DAE3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155388-2ED0-124B-A584-E6A3D9F9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170" y="1746535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5AF69B-B0A2-0D4B-85CF-C5E467C395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60" y="2178004"/>
            <a:ext cx="8361498" cy="2686539"/>
          </a:xfrm>
        </p:spPr>
        <p:txBody>
          <a:bodyPr wrap="square" lIns="0" rIns="90000" anchor="t">
            <a:noAutofit/>
          </a:bodyPr>
          <a:lstStyle>
            <a:lvl1pPr algn="l">
              <a:lnSpc>
                <a:spcPct val="100000"/>
              </a:lnSpc>
              <a:defRPr sz="5400" b="0" i="0" spc="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FB371-010F-3F48-A088-7E87BEE55B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170" y="6490509"/>
            <a:ext cx="8361498" cy="304800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GB" sz="850" smtClean="0">
                <a:solidFill>
                  <a:srgbClr val="FFFFFF">
                    <a:alpha val="73000"/>
                  </a:srgbClr>
                </a:solidFill>
                <a:effectLst/>
              </a:defRPr>
            </a:lvl1pPr>
            <a:lvl2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2pPr>
            <a:lvl3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3pPr>
            <a:lvl4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4pPr>
            <a:lvl5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5pPr>
          </a:lstStyle>
          <a:p>
            <a:r>
              <a:rPr lang="en-GB" dirty="0">
                <a:solidFill>
                  <a:srgbClr val="FFFFFF"/>
                </a:solidFill>
                <a:effectLst/>
                <a:latin typeface="GE Inspira Sans" panose="020B0503060000000003" pitchFamily="34" charset="77"/>
              </a:rPr>
              <a:t>Placeholder confidentiality disclosure. 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B555E79F-D7EA-4CFE-A693-F2D053E5230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AFB7DC2-B300-F54A-9438-99C56E71F45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5938" y="1683327"/>
            <a:ext cx="11160125" cy="4519036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E788C3-0139-8447-8629-209882F479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9DC1C-7B94-574E-90FF-5FE55B2703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21">
            <a:extLst>
              <a:ext uri="{FF2B5EF4-FFF2-40B4-BE49-F238E27FC236}">
                <a16:creationId xmlns:a16="http://schemas.microsoft.com/office/drawing/2014/main" id="{66EE4847-EDC0-684B-9AAE-D0F8A726D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5181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C79EE6F-CD1F-4ACA-9538-123667ABC5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AFB7DC2-B300-F54A-9438-99C56E71F45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5938" y="1652155"/>
            <a:ext cx="11160125" cy="4550207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03A1E1-96CC-0449-9438-42516341153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F2671-8A65-7144-9E25-56A2DB046E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21">
            <a:extLst>
              <a:ext uri="{FF2B5EF4-FFF2-40B4-BE49-F238E27FC236}">
                <a16:creationId xmlns:a16="http://schemas.microsoft.com/office/drawing/2014/main" id="{C2EC6BA5-3813-3A4C-9088-F24F3B28A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600" y="404256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D9D99D4-5362-4113-8764-0C36A339580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53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37D0C-60FF-174A-BC1A-2D0EF76C4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429D2-7628-5F42-B68C-8C0A77AED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21">
            <a:extLst>
              <a:ext uri="{FF2B5EF4-FFF2-40B4-BE49-F238E27FC236}">
                <a16:creationId xmlns:a16="http://schemas.microsoft.com/office/drawing/2014/main" id="{35E854F1-77B4-4BE1-B66C-3A7ACFF0C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7600" y="404256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title, click to add text 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endParaRPr lang="en-US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FA8EAB5E-D4C8-46C1-8566-93155BF9F16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4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37D0C-60FF-174A-BC1A-2D0EF76C43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429D2-7628-5F42-B68C-8C0A77AED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53ABF39-9C9D-435C-966D-3695C2C521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7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1067-710B-7C49-BE90-2F12DCECD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9" y="1816097"/>
            <a:ext cx="5404104" cy="435133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0"/>
              </a:spcAft>
              <a:defRPr/>
            </a:lvl1pPr>
            <a:lvl2pPr>
              <a:spcBef>
                <a:spcPts val="700"/>
              </a:spcBef>
              <a:spcAft>
                <a:spcPts val="0"/>
              </a:spcAft>
              <a:defRPr/>
            </a:lvl2pPr>
            <a:lvl3pPr>
              <a:spcBef>
                <a:spcPts val="700"/>
              </a:spcBef>
              <a:spcAft>
                <a:spcPts val="0"/>
              </a:spcAft>
              <a:defRPr/>
            </a:lvl3pPr>
            <a:lvl4pPr>
              <a:spcBef>
                <a:spcPts val="700"/>
              </a:spcBef>
              <a:spcAft>
                <a:spcPts val="0"/>
              </a:spcAft>
              <a:defRPr/>
            </a:lvl4pPr>
            <a:lvl5pPr>
              <a:spcBef>
                <a:spcPts val="7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66A32-5D9E-A94C-A7B4-79096FCF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1957" y="1825625"/>
            <a:ext cx="5404104" cy="4351338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11C37C-848C-E746-BD5E-5BF84EEB9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0D1CB-B143-2A4A-BFC3-45455B1A0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4E21041-D6CA-6E44-8DB1-2DD3533A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115"/>
            <a:ext cx="10515599" cy="10375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528C95D-3F05-4AFA-89A4-6B6517478A6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76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F9B4D-4F63-2F4B-8566-0D934C3A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681163"/>
            <a:ext cx="5404104" cy="823912"/>
          </a:xfrm>
          <a:prstGeom prst="rect">
            <a:avLst/>
          </a:prstGeom>
        </p:spPr>
        <p:txBody>
          <a:bodyPr bIns="54864" anchor="b"/>
          <a:lstStyle>
            <a:lvl1pPr marL="0" indent="0"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8CE72-09FC-2245-8926-D359BB8E1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9" y="2557535"/>
            <a:ext cx="5404104" cy="36321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0"/>
              </a:spcAft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spcAft>
                <a:spcPts val="0"/>
              </a:spcAft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EF679-9542-654B-A7B4-3BCCD47CE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0150" y="1681163"/>
            <a:ext cx="5399088" cy="823912"/>
          </a:xfrm>
          <a:prstGeom prst="rect">
            <a:avLst/>
          </a:prstGeom>
        </p:spPr>
        <p:txBody>
          <a:bodyPr bIns="54864" anchor="b"/>
          <a:lstStyle>
            <a:lvl1pPr marL="0" indent="0"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8BFE8-3078-1440-9F68-0C89355A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0150" y="2557535"/>
            <a:ext cx="5399088" cy="36321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spcAft>
                <a:spcPts val="0"/>
              </a:spcAft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C3CD0E0-5667-1840-933C-49891E0A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C83D60C-8970-9940-A772-E268EB40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9F068DB5-FA41-E046-950C-E25F5AA9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115"/>
            <a:ext cx="10515599" cy="10375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EBA2D859-008D-470A-AD04-B1C29CE0CB8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9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DCDC-E848-154D-88C5-683067C207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3591-FE63-BB43-8A4C-B6F29DBE7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FDAFC8E-CA28-0D44-BC65-8F7829B2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115"/>
            <a:ext cx="10515599" cy="10375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FBEDEA-F386-1B4A-B687-53C2F6314F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8" y="1809168"/>
            <a:ext cx="11160125" cy="4156075"/>
          </a:xfrm>
        </p:spPr>
        <p:txBody>
          <a:bodyPr/>
          <a:lstStyle>
            <a:lvl1pPr>
              <a:spcBef>
                <a:spcPts val="700"/>
              </a:spcBef>
              <a:defRPr/>
            </a:lvl1pPr>
            <a:lvl2pPr>
              <a:spcBef>
                <a:spcPts val="700"/>
              </a:spcBef>
              <a:defRPr/>
            </a:lvl2pPr>
            <a:lvl3pPr>
              <a:spcBef>
                <a:spcPts val="700"/>
              </a:spcBef>
              <a:defRPr/>
            </a:lvl3pPr>
            <a:lvl4pPr>
              <a:spcBef>
                <a:spcPts val="700"/>
              </a:spcBef>
              <a:defRPr/>
            </a:lvl4pPr>
            <a:lvl5pPr>
              <a:spcBef>
                <a:spcPts val="7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A7787E7-658C-4F60-81AD-5B9563BBC7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67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onogr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DAE1FCD-558A-4217-B921-F9D2C8A20730}"/>
              </a:ext>
            </a:extLst>
          </p:cNvPr>
          <p:cNvGrpSpPr/>
          <p:nvPr userDrawn="1"/>
        </p:nvGrpSpPr>
        <p:grpSpPr>
          <a:xfrm>
            <a:off x="1892047" y="2474071"/>
            <a:ext cx="8407906" cy="1909857"/>
            <a:chOff x="515938" y="2471737"/>
            <a:chExt cx="8407906" cy="1909857"/>
          </a:xfrm>
        </p:grpSpPr>
        <p:grpSp>
          <p:nvGrpSpPr>
            <p:cNvPr id="5" name="Graphic 1">
              <a:extLst>
                <a:ext uri="{FF2B5EF4-FFF2-40B4-BE49-F238E27FC236}">
                  <a16:creationId xmlns:a16="http://schemas.microsoft.com/office/drawing/2014/main" id="{A0A375E2-72D2-4F2D-8373-199575CBF751}"/>
                </a:ext>
              </a:extLst>
            </p:cNvPr>
            <p:cNvGrpSpPr/>
            <p:nvPr/>
          </p:nvGrpSpPr>
          <p:grpSpPr>
            <a:xfrm>
              <a:off x="2697543" y="3167633"/>
              <a:ext cx="6226301" cy="518064"/>
              <a:chOff x="2697543" y="3167633"/>
              <a:chExt cx="6226301" cy="518064"/>
            </a:xfrm>
            <a:solidFill>
              <a:schemeClr val="accent1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2A16678-C890-4DD0-A27C-2F5B513FF49F}"/>
                  </a:ext>
                </a:extLst>
              </p:cNvPr>
              <p:cNvSpPr/>
              <p:nvPr/>
            </p:nvSpPr>
            <p:spPr>
              <a:xfrm>
                <a:off x="2697543" y="3198780"/>
                <a:ext cx="251269" cy="369665"/>
              </a:xfrm>
              <a:custGeom>
                <a:avLst/>
                <a:gdLst>
                  <a:gd name="connsiteX0" fmla="*/ 10097 w 251269"/>
                  <a:gd name="connsiteY0" fmla="*/ 369665 h 369665"/>
                  <a:gd name="connsiteX1" fmla="*/ 0 w 251269"/>
                  <a:gd name="connsiteY1" fmla="*/ 359569 h 369665"/>
                  <a:gd name="connsiteX2" fmla="*/ 0 w 251269"/>
                  <a:gd name="connsiteY2" fmla="*/ 10096 h 369665"/>
                  <a:gd name="connsiteX3" fmla="*/ 10097 w 251269"/>
                  <a:gd name="connsiteY3" fmla="*/ 0 h 369665"/>
                  <a:gd name="connsiteX4" fmla="*/ 108871 w 251269"/>
                  <a:gd name="connsiteY4" fmla="*/ 0 h 369665"/>
                  <a:gd name="connsiteX5" fmla="*/ 233934 w 251269"/>
                  <a:gd name="connsiteY5" fmla="*/ 96583 h 369665"/>
                  <a:gd name="connsiteX6" fmla="*/ 182023 w 251269"/>
                  <a:gd name="connsiteY6" fmla="*/ 178689 h 369665"/>
                  <a:gd name="connsiteX7" fmla="*/ 251270 w 251269"/>
                  <a:gd name="connsiteY7" fmla="*/ 269176 h 369665"/>
                  <a:gd name="connsiteX8" fmla="*/ 125063 w 251269"/>
                  <a:gd name="connsiteY8" fmla="*/ 369665 h 369665"/>
                  <a:gd name="connsiteX9" fmla="*/ 10097 w 251269"/>
                  <a:gd name="connsiteY9" fmla="*/ 369665 h 369665"/>
                  <a:gd name="connsiteX10" fmla="*/ 45815 w 251269"/>
                  <a:gd name="connsiteY10" fmla="*/ 163640 h 369665"/>
                  <a:gd name="connsiteX11" fmla="*/ 111157 w 251269"/>
                  <a:gd name="connsiteY11" fmla="*/ 163640 h 369665"/>
                  <a:gd name="connsiteX12" fmla="*/ 187071 w 251269"/>
                  <a:gd name="connsiteY12" fmla="*/ 100013 h 369665"/>
                  <a:gd name="connsiteX13" fmla="*/ 111728 w 251269"/>
                  <a:gd name="connsiteY13" fmla="*/ 38100 h 369665"/>
                  <a:gd name="connsiteX14" fmla="*/ 45815 w 251269"/>
                  <a:gd name="connsiteY14" fmla="*/ 38100 h 369665"/>
                  <a:gd name="connsiteX15" fmla="*/ 45815 w 251269"/>
                  <a:gd name="connsiteY15" fmla="*/ 163640 h 369665"/>
                  <a:gd name="connsiteX16" fmla="*/ 45815 w 251269"/>
                  <a:gd name="connsiteY16" fmla="*/ 331661 h 369665"/>
                  <a:gd name="connsiteX17" fmla="*/ 126778 w 251269"/>
                  <a:gd name="connsiteY17" fmla="*/ 331661 h 369665"/>
                  <a:gd name="connsiteX18" fmla="*/ 204407 w 251269"/>
                  <a:gd name="connsiteY18" fmla="*/ 266890 h 369665"/>
                  <a:gd name="connsiteX19" fmla="*/ 127921 w 251269"/>
                  <a:gd name="connsiteY19" fmla="*/ 200501 h 369665"/>
                  <a:gd name="connsiteX20" fmla="*/ 45815 w 251269"/>
                  <a:gd name="connsiteY20" fmla="*/ 200501 h 369665"/>
                  <a:gd name="connsiteX21" fmla="*/ 45815 w 251269"/>
                  <a:gd name="connsiteY21" fmla="*/ 331661 h 36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1269" h="369665">
                    <a:moveTo>
                      <a:pt x="10097" y="369665"/>
                    </a:moveTo>
                    <a:cubicBezTo>
                      <a:pt x="2858" y="369665"/>
                      <a:pt x="0" y="366903"/>
                      <a:pt x="0" y="359569"/>
                    </a:cubicBezTo>
                    <a:lnTo>
                      <a:pt x="0" y="10096"/>
                    </a:lnTo>
                    <a:cubicBezTo>
                      <a:pt x="0" y="2857"/>
                      <a:pt x="2762" y="0"/>
                      <a:pt x="10097" y="0"/>
                    </a:cubicBezTo>
                    <a:lnTo>
                      <a:pt x="108871" y="0"/>
                    </a:lnTo>
                    <a:cubicBezTo>
                      <a:pt x="198787" y="0"/>
                      <a:pt x="233934" y="44101"/>
                      <a:pt x="233934" y="96583"/>
                    </a:cubicBezTo>
                    <a:cubicBezTo>
                      <a:pt x="233934" y="131731"/>
                      <a:pt x="218885" y="161925"/>
                      <a:pt x="182023" y="178689"/>
                    </a:cubicBezTo>
                    <a:cubicBezTo>
                      <a:pt x="230600" y="192691"/>
                      <a:pt x="251270" y="227267"/>
                      <a:pt x="251270" y="269176"/>
                    </a:cubicBezTo>
                    <a:cubicBezTo>
                      <a:pt x="251270" y="321659"/>
                      <a:pt x="215551" y="369665"/>
                      <a:pt x="125063" y="369665"/>
                    </a:cubicBezTo>
                    <a:lnTo>
                      <a:pt x="10097" y="369665"/>
                    </a:lnTo>
                    <a:close/>
                    <a:moveTo>
                      <a:pt x="45815" y="163640"/>
                    </a:moveTo>
                    <a:lnTo>
                      <a:pt x="111157" y="163640"/>
                    </a:lnTo>
                    <a:cubicBezTo>
                      <a:pt x="167545" y="163640"/>
                      <a:pt x="187071" y="134588"/>
                      <a:pt x="187071" y="100013"/>
                    </a:cubicBezTo>
                    <a:cubicBezTo>
                      <a:pt x="187071" y="66008"/>
                      <a:pt x="167545" y="38100"/>
                      <a:pt x="111728" y="38100"/>
                    </a:cubicBezTo>
                    <a:lnTo>
                      <a:pt x="45815" y="38100"/>
                    </a:lnTo>
                    <a:lnTo>
                      <a:pt x="45815" y="163640"/>
                    </a:lnTo>
                    <a:close/>
                    <a:moveTo>
                      <a:pt x="45815" y="331661"/>
                    </a:moveTo>
                    <a:lnTo>
                      <a:pt x="126778" y="331661"/>
                    </a:lnTo>
                    <a:cubicBezTo>
                      <a:pt x="183737" y="331661"/>
                      <a:pt x="204407" y="302038"/>
                      <a:pt x="204407" y="266890"/>
                    </a:cubicBezTo>
                    <a:cubicBezTo>
                      <a:pt x="204407" y="231172"/>
                      <a:pt x="184880" y="200501"/>
                      <a:pt x="127921" y="200501"/>
                    </a:cubicBezTo>
                    <a:lnTo>
                      <a:pt x="45815" y="200501"/>
                    </a:lnTo>
                    <a:lnTo>
                      <a:pt x="45815" y="3316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E1E6B4-E9F0-4A5B-A8A5-5EC196AAAA4F}"/>
                  </a:ext>
                </a:extLst>
              </p:cNvPr>
              <p:cNvSpPr/>
              <p:nvPr/>
            </p:nvSpPr>
            <p:spPr>
              <a:xfrm>
                <a:off x="3011297" y="3300412"/>
                <a:ext cx="212788" cy="273653"/>
              </a:xfrm>
              <a:custGeom>
                <a:avLst/>
                <a:gdLst>
                  <a:gd name="connsiteX0" fmla="*/ 90964 w 212788"/>
                  <a:gd name="connsiteY0" fmla="*/ 273653 h 273653"/>
                  <a:gd name="connsiteX1" fmla="*/ 0 w 212788"/>
                  <a:gd name="connsiteY1" fmla="*/ 172021 h 273653"/>
                  <a:gd name="connsiteX2" fmla="*/ 0 w 212788"/>
                  <a:gd name="connsiteY2" fmla="*/ 10096 h 273653"/>
                  <a:gd name="connsiteX3" fmla="*/ 10001 w 212788"/>
                  <a:gd name="connsiteY3" fmla="*/ 0 h 273653"/>
                  <a:gd name="connsiteX4" fmla="*/ 33433 w 212788"/>
                  <a:gd name="connsiteY4" fmla="*/ 0 h 273653"/>
                  <a:gd name="connsiteX5" fmla="*/ 43529 w 212788"/>
                  <a:gd name="connsiteY5" fmla="*/ 10096 h 273653"/>
                  <a:gd name="connsiteX6" fmla="*/ 43529 w 212788"/>
                  <a:gd name="connsiteY6" fmla="*/ 168021 h 273653"/>
                  <a:gd name="connsiteX7" fmla="*/ 99917 w 212788"/>
                  <a:gd name="connsiteY7" fmla="*/ 237268 h 273653"/>
                  <a:gd name="connsiteX8" fmla="*/ 169164 w 212788"/>
                  <a:gd name="connsiteY8" fmla="*/ 201549 h 273653"/>
                  <a:gd name="connsiteX9" fmla="*/ 169164 w 212788"/>
                  <a:gd name="connsiteY9" fmla="*/ 10096 h 273653"/>
                  <a:gd name="connsiteX10" fmla="*/ 179260 w 212788"/>
                  <a:gd name="connsiteY10" fmla="*/ 0 h 273653"/>
                  <a:gd name="connsiteX11" fmla="*/ 202692 w 212788"/>
                  <a:gd name="connsiteY11" fmla="*/ 0 h 273653"/>
                  <a:gd name="connsiteX12" fmla="*/ 212788 w 212788"/>
                  <a:gd name="connsiteY12" fmla="*/ 10096 h 273653"/>
                  <a:gd name="connsiteX13" fmla="*/ 212788 w 212788"/>
                  <a:gd name="connsiteY13" fmla="*/ 257937 h 273653"/>
                  <a:gd name="connsiteX14" fmla="*/ 202692 w 212788"/>
                  <a:gd name="connsiteY14" fmla="*/ 268034 h 273653"/>
                  <a:gd name="connsiteX15" fmla="*/ 182023 w 212788"/>
                  <a:gd name="connsiteY15" fmla="*/ 268034 h 273653"/>
                  <a:gd name="connsiteX16" fmla="*/ 171926 w 212788"/>
                  <a:gd name="connsiteY16" fmla="*/ 257937 h 273653"/>
                  <a:gd name="connsiteX17" fmla="*/ 171926 w 212788"/>
                  <a:gd name="connsiteY17" fmla="*/ 235553 h 273653"/>
                  <a:gd name="connsiteX18" fmla="*/ 90964 w 212788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88" h="273653">
                    <a:moveTo>
                      <a:pt x="90964" y="273653"/>
                    </a:moveTo>
                    <a:cubicBezTo>
                      <a:pt x="25622" y="273653"/>
                      <a:pt x="0" y="226790"/>
                      <a:pt x="0" y="172021"/>
                    </a:cubicBezTo>
                    <a:lnTo>
                      <a:pt x="0" y="10096"/>
                    </a:lnTo>
                    <a:cubicBezTo>
                      <a:pt x="0" y="2858"/>
                      <a:pt x="2762" y="0"/>
                      <a:pt x="10001" y="0"/>
                    </a:cubicBezTo>
                    <a:lnTo>
                      <a:pt x="33433" y="0"/>
                    </a:lnTo>
                    <a:cubicBezTo>
                      <a:pt x="40672" y="0"/>
                      <a:pt x="43529" y="2762"/>
                      <a:pt x="43529" y="10096"/>
                    </a:cubicBezTo>
                    <a:lnTo>
                      <a:pt x="43529" y="168021"/>
                    </a:lnTo>
                    <a:cubicBezTo>
                      <a:pt x="43529" y="199263"/>
                      <a:pt x="54673" y="237268"/>
                      <a:pt x="99917" y="237268"/>
                    </a:cubicBezTo>
                    <a:cubicBezTo>
                      <a:pt x="122777" y="237268"/>
                      <a:pt x="150209" y="228314"/>
                      <a:pt x="169164" y="201549"/>
                    </a:cubicBezTo>
                    <a:lnTo>
                      <a:pt x="169164" y="10096"/>
                    </a:lnTo>
                    <a:cubicBezTo>
                      <a:pt x="169164" y="2858"/>
                      <a:pt x="171926" y="0"/>
                      <a:pt x="179260" y="0"/>
                    </a:cubicBezTo>
                    <a:lnTo>
                      <a:pt x="202692" y="0"/>
                    </a:lnTo>
                    <a:cubicBezTo>
                      <a:pt x="209931" y="0"/>
                      <a:pt x="212788" y="2762"/>
                      <a:pt x="212788" y="10096"/>
                    </a:cubicBezTo>
                    <a:lnTo>
                      <a:pt x="212788" y="257937"/>
                    </a:lnTo>
                    <a:cubicBezTo>
                      <a:pt x="212788" y="265176"/>
                      <a:pt x="210026" y="268034"/>
                      <a:pt x="202692" y="268034"/>
                    </a:cubicBezTo>
                    <a:lnTo>
                      <a:pt x="182023" y="268034"/>
                    </a:lnTo>
                    <a:cubicBezTo>
                      <a:pt x="174784" y="268034"/>
                      <a:pt x="171926" y="265271"/>
                      <a:pt x="171926" y="257937"/>
                    </a:cubicBezTo>
                    <a:lnTo>
                      <a:pt x="171926" y="235553"/>
                    </a:lnTo>
                    <a:cubicBezTo>
                      <a:pt x="156781" y="254603"/>
                      <a:pt x="132779" y="273653"/>
                      <a:pt x="90964" y="2736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AEA1ADD-C0A8-4CDC-A155-A606CA1FDDE0}"/>
                  </a:ext>
                </a:extLst>
              </p:cNvPr>
              <p:cNvSpPr/>
              <p:nvPr/>
            </p:nvSpPr>
            <p:spPr>
              <a:xfrm>
                <a:off x="3299143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0 w 59245"/>
                  <a:gd name="connsiteY6" fmla="*/ 384715 h 394811"/>
                  <a:gd name="connsiteX7" fmla="*/ 7810 w 59245"/>
                  <a:gd name="connsiteY7" fmla="*/ 136874 h 394811"/>
                  <a:gd name="connsiteX8" fmla="*/ 17907 w 59245"/>
                  <a:gd name="connsiteY8" fmla="*/ 126778 h 394811"/>
                  <a:gd name="connsiteX9" fmla="*/ 41338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8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239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0" y="392049"/>
                      <a:pt x="7810" y="384715"/>
                    </a:cubicBezTo>
                    <a:lnTo>
                      <a:pt x="7810" y="136874"/>
                    </a:lnTo>
                    <a:cubicBezTo>
                      <a:pt x="7810" y="129635"/>
                      <a:pt x="10573" y="126778"/>
                      <a:pt x="17907" y="126778"/>
                    </a:cubicBezTo>
                    <a:lnTo>
                      <a:pt x="41338" y="126778"/>
                    </a:lnTo>
                    <a:cubicBezTo>
                      <a:pt x="48577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673" y="394811"/>
                      <a:pt x="41338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701498F-7BBB-443F-A721-6D37640DE635}"/>
                  </a:ext>
                </a:extLst>
              </p:cNvPr>
              <p:cNvSpPr/>
              <p:nvPr/>
            </p:nvSpPr>
            <p:spPr>
              <a:xfrm>
                <a:off x="3433636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4 w 43624"/>
                  <a:gd name="connsiteY5" fmla="*/ 10001 h 400907"/>
                  <a:gd name="connsiteX6" fmla="*/ 43624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390811"/>
                    </a:lnTo>
                    <a:cubicBezTo>
                      <a:pt x="43624" y="398050"/>
                      <a:pt x="40862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1FC777-E7CF-41C5-9A4A-890E62FD17C1}"/>
                  </a:ext>
                </a:extLst>
              </p:cNvPr>
              <p:cNvSpPr/>
              <p:nvPr/>
            </p:nvSpPr>
            <p:spPr>
              <a:xfrm>
                <a:off x="3541935" y="3167633"/>
                <a:ext cx="230600" cy="406336"/>
              </a:xfrm>
              <a:custGeom>
                <a:avLst/>
                <a:gdLst>
                  <a:gd name="connsiteX0" fmla="*/ 199930 w 230600"/>
                  <a:gd name="connsiteY0" fmla="*/ 400812 h 406336"/>
                  <a:gd name="connsiteX1" fmla="*/ 189833 w 230600"/>
                  <a:gd name="connsiteY1" fmla="*/ 390716 h 406336"/>
                  <a:gd name="connsiteX2" fmla="*/ 189833 w 230600"/>
                  <a:gd name="connsiteY2" fmla="*/ 368332 h 406336"/>
                  <a:gd name="connsiteX3" fmla="*/ 112204 w 230600"/>
                  <a:gd name="connsiteY3" fmla="*/ 406337 h 406336"/>
                  <a:gd name="connsiteX4" fmla="*/ 0 w 230600"/>
                  <a:gd name="connsiteY4" fmla="*/ 267367 h 406336"/>
                  <a:gd name="connsiteX5" fmla="*/ 112204 w 230600"/>
                  <a:gd name="connsiteY5" fmla="*/ 127254 h 406336"/>
                  <a:gd name="connsiteX6" fmla="*/ 187071 w 230600"/>
                  <a:gd name="connsiteY6" fmla="*/ 161354 h 406336"/>
                  <a:gd name="connsiteX7" fmla="*/ 187071 w 230600"/>
                  <a:gd name="connsiteY7" fmla="*/ 10001 h 406336"/>
                  <a:gd name="connsiteX8" fmla="*/ 197072 w 230600"/>
                  <a:gd name="connsiteY8" fmla="*/ 0 h 406336"/>
                  <a:gd name="connsiteX9" fmla="*/ 220504 w 230600"/>
                  <a:gd name="connsiteY9" fmla="*/ 0 h 406336"/>
                  <a:gd name="connsiteX10" fmla="*/ 230600 w 230600"/>
                  <a:gd name="connsiteY10" fmla="*/ 10001 h 406336"/>
                  <a:gd name="connsiteX11" fmla="*/ 230600 w 230600"/>
                  <a:gd name="connsiteY11" fmla="*/ 390811 h 406336"/>
                  <a:gd name="connsiteX12" fmla="*/ 220504 w 230600"/>
                  <a:gd name="connsiteY12" fmla="*/ 400907 h 406336"/>
                  <a:gd name="connsiteX13" fmla="*/ 199930 w 230600"/>
                  <a:gd name="connsiteY13" fmla="*/ 400907 h 406336"/>
                  <a:gd name="connsiteX14" fmla="*/ 120587 w 230600"/>
                  <a:gd name="connsiteY14" fmla="*/ 371285 h 406336"/>
                  <a:gd name="connsiteX15" fmla="*/ 186976 w 230600"/>
                  <a:gd name="connsiteY15" fmla="*/ 334423 h 406336"/>
                  <a:gd name="connsiteX16" fmla="*/ 186976 w 230600"/>
                  <a:gd name="connsiteY16" fmla="*/ 199263 h 406336"/>
                  <a:gd name="connsiteX17" fmla="*/ 120587 w 230600"/>
                  <a:gd name="connsiteY17" fmla="*/ 162401 h 406336"/>
                  <a:gd name="connsiteX18" fmla="*/ 45244 w 230600"/>
                  <a:gd name="connsiteY18" fmla="*/ 266795 h 406336"/>
                  <a:gd name="connsiteX19" fmla="*/ 120587 w 230600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00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481" y="127254"/>
                      <a:pt x="112204" y="127254"/>
                    </a:cubicBezTo>
                    <a:cubicBezTo>
                      <a:pt x="150781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072" y="0"/>
                    </a:cubicBezTo>
                    <a:lnTo>
                      <a:pt x="220504" y="0"/>
                    </a:lnTo>
                    <a:cubicBezTo>
                      <a:pt x="227743" y="0"/>
                      <a:pt x="230600" y="2762"/>
                      <a:pt x="230600" y="10001"/>
                    </a:cubicBezTo>
                    <a:lnTo>
                      <a:pt x="230600" y="390811"/>
                    </a:lnTo>
                    <a:cubicBezTo>
                      <a:pt x="230600" y="398050"/>
                      <a:pt x="227838" y="400907"/>
                      <a:pt x="220504" y="400907"/>
                    </a:cubicBezTo>
                    <a:lnTo>
                      <a:pt x="199930" y="400907"/>
                    </a:lnTo>
                    <a:close/>
                    <a:moveTo>
                      <a:pt x="120587" y="371285"/>
                    </a:moveTo>
                    <a:cubicBezTo>
                      <a:pt x="146304" y="371285"/>
                      <a:pt x="170307" y="360617"/>
                      <a:pt x="186976" y="334423"/>
                    </a:cubicBezTo>
                    <a:lnTo>
                      <a:pt x="186976" y="199263"/>
                    </a:lnTo>
                    <a:cubicBezTo>
                      <a:pt x="170212" y="172974"/>
                      <a:pt x="146209" y="162401"/>
                      <a:pt x="120587" y="162401"/>
                    </a:cubicBezTo>
                    <a:cubicBezTo>
                      <a:pt x="75343" y="162401"/>
                      <a:pt x="45244" y="196977"/>
                      <a:pt x="45244" y="266795"/>
                    </a:cubicBezTo>
                    <a:cubicBezTo>
                      <a:pt x="45244" y="336614"/>
                      <a:pt x="75438" y="371285"/>
                      <a:pt x="120587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9F6EE72-4942-4A0C-B137-A5AE4F779AB1}"/>
                  </a:ext>
                </a:extLst>
              </p:cNvPr>
              <p:cNvSpPr/>
              <p:nvPr/>
            </p:nvSpPr>
            <p:spPr>
              <a:xfrm>
                <a:off x="3847782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1 w 59245"/>
                  <a:gd name="connsiteY6" fmla="*/ 384715 h 394811"/>
                  <a:gd name="connsiteX7" fmla="*/ 7811 w 59245"/>
                  <a:gd name="connsiteY7" fmla="*/ 136874 h 394811"/>
                  <a:gd name="connsiteX8" fmla="*/ 17907 w 59245"/>
                  <a:gd name="connsiteY8" fmla="*/ 126778 h 394811"/>
                  <a:gd name="connsiteX9" fmla="*/ 41339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9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144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1" y="392049"/>
                      <a:pt x="7811" y="384715"/>
                    </a:cubicBezTo>
                    <a:lnTo>
                      <a:pt x="7811" y="136874"/>
                    </a:lnTo>
                    <a:cubicBezTo>
                      <a:pt x="7811" y="129635"/>
                      <a:pt x="10668" y="126778"/>
                      <a:pt x="17907" y="126778"/>
                    </a:cubicBezTo>
                    <a:lnTo>
                      <a:pt x="41339" y="126778"/>
                    </a:lnTo>
                    <a:cubicBezTo>
                      <a:pt x="48578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578" y="394811"/>
                      <a:pt x="41339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931EEFC-8DA5-4516-9708-0185B19EF419}"/>
                  </a:ext>
                </a:extLst>
              </p:cNvPr>
              <p:cNvSpPr/>
              <p:nvPr/>
            </p:nvSpPr>
            <p:spPr>
              <a:xfrm>
                <a:off x="3982276" y="3294792"/>
                <a:ext cx="216121" cy="273653"/>
              </a:xfrm>
              <a:custGeom>
                <a:avLst/>
                <a:gdLst>
                  <a:gd name="connsiteX0" fmla="*/ 10096 w 216121"/>
                  <a:gd name="connsiteY0" fmla="*/ 273653 h 273653"/>
                  <a:gd name="connsiteX1" fmla="*/ 0 w 216121"/>
                  <a:gd name="connsiteY1" fmla="*/ 263557 h 273653"/>
                  <a:gd name="connsiteX2" fmla="*/ 0 w 216121"/>
                  <a:gd name="connsiteY2" fmla="*/ 15716 h 273653"/>
                  <a:gd name="connsiteX3" fmla="*/ 10096 w 216121"/>
                  <a:gd name="connsiteY3" fmla="*/ 5620 h 273653"/>
                  <a:gd name="connsiteX4" fmla="*/ 30766 w 216121"/>
                  <a:gd name="connsiteY4" fmla="*/ 5620 h 273653"/>
                  <a:gd name="connsiteX5" fmla="*/ 40767 w 216121"/>
                  <a:gd name="connsiteY5" fmla="*/ 15716 h 273653"/>
                  <a:gd name="connsiteX6" fmla="*/ 40767 w 216121"/>
                  <a:gd name="connsiteY6" fmla="*/ 38005 h 273653"/>
                  <a:gd name="connsiteX7" fmla="*/ 123444 w 216121"/>
                  <a:gd name="connsiteY7" fmla="*/ 0 h 273653"/>
                  <a:gd name="connsiteX8" fmla="*/ 216122 w 216121"/>
                  <a:gd name="connsiteY8" fmla="*/ 101632 h 273653"/>
                  <a:gd name="connsiteX9" fmla="*/ 216122 w 216121"/>
                  <a:gd name="connsiteY9" fmla="*/ 263557 h 273653"/>
                  <a:gd name="connsiteX10" fmla="*/ 206026 w 216121"/>
                  <a:gd name="connsiteY10" fmla="*/ 273653 h 273653"/>
                  <a:gd name="connsiteX11" fmla="*/ 182594 w 216121"/>
                  <a:gd name="connsiteY11" fmla="*/ 273653 h 273653"/>
                  <a:gd name="connsiteX12" fmla="*/ 172498 w 216121"/>
                  <a:gd name="connsiteY12" fmla="*/ 263557 h 273653"/>
                  <a:gd name="connsiteX13" fmla="*/ 172498 w 216121"/>
                  <a:gd name="connsiteY13" fmla="*/ 105632 h 273653"/>
                  <a:gd name="connsiteX14" fmla="*/ 114395 w 216121"/>
                  <a:gd name="connsiteY14" fmla="*/ 36385 h 273653"/>
                  <a:gd name="connsiteX15" fmla="*/ 43529 w 216121"/>
                  <a:gd name="connsiteY15" fmla="*/ 72104 h 273653"/>
                  <a:gd name="connsiteX16" fmla="*/ 43529 w 216121"/>
                  <a:gd name="connsiteY16" fmla="*/ 263557 h 273653"/>
                  <a:gd name="connsiteX17" fmla="*/ 33433 w 216121"/>
                  <a:gd name="connsiteY17" fmla="*/ 273653 h 273653"/>
                  <a:gd name="connsiteX18" fmla="*/ 10096 w 216121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1" h="273653">
                    <a:moveTo>
                      <a:pt x="10096" y="273653"/>
                    </a:moveTo>
                    <a:cubicBezTo>
                      <a:pt x="2857" y="273653"/>
                      <a:pt x="0" y="270891"/>
                      <a:pt x="0" y="263557"/>
                    </a:cubicBezTo>
                    <a:lnTo>
                      <a:pt x="0" y="15716"/>
                    </a:lnTo>
                    <a:cubicBezTo>
                      <a:pt x="0" y="8477"/>
                      <a:pt x="2857" y="5620"/>
                      <a:pt x="10096" y="5620"/>
                    </a:cubicBezTo>
                    <a:lnTo>
                      <a:pt x="30766" y="5620"/>
                    </a:lnTo>
                    <a:cubicBezTo>
                      <a:pt x="38005" y="5620"/>
                      <a:pt x="40767" y="8382"/>
                      <a:pt x="40767" y="15716"/>
                    </a:cubicBezTo>
                    <a:lnTo>
                      <a:pt x="40767" y="38005"/>
                    </a:lnTo>
                    <a:cubicBezTo>
                      <a:pt x="55816" y="19050"/>
                      <a:pt x="80963" y="0"/>
                      <a:pt x="123444" y="0"/>
                    </a:cubicBezTo>
                    <a:cubicBezTo>
                      <a:pt x="189833" y="0"/>
                      <a:pt x="216122" y="46863"/>
                      <a:pt x="216122" y="101632"/>
                    </a:cubicBezTo>
                    <a:lnTo>
                      <a:pt x="216122" y="263557"/>
                    </a:lnTo>
                    <a:cubicBezTo>
                      <a:pt x="216122" y="270796"/>
                      <a:pt x="213360" y="273653"/>
                      <a:pt x="206026" y="273653"/>
                    </a:cubicBezTo>
                    <a:lnTo>
                      <a:pt x="182594" y="273653"/>
                    </a:lnTo>
                    <a:cubicBezTo>
                      <a:pt x="175355" y="273653"/>
                      <a:pt x="172498" y="270891"/>
                      <a:pt x="172498" y="263557"/>
                    </a:cubicBezTo>
                    <a:lnTo>
                      <a:pt x="172498" y="105632"/>
                    </a:lnTo>
                    <a:cubicBezTo>
                      <a:pt x="172498" y="74390"/>
                      <a:pt x="161830" y="36385"/>
                      <a:pt x="114395" y="36385"/>
                    </a:cubicBezTo>
                    <a:cubicBezTo>
                      <a:pt x="90964" y="36385"/>
                      <a:pt x="63055" y="45339"/>
                      <a:pt x="43529" y="72104"/>
                    </a:cubicBezTo>
                    <a:lnTo>
                      <a:pt x="43529" y="263557"/>
                    </a:lnTo>
                    <a:cubicBezTo>
                      <a:pt x="43529" y="270796"/>
                      <a:pt x="40672" y="273653"/>
                      <a:pt x="33433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EBD221A-CC96-455C-BE73-087CFAD4F529}"/>
                  </a:ext>
                </a:extLst>
              </p:cNvPr>
              <p:cNvSpPr/>
              <p:nvPr/>
            </p:nvSpPr>
            <p:spPr>
              <a:xfrm>
                <a:off x="4249642" y="3294887"/>
                <a:ext cx="247840" cy="390810"/>
              </a:xfrm>
              <a:custGeom>
                <a:avLst/>
                <a:gdLst>
                  <a:gd name="connsiteX0" fmla="*/ 116681 w 247840"/>
                  <a:gd name="connsiteY0" fmla="*/ 390811 h 390810"/>
                  <a:gd name="connsiteX1" fmla="*/ 0 w 247840"/>
                  <a:gd name="connsiteY1" fmla="*/ 317087 h 390810"/>
                  <a:gd name="connsiteX2" fmla="*/ 44101 w 247840"/>
                  <a:gd name="connsiteY2" fmla="*/ 258509 h 390810"/>
                  <a:gd name="connsiteX3" fmla="*/ 19526 w 247840"/>
                  <a:gd name="connsiteY3" fmla="*/ 221647 h 390810"/>
                  <a:gd name="connsiteX4" fmla="*/ 54674 w 247840"/>
                  <a:gd name="connsiteY4" fmla="*/ 172498 h 390810"/>
                  <a:gd name="connsiteX5" fmla="*/ 17812 w 247840"/>
                  <a:gd name="connsiteY5" fmla="*/ 95441 h 390810"/>
                  <a:gd name="connsiteX6" fmla="*/ 116110 w 247840"/>
                  <a:gd name="connsiteY6" fmla="*/ 0 h 390810"/>
                  <a:gd name="connsiteX7" fmla="*/ 152971 w 247840"/>
                  <a:gd name="connsiteY7" fmla="*/ 5620 h 390810"/>
                  <a:gd name="connsiteX8" fmla="*/ 234505 w 247840"/>
                  <a:gd name="connsiteY8" fmla="*/ 5620 h 390810"/>
                  <a:gd name="connsiteX9" fmla="*/ 244602 w 247840"/>
                  <a:gd name="connsiteY9" fmla="*/ 15716 h 390810"/>
                  <a:gd name="connsiteX10" fmla="*/ 244602 w 247840"/>
                  <a:gd name="connsiteY10" fmla="*/ 29718 h 390810"/>
                  <a:gd name="connsiteX11" fmla="*/ 234505 w 247840"/>
                  <a:gd name="connsiteY11" fmla="*/ 39719 h 390810"/>
                  <a:gd name="connsiteX12" fmla="*/ 192024 w 247840"/>
                  <a:gd name="connsiteY12" fmla="*/ 34671 h 390810"/>
                  <a:gd name="connsiteX13" fmla="*/ 218313 w 247840"/>
                  <a:gd name="connsiteY13" fmla="*/ 94393 h 390810"/>
                  <a:gd name="connsiteX14" fmla="*/ 117253 w 247840"/>
                  <a:gd name="connsiteY14" fmla="*/ 189833 h 390810"/>
                  <a:gd name="connsiteX15" fmla="*/ 74295 w 247840"/>
                  <a:gd name="connsiteY15" fmla="*/ 183166 h 390810"/>
                  <a:gd name="connsiteX16" fmla="*/ 57531 w 247840"/>
                  <a:gd name="connsiteY16" fmla="*/ 214408 h 390810"/>
                  <a:gd name="connsiteX17" fmla="*/ 93250 w 247840"/>
                  <a:gd name="connsiteY17" fmla="*/ 232315 h 390810"/>
                  <a:gd name="connsiteX18" fmla="*/ 160782 w 247840"/>
                  <a:gd name="connsiteY18" fmla="*/ 232315 h 390810"/>
                  <a:gd name="connsiteX19" fmla="*/ 247841 w 247840"/>
                  <a:gd name="connsiteY19" fmla="*/ 300419 h 390810"/>
                  <a:gd name="connsiteX20" fmla="*/ 116681 w 247840"/>
                  <a:gd name="connsiteY20" fmla="*/ 390811 h 390810"/>
                  <a:gd name="connsiteX21" fmla="*/ 117253 w 247840"/>
                  <a:gd name="connsiteY21" fmla="*/ 359569 h 390810"/>
                  <a:gd name="connsiteX22" fmla="*/ 204311 w 247840"/>
                  <a:gd name="connsiteY22" fmla="*/ 304895 h 390810"/>
                  <a:gd name="connsiteX23" fmla="*/ 151829 w 247840"/>
                  <a:gd name="connsiteY23" fmla="*/ 268034 h 390810"/>
                  <a:gd name="connsiteX24" fmla="*/ 73057 w 247840"/>
                  <a:gd name="connsiteY24" fmla="*/ 268034 h 390810"/>
                  <a:gd name="connsiteX25" fmla="*/ 42386 w 247840"/>
                  <a:gd name="connsiteY25" fmla="*/ 311563 h 390810"/>
                  <a:gd name="connsiteX26" fmla="*/ 117253 w 247840"/>
                  <a:gd name="connsiteY26" fmla="*/ 359569 h 390810"/>
                  <a:gd name="connsiteX27" fmla="*/ 118396 w 247840"/>
                  <a:gd name="connsiteY27" fmla="*/ 158591 h 390810"/>
                  <a:gd name="connsiteX28" fmla="*/ 175927 w 247840"/>
                  <a:gd name="connsiteY28" fmla="*/ 94964 h 390810"/>
                  <a:gd name="connsiteX29" fmla="*/ 118396 w 247840"/>
                  <a:gd name="connsiteY29" fmla="*/ 31337 h 390810"/>
                  <a:gd name="connsiteX30" fmla="*/ 60865 w 247840"/>
                  <a:gd name="connsiteY30" fmla="*/ 94964 h 390810"/>
                  <a:gd name="connsiteX31" fmla="*/ 118396 w 247840"/>
                  <a:gd name="connsiteY31" fmla="*/ 158591 h 39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47840" h="390810">
                    <a:moveTo>
                      <a:pt x="116681" y="390811"/>
                    </a:moveTo>
                    <a:cubicBezTo>
                      <a:pt x="46387" y="390811"/>
                      <a:pt x="0" y="364046"/>
                      <a:pt x="0" y="317087"/>
                    </a:cubicBezTo>
                    <a:cubicBezTo>
                      <a:pt x="0" y="288036"/>
                      <a:pt x="17907" y="269081"/>
                      <a:pt x="44101" y="258509"/>
                    </a:cubicBezTo>
                    <a:cubicBezTo>
                      <a:pt x="29623" y="252317"/>
                      <a:pt x="19526" y="240030"/>
                      <a:pt x="19526" y="221647"/>
                    </a:cubicBezTo>
                    <a:cubicBezTo>
                      <a:pt x="19526" y="197644"/>
                      <a:pt x="38005" y="182023"/>
                      <a:pt x="54674" y="172498"/>
                    </a:cubicBezTo>
                    <a:cubicBezTo>
                      <a:pt x="28385" y="154019"/>
                      <a:pt x="17812" y="124492"/>
                      <a:pt x="17812" y="95441"/>
                    </a:cubicBezTo>
                    <a:cubicBezTo>
                      <a:pt x="17812" y="47435"/>
                      <a:pt x="46292" y="0"/>
                      <a:pt x="116110" y="0"/>
                    </a:cubicBezTo>
                    <a:cubicBezTo>
                      <a:pt x="131159" y="0"/>
                      <a:pt x="142875" y="2286"/>
                      <a:pt x="152971" y="5620"/>
                    </a:cubicBezTo>
                    <a:lnTo>
                      <a:pt x="234505" y="5620"/>
                    </a:lnTo>
                    <a:cubicBezTo>
                      <a:pt x="241745" y="5620"/>
                      <a:pt x="244602" y="8382"/>
                      <a:pt x="244602" y="15716"/>
                    </a:cubicBezTo>
                    <a:lnTo>
                      <a:pt x="244602" y="29718"/>
                    </a:lnTo>
                    <a:cubicBezTo>
                      <a:pt x="244602" y="36957"/>
                      <a:pt x="241268" y="39719"/>
                      <a:pt x="234505" y="39719"/>
                    </a:cubicBezTo>
                    <a:cubicBezTo>
                      <a:pt x="219932" y="39148"/>
                      <a:pt x="204883" y="37529"/>
                      <a:pt x="192024" y="34671"/>
                    </a:cubicBezTo>
                    <a:cubicBezTo>
                      <a:pt x="210979" y="50864"/>
                      <a:pt x="218313" y="69818"/>
                      <a:pt x="218313" y="94393"/>
                    </a:cubicBezTo>
                    <a:cubicBezTo>
                      <a:pt x="218313" y="142399"/>
                      <a:pt x="190976" y="189833"/>
                      <a:pt x="117253" y="189833"/>
                    </a:cubicBezTo>
                    <a:cubicBezTo>
                      <a:pt x="101060" y="189833"/>
                      <a:pt x="86582" y="187547"/>
                      <a:pt x="74295" y="183166"/>
                    </a:cubicBezTo>
                    <a:cubicBezTo>
                      <a:pt x="63151" y="193739"/>
                      <a:pt x="57531" y="204406"/>
                      <a:pt x="57531" y="214408"/>
                    </a:cubicBezTo>
                    <a:cubicBezTo>
                      <a:pt x="57531" y="222790"/>
                      <a:pt x="60865" y="232315"/>
                      <a:pt x="93250" y="232315"/>
                    </a:cubicBezTo>
                    <a:lnTo>
                      <a:pt x="160782" y="232315"/>
                    </a:lnTo>
                    <a:cubicBezTo>
                      <a:pt x="209360" y="232315"/>
                      <a:pt x="247841" y="253556"/>
                      <a:pt x="247841" y="300419"/>
                    </a:cubicBezTo>
                    <a:cubicBezTo>
                      <a:pt x="247841" y="351758"/>
                      <a:pt x="202121" y="390811"/>
                      <a:pt x="116681" y="390811"/>
                    </a:cubicBezTo>
                    <a:close/>
                    <a:moveTo>
                      <a:pt x="117253" y="359569"/>
                    </a:moveTo>
                    <a:cubicBezTo>
                      <a:pt x="177546" y="359569"/>
                      <a:pt x="204311" y="334994"/>
                      <a:pt x="204311" y="304895"/>
                    </a:cubicBezTo>
                    <a:cubicBezTo>
                      <a:pt x="204311" y="284226"/>
                      <a:pt x="191453" y="268034"/>
                      <a:pt x="151829" y="268034"/>
                    </a:cubicBezTo>
                    <a:lnTo>
                      <a:pt x="73057" y="268034"/>
                    </a:lnTo>
                    <a:cubicBezTo>
                      <a:pt x="51245" y="278130"/>
                      <a:pt x="42386" y="293180"/>
                      <a:pt x="42386" y="311563"/>
                    </a:cubicBezTo>
                    <a:cubicBezTo>
                      <a:pt x="42386" y="336614"/>
                      <a:pt x="58579" y="359569"/>
                      <a:pt x="117253" y="359569"/>
                    </a:cubicBezTo>
                    <a:close/>
                    <a:moveTo>
                      <a:pt x="118396" y="158591"/>
                    </a:moveTo>
                    <a:cubicBezTo>
                      <a:pt x="155829" y="158591"/>
                      <a:pt x="175927" y="131826"/>
                      <a:pt x="175927" y="94964"/>
                    </a:cubicBezTo>
                    <a:cubicBezTo>
                      <a:pt x="175927" y="58674"/>
                      <a:pt x="155829" y="31337"/>
                      <a:pt x="118396" y="31337"/>
                    </a:cubicBezTo>
                    <a:cubicBezTo>
                      <a:pt x="80963" y="31337"/>
                      <a:pt x="60865" y="58674"/>
                      <a:pt x="60865" y="94964"/>
                    </a:cubicBezTo>
                    <a:cubicBezTo>
                      <a:pt x="60865" y="131731"/>
                      <a:pt x="80963" y="158591"/>
                      <a:pt x="118396" y="1585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7BEAA04-0FB4-458A-8C5A-7ADF531B2558}"/>
                  </a:ext>
                </a:extLst>
              </p:cNvPr>
              <p:cNvSpPr/>
              <p:nvPr/>
            </p:nvSpPr>
            <p:spPr>
              <a:xfrm>
                <a:off x="4647502" y="3294697"/>
                <a:ext cx="213264" cy="279272"/>
              </a:xfrm>
              <a:custGeom>
                <a:avLst/>
                <a:gdLst>
                  <a:gd name="connsiteX0" fmla="*/ 182594 w 213264"/>
                  <a:gd name="connsiteY0" fmla="*/ 273748 h 279272"/>
                  <a:gd name="connsiteX1" fmla="*/ 172498 w 213264"/>
                  <a:gd name="connsiteY1" fmla="*/ 263652 h 279272"/>
                  <a:gd name="connsiteX2" fmla="*/ 172498 w 213264"/>
                  <a:gd name="connsiteY2" fmla="*/ 239649 h 279272"/>
                  <a:gd name="connsiteX3" fmla="*/ 89345 w 213264"/>
                  <a:gd name="connsiteY3" fmla="*/ 279273 h 279272"/>
                  <a:gd name="connsiteX4" fmla="*/ 0 w 213264"/>
                  <a:gd name="connsiteY4" fmla="*/ 198311 h 279272"/>
                  <a:gd name="connsiteX5" fmla="*/ 106585 w 213264"/>
                  <a:gd name="connsiteY5" fmla="*/ 115633 h 279272"/>
                  <a:gd name="connsiteX6" fmla="*/ 169735 w 213264"/>
                  <a:gd name="connsiteY6" fmla="*/ 126206 h 279272"/>
                  <a:gd name="connsiteX7" fmla="*/ 169735 w 213264"/>
                  <a:gd name="connsiteY7" fmla="*/ 103918 h 279272"/>
                  <a:gd name="connsiteX8" fmla="*/ 106585 w 213264"/>
                  <a:gd name="connsiteY8" fmla="*/ 36862 h 279272"/>
                  <a:gd name="connsiteX9" fmla="*/ 36862 w 213264"/>
                  <a:gd name="connsiteY9" fmla="*/ 59246 h 279272"/>
                  <a:gd name="connsiteX10" fmla="*/ 22860 w 213264"/>
                  <a:gd name="connsiteY10" fmla="*/ 56959 h 279272"/>
                  <a:gd name="connsiteX11" fmla="*/ 13906 w 213264"/>
                  <a:gd name="connsiteY11" fmla="*/ 44101 h 279272"/>
                  <a:gd name="connsiteX12" fmla="*/ 16192 w 213264"/>
                  <a:gd name="connsiteY12" fmla="*/ 29623 h 279272"/>
                  <a:gd name="connsiteX13" fmla="*/ 110490 w 213264"/>
                  <a:gd name="connsiteY13" fmla="*/ 0 h 279272"/>
                  <a:gd name="connsiteX14" fmla="*/ 213265 w 213264"/>
                  <a:gd name="connsiteY14" fmla="*/ 97155 h 279272"/>
                  <a:gd name="connsiteX15" fmla="*/ 213265 w 213264"/>
                  <a:gd name="connsiteY15" fmla="*/ 263557 h 279272"/>
                  <a:gd name="connsiteX16" fmla="*/ 203168 w 213264"/>
                  <a:gd name="connsiteY16" fmla="*/ 273653 h 279272"/>
                  <a:gd name="connsiteX17" fmla="*/ 182594 w 213264"/>
                  <a:gd name="connsiteY17" fmla="*/ 273653 h 279272"/>
                  <a:gd name="connsiteX18" fmla="*/ 169831 w 213264"/>
                  <a:gd name="connsiteY18" fmla="*/ 205645 h 279272"/>
                  <a:gd name="connsiteX19" fmla="*/ 169831 w 213264"/>
                  <a:gd name="connsiteY19" fmla="*/ 158210 h 279272"/>
                  <a:gd name="connsiteX20" fmla="*/ 112300 w 213264"/>
                  <a:gd name="connsiteY20" fmla="*/ 149257 h 279272"/>
                  <a:gd name="connsiteX21" fmla="*/ 44196 w 213264"/>
                  <a:gd name="connsiteY21" fmla="*/ 197263 h 279272"/>
                  <a:gd name="connsiteX22" fmla="*/ 96679 w 213264"/>
                  <a:gd name="connsiteY22" fmla="*/ 244126 h 279272"/>
                  <a:gd name="connsiteX23" fmla="*/ 169831 w 213264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264" h="279272">
                    <a:moveTo>
                      <a:pt x="182594" y="273748"/>
                    </a:moveTo>
                    <a:cubicBezTo>
                      <a:pt x="175355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8020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6" y="115633"/>
                      <a:pt x="106585" y="115633"/>
                    </a:cubicBezTo>
                    <a:cubicBezTo>
                      <a:pt x="132874" y="115633"/>
                      <a:pt x="155162" y="120110"/>
                      <a:pt x="169735" y="126206"/>
                    </a:cubicBezTo>
                    <a:lnTo>
                      <a:pt x="169735" y="103918"/>
                    </a:lnTo>
                    <a:cubicBezTo>
                      <a:pt x="169735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862" y="59246"/>
                    </a:cubicBezTo>
                    <a:cubicBezTo>
                      <a:pt x="30671" y="63722"/>
                      <a:pt x="27337" y="63151"/>
                      <a:pt x="22860" y="56959"/>
                    </a:cubicBezTo>
                    <a:lnTo>
                      <a:pt x="13906" y="44101"/>
                    </a:lnTo>
                    <a:cubicBezTo>
                      <a:pt x="10573" y="38576"/>
                      <a:pt x="11144" y="33528"/>
                      <a:pt x="16192" y="29623"/>
                    </a:cubicBezTo>
                    <a:cubicBezTo>
                      <a:pt x="39052" y="10668"/>
                      <a:pt x="73152" y="0"/>
                      <a:pt x="110490" y="0"/>
                    </a:cubicBezTo>
                    <a:cubicBezTo>
                      <a:pt x="183071" y="0"/>
                      <a:pt x="213265" y="39624"/>
                      <a:pt x="213265" y="97155"/>
                    </a:cubicBezTo>
                    <a:lnTo>
                      <a:pt x="213265" y="263557"/>
                    </a:lnTo>
                    <a:cubicBezTo>
                      <a:pt x="213265" y="270796"/>
                      <a:pt x="210502" y="273653"/>
                      <a:pt x="203168" y="273653"/>
                    </a:cubicBezTo>
                    <a:lnTo>
                      <a:pt x="182594" y="273653"/>
                    </a:lnTo>
                    <a:close/>
                    <a:moveTo>
                      <a:pt x="169831" y="205645"/>
                    </a:moveTo>
                    <a:lnTo>
                      <a:pt x="169831" y="158210"/>
                    </a:lnTo>
                    <a:cubicBezTo>
                      <a:pt x="155257" y="151543"/>
                      <a:pt x="129064" y="149257"/>
                      <a:pt x="112300" y="149257"/>
                    </a:cubicBezTo>
                    <a:cubicBezTo>
                      <a:pt x="62008" y="149257"/>
                      <a:pt x="44196" y="169354"/>
                      <a:pt x="44196" y="197263"/>
                    </a:cubicBezTo>
                    <a:cubicBezTo>
                      <a:pt x="44196" y="219551"/>
                      <a:pt x="55340" y="244126"/>
                      <a:pt x="96679" y="244126"/>
                    </a:cubicBezTo>
                    <a:cubicBezTo>
                      <a:pt x="124587" y="244221"/>
                      <a:pt x="150781" y="232981"/>
                      <a:pt x="169831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4F0BE51-8B51-43AC-9D0B-889A7E20AB08}"/>
                  </a:ext>
                </a:extLst>
              </p:cNvPr>
              <p:cNvSpPr/>
              <p:nvPr/>
            </p:nvSpPr>
            <p:spPr>
              <a:xfrm>
                <a:off x="5031394" y="3300412"/>
                <a:ext cx="384544" cy="268033"/>
              </a:xfrm>
              <a:custGeom>
                <a:avLst/>
                <a:gdLst>
                  <a:gd name="connsiteX0" fmla="*/ 93977 w 384544"/>
                  <a:gd name="connsiteY0" fmla="*/ 268034 h 268033"/>
                  <a:gd name="connsiteX1" fmla="*/ 79499 w 384544"/>
                  <a:gd name="connsiteY1" fmla="*/ 259080 h 268033"/>
                  <a:gd name="connsiteX2" fmla="*/ 251 w 384544"/>
                  <a:gd name="connsiteY2" fmla="*/ 10096 h 268033"/>
                  <a:gd name="connsiteX3" fmla="*/ 8633 w 384544"/>
                  <a:gd name="connsiteY3" fmla="*/ 0 h 268033"/>
                  <a:gd name="connsiteX4" fmla="*/ 32636 w 384544"/>
                  <a:gd name="connsiteY4" fmla="*/ 0 h 268033"/>
                  <a:gd name="connsiteX5" fmla="*/ 44351 w 384544"/>
                  <a:gd name="connsiteY5" fmla="*/ 10096 h 268033"/>
                  <a:gd name="connsiteX6" fmla="*/ 105788 w 384544"/>
                  <a:gd name="connsiteY6" fmla="*/ 224504 h 268033"/>
                  <a:gd name="connsiteX7" fmla="*/ 171129 w 384544"/>
                  <a:gd name="connsiteY7" fmla="*/ 10096 h 268033"/>
                  <a:gd name="connsiteX8" fmla="*/ 182845 w 384544"/>
                  <a:gd name="connsiteY8" fmla="*/ 0 h 268033"/>
                  <a:gd name="connsiteX9" fmla="*/ 201800 w 384544"/>
                  <a:gd name="connsiteY9" fmla="*/ 0 h 268033"/>
                  <a:gd name="connsiteX10" fmla="*/ 213515 w 384544"/>
                  <a:gd name="connsiteY10" fmla="*/ 10096 h 268033"/>
                  <a:gd name="connsiteX11" fmla="*/ 279333 w 384544"/>
                  <a:gd name="connsiteY11" fmla="*/ 224504 h 268033"/>
                  <a:gd name="connsiteX12" fmla="*/ 340769 w 384544"/>
                  <a:gd name="connsiteY12" fmla="*/ 10096 h 268033"/>
                  <a:gd name="connsiteX13" fmla="*/ 352485 w 384544"/>
                  <a:gd name="connsiteY13" fmla="*/ 0 h 268033"/>
                  <a:gd name="connsiteX14" fmla="*/ 375917 w 384544"/>
                  <a:gd name="connsiteY14" fmla="*/ 0 h 268033"/>
                  <a:gd name="connsiteX15" fmla="*/ 384298 w 384544"/>
                  <a:gd name="connsiteY15" fmla="*/ 10096 h 268033"/>
                  <a:gd name="connsiteX16" fmla="*/ 305527 w 384544"/>
                  <a:gd name="connsiteY16" fmla="*/ 259080 h 268033"/>
                  <a:gd name="connsiteX17" fmla="*/ 291049 w 384544"/>
                  <a:gd name="connsiteY17" fmla="*/ 268034 h 268033"/>
                  <a:gd name="connsiteX18" fmla="*/ 269237 w 384544"/>
                  <a:gd name="connsiteY18" fmla="*/ 268034 h 268033"/>
                  <a:gd name="connsiteX19" fmla="*/ 255235 w 384544"/>
                  <a:gd name="connsiteY19" fmla="*/ 259080 h 268033"/>
                  <a:gd name="connsiteX20" fmla="*/ 192084 w 384544"/>
                  <a:gd name="connsiteY20" fmla="*/ 65913 h 268033"/>
                  <a:gd name="connsiteX21" fmla="*/ 129600 w 384544"/>
                  <a:gd name="connsiteY21" fmla="*/ 258509 h 268033"/>
                  <a:gd name="connsiteX22" fmla="*/ 115598 w 384544"/>
                  <a:gd name="connsiteY22" fmla="*/ 268034 h 268033"/>
                  <a:gd name="connsiteX23" fmla="*/ 93977 w 3845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544" h="268033">
                    <a:moveTo>
                      <a:pt x="93977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348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6" y="0"/>
                    </a:lnTo>
                    <a:cubicBezTo>
                      <a:pt x="39875" y="0"/>
                      <a:pt x="43208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4" y="169831"/>
                      <a:pt x="158270" y="82677"/>
                      <a:pt x="171129" y="10096"/>
                    </a:cubicBezTo>
                    <a:cubicBezTo>
                      <a:pt x="172177" y="2858"/>
                      <a:pt x="175606" y="0"/>
                      <a:pt x="182845" y="0"/>
                    </a:cubicBezTo>
                    <a:lnTo>
                      <a:pt x="201800" y="0"/>
                    </a:lnTo>
                    <a:cubicBezTo>
                      <a:pt x="209039" y="0"/>
                      <a:pt x="212372" y="2762"/>
                      <a:pt x="213515" y="10096"/>
                    </a:cubicBezTo>
                    <a:cubicBezTo>
                      <a:pt x="226946" y="82677"/>
                      <a:pt x="254282" y="169736"/>
                      <a:pt x="279333" y="224504"/>
                    </a:cubicBezTo>
                    <a:cubicBezTo>
                      <a:pt x="302193" y="169831"/>
                      <a:pt x="327911" y="82677"/>
                      <a:pt x="340769" y="10096"/>
                    </a:cubicBezTo>
                    <a:cubicBezTo>
                      <a:pt x="341817" y="2858"/>
                      <a:pt x="345246" y="0"/>
                      <a:pt x="352485" y="0"/>
                    </a:cubicBezTo>
                    <a:lnTo>
                      <a:pt x="375917" y="0"/>
                    </a:lnTo>
                    <a:cubicBezTo>
                      <a:pt x="382584" y="0"/>
                      <a:pt x="385442" y="3334"/>
                      <a:pt x="384298" y="10096"/>
                    </a:cubicBezTo>
                    <a:cubicBezTo>
                      <a:pt x="368678" y="96583"/>
                      <a:pt x="334007" y="197072"/>
                      <a:pt x="305527" y="259080"/>
                    </a:cubicBezTo>
                    <a:cubicBezTo>
                      <a:pt x="302193" y="265271"/>
                      <a:pt x="298288" y="268034"/>
                      <a:pt x="291049" y="268034"/>
                    </a:cubicBezTo>
                    <a:lnTo>
                      <a:pt x="269237" y="268034"/>
                    </a:lnTo>
                    <a:cubicBezTo>
                      <a:pt x="261998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598" y="268034"/>
                    </a:cubicBezTo>
                    <a:lnTo>
                      <a:pt x="93977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0823E3B-DF22-4CEF-80F5-CC013775A103}"/>
                  </a:ext>
                </a:extLst>
              </p:cNvPr>
              <p:cNvSpPr/>
              <p:nvPr/>
            </p:nvSpPr>
            <p:spPr>
              <a:xfrm>
                <a:off x="5451316" y="3294887"/>
                <a:ext cx="246697" cy="279177"/>
              </a:xfrm>
              <a:custGeom>
                <a:avLst/>
                <a:gdLst>
                  <a:gd name="connsiteX0" fmla="*/ 123348 w 246697"/>
                  <a:gd name="connsiteY0" fmla="*/ 279178 h 279177"/>
                  <a:gd name="connsiteX1" fmla="*/ 0 w 246697"/>
                  <a:gd name="connsiteY1" fmla="*/ 139637 h 279177"/>
                  <a:gd name="connsiteX2" fmla="*/ 123348 w 246697"/>
                  <a:gd name="connsiteY2" fmla="*/ 0 h 279177"/>
                  <a:gd name="connsiteX3" fmla="*/ 246697 w 246697"/>
                  <a:gd name="connsiteY3" fmla="*/ 139637 h 279177"/>
                  <a:gd name="connsiteX4" fmla="*/ 123348 w 246697"/>
                  <a:gd name="connsiteY4" fmla="*/ 279178 h 279177"/>
                  <a:gd name="connsiteX5" fmla="*/ 123348 w 246697"/>
                  <a:gd name="connsiteY5" fmla="*/ 244507 h 279177"/>
                  <a:gd name="connsiteX6" fmla="*/ 201453 w 246697"/>
                  <a:gd name="connsiteY6" fmla="*/ 139541 h 279177"/>
                  <a:gd name="connsiteX7" fmla="*/ 123348 w 246697"/>
                  <a:gd name="connsiteY7" fmla="*/ 34576 h 279177"/>
                  <a:gd name="connsiteX8" fmla="*/ 45244 w 246697"/>
                  <a:gd name="connsiteY8" fmla="*/ 139541 h 279177"/>
                  <a:gd name="connsiteX9" fmla="*/ 123348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8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8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8" y="279178"/>
                    </a:cubicBezTo>
                    <a:close/>
                    <a:moveTo>
                      <a:pt x="123348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8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437" y="244507"/>
                      <a:pt x="123348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DD10826-22C1-43BE-8B6C-72EACFD67AB3}"/>
                  </a:ext>
                </a:extLst>
              </p:cNvPr>
              <p:cNvSpPr/>
              <p:nvPr/>
            </p:nvSpPr>
            <p:spPr>
              <a:xfrm>
                <a:off x="5762689" y="3294887"/>
                <a:ext cx="147946" cy="273653"/>
              </a:xfrm>
              <a:custGeom>
                <a:avLst/>
                <a:gdLst>
                  <a:gd name="connsiteX0" fmla="*/ 10096 w 147946"/>
                  <a:gd name="connsiteY0" fmla="*/ 273558 h 273653"/>
                  <a:gd name="connsiteX1" fmla="*/ 0 w 147946"/>
                  <a:gd name="connsiteY1" fmla="*/ 263462 h 273653"/>
                  <a:gd name="connsiteX2" fmla="*/ 0 w 147946"/>
                  <a:gd name="connsiteY2" fmla="*/ 15621 h 273653"/>
                  <a:gd name="connsiteX3" fmla="*/ 10096 w 147946"/>
                  <a:gd name="connsiteY3" fmla="*/ 5525 h 273653"/>
                  <a:gd name="connsiteX4" fmla="*/ 30766 w 147946"/>
                  <a:gd name="connsiteY4" fmla="*/ 5525 h 273653"/>
                  <a:gd name="connsiteX5" fmla="*/ 40862 w 147946"/>
                  <a:gd name="connsiteY5" fmla="*/ 15621 h 273653"/>
                  <a:gd name="connsiteX6" fmla="*/ 40862 w 147946"/>
                  <a:gd name="connsiteY6" fmla="*/ 40767 h 273653"/>
                  <a:gd name="connsiteX7" fmla="*/ 116776 w 147946"/>
                  <a:gd name="connsiteY7" fmla="*/ 0 h 273653"/>
                  <a:gd name="connsiteX8" fmla="*/ 140208 w 147946"/>
                  <a:gd name="connsiteY8" fmla="*/ 2858 h 273653"/>
                  <a:gd name="connsiteX9" fmla="*/ 147447 w 147946"/>
                  <a:gd name="connsiteY9" fmla="*/ 15145 h 273653"/>
                  <a:gd name="connsiteX10" fmla="*/ 142970 w 147946"/>
                  <a:gd name="connsiteY10" fmla="*/ 35814 h 273653"/>
                  <a:gd name="connsiteX11" fmla="*/ 131254 w 147946"/>
                  <a:gd name="connsiteY11" fmla="*/ 43053 h 273653"/>
                  <a:gd name="connsiteX12" fmla="*/ 107822 w 147946"/>
                  <a:gd name="connsiteY12" fmla="*/ 39719 h 273653"/>
                  <a:gd name="connsiteX13" fmla="*/ 43624 w 147946"/>
                  <a:gd name="connsiteY13" fmla="*/ 72104 h 273653"/>
                  <a:gd name="connsiteX14" fmla="*/ 43624 w 147946"/>
                  <a:gd name="connsiteY14" fmla="*/ 263557 h 273653"/>
                  <a:gd name="connsiteX15" fmla="*/ 33528 w 147946"/>
                  <a:gd name="connsiteY15" fmla="*/ 273653 h 273653"/>
                  <a:gd name="connsiteX16" fmla="*/ 10096 w 147946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46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6" y="0"/>
                    </a:cubicBezTo>
                    <a:cubicBezTo>
                      <a:pt x="124015" y="0"/>
                      <a:pt x="132397" y="572"/>
                      <a:pt x="140208" y="2858"/>
                    </a:cubicBezTo>
                    <a:cubicBezTo>
                      <a:pt x="146399" y="4477"/>
                      <a:pt x="149161" y="8954"/>
                      <a:pt x="147447" y="15145"/>
                    </a:cubicBezTo>
                    <a:lnTo>
                      <a:pt x="142970" y="35814"/>
                    </a:lnTo>
                    <a:cubicBezTo>
                      <a:pt x="141351" y="43053"/>
                      <a:pt x="138493" y="44768"/>
                      <a:pt x="131254" y="43053"/>
                    </a:cubicBezTo>
                    <a:cubicBezTo>
                      <a:pt x="123444" y="40767"/>
                      <a:pt x="115633" y="39719"/>
                      <a:pt x="107822" y="39719"/>
                    </a:cubicBezTo>
                    <a:cubicBezTo>
                      <a:pt x="86582" y="39719"/>
                      <a:pt x="60960" y="48101"/>
                      <a:pt x="43624" y="72104"/>
                    </a:cubicBezTo>
                    <a:lnTo>
                      <a:pt x="43624" y="263557"/>
                    </a:lnTo>
                    <a:cubicBezTo>
                      <a:pt x="43624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BF82DEA-DE2A-4D39-A074-84DDCE65814E}"/>
                  </a:ext>
                </a:extLst>
              </p:cNvPr>
              <p:cNvSpPr/>
              <p:nvPr/>
            </p:nvSpPr>
            <p:spPr>
              <a:xfrm>
                <a:off x="5957475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5 w 43624"/>
                  <a:gd name="connsiteY5" fmla="*/ 10001 h 400907"/>
                  <a:gd name="connsiteX6" fmla="*/ 43625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8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3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390811"/>
                    </a:lnTo>
                    <a:cubicBezTo>
                      <a:pt x="43625" y="398050"/>
                      <a:pt x="40863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3367B42-F405-4992-A070-C3F5CF14E23F}"/>
                  </a:ext>
                </a:extLst>
              </p:cNvPr>
              <p:cNvSpPr/>
              <p:nvPr/>
            </p:nvSpPr>
            <p:spPr>
              <a:xfrm>
                <a:off x="6065679" y="3167633"/>
                <a:ext cx="230695" cy="406336"/>
              </a:xfrm>
              <a:custGeom>
                <a:avLst/>
                <a:gdLst>
                  <a:gd name="connsiteX0" fmla="*/ 199930 w 230695"/>
                  <a:gd name="connsiteY0" fmla="*/ 400812 h 406336"/>
                  <a:gd name="connsiteX1" fmla="*/ 189833 w 230695"/>
                  <a:gd name="connsiteY1" fmla="*/ 390716 h 406336"/>
                  <a:gd name="connsiteX2" fmla="*/ 189833 w 230695"/>
                  <a:gd name="connsiteY2" fmla="*/ 368332 h 406336"/>
                  <a:gd name="connsiteX3" fmla="*/ 112204 w 230695"/>
                  <a:gd name="connsiteY3" fmla="*/ 406337 h 406336"/>
                  <a:gd name="connsiteX4" fmla="*/ 0 w 230695"/>
                  <a:gd name="connsiteY4" fmla="*/ 267367 h 406336"/>
                  <a:gd name="connsiteX5" fmla="*/ 112204 w 230695"/>
                  <a:gd name="connsiteY5" fmla="*/ 127254 h 406336"/>
                  <a:gd name="connsiteX6" fmla="*/ 187071 w 230695"/>
                  <a:gd name="connsiteY6" fmla="*/ 161354 h 406336"/>
                  <a:gd name="connsiteX7" fmla="*/ 187071 w 230695"/>
                  <a:gd name="connsiteY7" fmla="*/ 10001 h 406336"/>
                  <a:gd name="connsiteX8" fmla="*/ 197167 w 230695"/>
                  <a:gd name="connsiteY8" fmla="*/ 0 h 406336"/>
                  <a:gd name="connsiteX9" fmla="*/ 220599 w 230695"/>
                  <a:gd name="connsiteY9" fmla="*/ 0 h 406336"/>
                  <a:gd name="connsiteX10" fmla="*/ 230695 w 230695"/>
                  <a:gd name="connsiteY10" fmla="*/ 10001 h 406336"/>
                  <a:gd name="connsiteX11" fmla="*/ 230695 w 230695"/>
                  <a:gd name="connsiteY11" fmla="*/ 390811 h 406336"/>
                  <a:gd name="connsiteX12" fmla="*/ 220599 w 230695"/>
                  <a:gd name="connsiteY12" fmla="*/ 400907 h 406336"/>
                  <a:gd name="connsiteX13" fmla="*/ 199930 w 230695"/>
                  <a:gd name="connsiteY13" fmla="*/ 400907 h 406336"/>
                  <a:gd name="connsiteX14" fmla="*/ 120682 w 230695"/>
                  <a:gd name="connsiteY14" fmla="*/ 371285 h 406336"/>
                  <a:gd name="connsiteX15" fmla="*/ 187071 w 230695"/>
                  <a:gd name="connsiteY15" fmla="*/ 334423 h 406336"/>
                  <a:gd name="connsiteX16" fmla="*/ 187071 w 230695"/>
                  <a:gd name="connsiteY16" fmla="*/ 199263 h 406336"/>
                  <a:gd name="connsiteX17" fmla="*/ 120682 w 230695"/>
                  <a:gd name="connsiteY17" fmla="*/ 162401 h 406336"/>
                  <a:gd name="connsiteX18" fmla="*/ 45339 w 230695"/>
                  <a:gd name="connsiteY18" fmla="*/ 266795 h 406336"/>
                  <a:gd name="connsiteX19" fmla="*/ 120682 w 230695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95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386" y="127254"/>
                      <a:pt x="112204" y="127254"/>
                    </a:cubicBezTo>
                    <a:cubicBezTo>
                      <a:pt x="150685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167" y="0"/>
                    </a:cubicBezTo>
                    <a:lnTo>
                      <a:pt x="220599" y="0"/>
                    </a:lnTo>
                    <a:cubicBezTo>
                      <a:pt x="227838" y="0"/>
                      <a:pt x="230695" y="2762"/>
                      <a:pt x="230695" y="10001"/>
                    </a:cubicBezTo>
                    <a:lnTo>
                      <a:pt x="230695" y="390811"/>
                    </a:lnTo>
                    <a:cubicBezTo>
                      <a:pt x="230695" y="398050"/>
                      <a:pt x="227933" y="400907"/>
                      <a:pt x="220599" y="400907"/>
                    </a:cubicBezTo>
                    <a:lnTo>
                      <a:pt x="199930" y="400907"/>
                    </a:lnTo>
                    <a:close/>
                    <a:moveTo>
                      <a:pt x="120682" y="371285"/>
                    </a:moveTo>
                    <a:cubicBezTo>
                      <a:pt x="146399" y="371285"/>
                      <a:pt x="170402" y="360617"/>
                      <a:pt x="187071" y="334423"/>
                    </a:cubicBezTo>
                    <a:lnTo>
                      <a:pt x="187071" y="199263"/>
                    </a:lnTo>
                    <a:cubicBezTo>
                      <a:pt x="170307" y="172974"/>
                      <a:pt x="146304" y="162401"/>
                      <a:pt x="120682" y="162401"/>
                    </a:cubicBezTo>
                    <a:cubicBezTo>
                      <a:pt x="75438" y="162401"/>
                      <a:pt x="45339" y="196977"/>
                      <a:pt x="45339" y="266795"/>
                    </a:cubicBezTo>
                    <a:cubicBezTo>
                      <a:pt x="45244" y="336614"/>
                      <a:pt x="75438" y="371285"/>
                      <a:pt x="120682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65231E4-5A7E-4D1E-A4BC-C26DD5DC56D2}"/>
                  </a:ext>
                </a:extLst>
              </p:cNvPr>
              <p:cNvSpPr/>
              <p:nvPr/>
            </p:nvSpPr>
            <p:spPr>
              <a:xfrm>
                <a:off x="6462014" y="3228403"/>
                <a:ext cx="176048" cy="345662"/>
              </a:xfrm>
              <a:custGeom>
                <a:avLst/>
                <a:gdLst>
                  <a:gd name="connsiteX0" fmla="*/ 10001 w 176048"/>
                  <a:gd name="connsiteY0" fmla="*/ 106108 h 345662"/>
                  <a:gd name="connsiteX1" fmla="*/ 0 w 176048"/>
                  <a:gd name="connsiteY1" fmla="*/ 96107 h 345662"/>
                  <a:gd name="connsiteX2" fmla="*/ 0 w 176048"/>
                  <a:gd name="connsiteY2" fmla="*/ 82105 h 345662"/>
                  <a:gd name="connsiteX3" fmla="*/ 10001 w 176048"/>
                  <a:gd name="connsiteY3" fmla="*/ 72009 h 345662"/>
                  <a:gd name="connsiteX4" fmla="*/ 45720 w 176048"/>
                  <a:gd name="connsiteY4" fmla="*/ 72009 h 345662"/>
                  <a:gd name="connsiteX5" fmla="*/ 45720 w 176048"/>
                  <a:gd name="connsiteY5" fmla="*/ 10096 h 345662"/>
                  <a:gd name="connsiteX6" fmla="*/ 55816 w 176048"/>
                  <a:gd name="connsiteY6" fmla="*/ 0 h 345662"/>
                  <a:gd name="connsiteX7" fmla="*/ 79248 w 176048"/>
                  <a:gd name="connsiteY7" fmla="*/ 0 h 345662"/>
                  <a:gd name="connsiteX8" fmla="*/ 89345 w 176048"/>
                  <a:gd name="connsiteY8" fmla="*/ 10096 h 345662"/>
                  <a:gd name="connsiteX9" fmla="*/ 89345 w 176048"/>
                  <a:gd name="connsiteY9" fmla="*/ 72104 h 345662"/>
                  <a:gd name="connsiteX10" fmla="*/ 165259 w 176048"/>
                  <a:gd name="connsiteY10" fmla="*/ 72104 h 345662"/>
                  <a:gd name="connsiteX11" fmla="*/ 175355 w 176048"/>
                  <a:gd name="connsiteY11" fmla="*/ 82201 h 345662"/>
                  <a:gd name="connsiteX12" fmla="*/ 175355 w 176048"/>
                  <a:gd name="connsiteY12" fmla="*/ 96202 h 345662"/>
                  <a:gd name="connsiteX13" fmla="*/ 165259 w 176048"/>
                  <a:gd name="connsiteY13" fmla="*/ 106204 h 345662"/>
                  <a:gd name="connsiteX14" fmla="*/ 89345 w 176048"/>
                  <a:gd name="connsiteY14" fmla="*/ 106204 h 345662"/>
                  <a:gd name="connsiteX15" fmla="*/ 89345 w 176048"/>
                  <a:gd name="connsiteY15" fmla="*/ 263652 h 345662"/>
                  <a:gd name="connsiteX16" fmla="*/ 124492 w 176048"/>
                  <a:gd name="connsiteY16" fmla="*/ 309467 h 345662"/>
                  <a:gd name="connsiteX17" fmla="*/ 156305 w 176048"/>
                  <a:gd name="connsiteY17" fmla="*/ 300514 h 345662"/>
                  <a:gd name="connsiteX18" fmla="*/ 168593 w 176048"/>
                  <a:gd name="connsiteY18" fmla="*/ 304419 h 345662"/>
                  <a:gd name="connsiteX19" fmla="*/ 174688 w 176048"/>
                  <a:gd name="connsiteY19" fmla="*/ 318897 h 345662"/>
                  <a:gd name="connsiteX20" fmla="*/ 170212 w 176048"/>
                  <a:gd name="connsiteY20" fmla="*/ 333375 h 345662"/>
                  <a:gd name="connsiteX21" fmla="*/ 118872 w 176048"/>
                  <a:gd name="connsiteY21" fmla="*/ 345662 h 345662"/>
                  <a:gd name="connsiteX22" fmla="*/ 45720 w 176048"/>
                  <a:gd name="connsiteY22" fmla="*/ 265271 h 345662"/>
                  <a:gd name="connsiteX23" fmla="*/ 45720 w 176048"/>
                  <a:gd name="connsiteY23" fmla="*/ 106108 h 345662"/>
                  <a:gd name="connsiteX24" fmla="*/ 10001 w 176048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8" h="345662">
                    <a:moveTo>
                      <a:pt x="10001" y="106108"/>
                    </a:moveTo>
                    <a:cubicBezTo>
                      <a:pt x="2762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2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7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5" y="74867"/>
                      <a:pt x="175355" y="82201"/>
                    </a:cubicBezTo>
                    <a:lnTo>
                      <a:pt x="175355" y="96202"/>
                    </a:lnTo>
                    <a:cubicBezTo>
                      <a:pt x="175355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5" y="306134"/>
                      <a:pt x="156305" y="300514"/>
                    </a:cubicBezTo>
                    <a:cubicBezTo>
                      <a:pt x="162496" y="297180"/>
                      <a:pt x="165830" y="298228"/>
                      <a:pt x="168593" y="304419"/>
                    </a:cubicBezTo>
                    <a:lnTo>
                      <a:pt x="174688" y="318897"/>
                    </a:lnTo>
                    <a:cubicBezTo>
                      <a:pt x="177546" y="325565"/>
                      <a:pt x="175831" y="330041"/>
                      <a:pt x="170212" y="333375"/>
                    </a:cubicBezTo>
                    <a:cubicBezTo>
                      <a:pt x="154591" y="342328"/>
                      <a:pt x="137255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F832CE-507E-4CC7-BF84-34725E2E8F2D}"/>
                  </a:ext>
                </a:extLst>
              </p:cNvPr>
              <p:cNvSpPr/>
              <p:nvPr/>
            </p:nvSpPr>
            <p:spPr>
              <a:xfrm>
                <a:off x="6691948" y="3167633"/>
                <a:ext cx="216122" cy="400907"/>
              </a:xfrm>
              <a:custGeom>
                <a:avLst/>
                <a:gdLst>
                  <a:gd name="connsiteX0" fmla="*/ 10096 w 216122"/>
                  <a:gd name="connsiteY0" fmla="*/ 400812 h 400907"/>
                  <a:gd name="connsiteX1" fmla="*/ 0 w 216122"/>
                  <a:gd name="connsiteY1" fmla="*/ 390716 h 400907"/>
                  <a:gd name="connsiteX2" fmla="*/ 0 w 216122"/>
                  <a:gd name="connsiteY2" fmla="*/ 10001 h 400907"/>
                  <a:gd name="connsiteX3" fmla="*/ 10096 w 216122"/>
                  <a:gd name="connsiteY3" fmla="*/ 0 h 400907"/>
                  <a:gd name="connsiteX4" fmla="*/ 33528 w 216122"/>
                  <a:gd name="connsiteY4" fmla="*/ 0 h 400907"/>
                  <a:gd name="connsiteX5" fmla="*/ 43624 w 216122"/>
                  <a:gd name="connsiteY5" fmla="*/ 10001 h 400907"/>
                  <a:gd name="connsiteX6" fmla="*/ 43624 w 216122"/>
                  <a:gd name="connsiteY6" fmla="*/ 162401 h 400907"/>
                  <a:gd name="connsiteX7" fmla="*/ 122872 w 216122"/>
                  <a:gd name="connsiteY7" fmla="*/ 127254 h 400907"/>
                  <a:gd name="connsiteX8" fmla="*/ 216122 w 216122"/>
                  <a:gd name="connsiteY8" fmla="*/ 228886 h 400907"/>
                  <a:gd name="connsiteX9" fmla="*/ 216122 w 216122"/>
                  <a:gd name="connsiteY9" fmla="*/ 390811 h 400907"/>
                  <a:gd name="connsiteX10" fmla="*/ 206026 w 216122"/>
                  <a:gd name="connsiteY10" fmla="*/ 400907 h 400907"/>
                  <a:gd name="connsiteX11" fmla="*/ 182594 w 216122"/>
                  <a:gd name="connsiteY11" fmla="*/ 400907 h 400907"/>
                  <a:gd name="connsiteX12" fmla="*/ 172498 w 216122"/>
                  <a:gd name="connsiteY12" fmla="*/ 390811 h 400907"/>
                  <a:gd name="connsiteX13" fmla="*/ 172498 w 216122"/>
                  <a:gd name="connsiteY13" fmla="*/ 232791 h 400907"/>
                  <a:gd name="connsiteX14" fmla="*/ 114395 w 216122"/>
                  <a:gd name="connsiteY14" fmla="*/ 163544 h 400907"/>
                  <a:gd name="connsiteX15" fmla="*/ 43529 w 216122"/>
                  <a:gd name="connsiteY15" fmla="*/ 199263 h 400907"/>
                  <a:gd name="connsiteX16" fmla="*/ 43529 w 216122"/>
                  <a:gd name="connsiteY16" fmla="*/ 390716 h 400907"/>
                  <a:gd name="connsiteX17" fmla="*/ 33432 w 216122"/>
                  <a:gd name="connsiteY17" fmla="*/ 400812 h 400907"/>
                  <a:gd name="connsiteX18" fmla="*/ 10096 w 216122"/>
                  <a:gd name="connsiteY18" fmla="*/ 400812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2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162401"/>
                    </a:lnTo>
                    <a:cubicBezTo>
                      <a:pt x="59245" y="143923"/>
                      <a:pt x="83248" y="127254"/>
                      <a:pt x="122872" y="127254"/>
                    </a:cubicBezTo>
                    <a:cubicBezTo>
                      <a:pt x="189833" y="127254"/>
                      <a:pt x="216122" y="174689"/>
                      <a:pt x="216122" y="228886"/>
                    </a:cubicBezTo>
                    <a:lnTo>
                      <a:pt x="216122" y="390811"/>
                    </a:lnTo>
                    <a:cubicBezTo>
                      <a:pt x="216122" y="398050"/>
                      <a:pt x="213360" y="400907"/>
                      <a:pt x="206026" y="400907"/>
                    </a:cubicBezTo>
                    <a:lnTo>
                      <a:pt x="182594" y="400907"/>
                    </a:lnTo>
                    <a:cubicBezTo>
                      <a:pt x="175355" y="400907"/>
                      <a:pt x="172498" y="398145"/>
                      <a:pt x="172498" y="390811"/>
                    </a:cubicBezTo>
                    <a:lnTo>
                      <a:pt x="172498" y="232791"/>
                    </a:lnTo>
                    <a:cubicBezTo>
                      <a:pt x="172498" y="201549"/>
                      <a:pt x="161925" y="163544"/>
                      <a:pt x="114395" y="163544"/>
                    </a:cubicBezTo>
                    <a:cubicBezTo>
                      <a:pt x="90964" y="163544"/>
                      <a:pt x="63055" y="172498"/>
                      <a:pt x="43529" y="199263"/>
                    </a:cubicBezTo>
                    <a:lnTo>
                      <a:pt x="43529" y="390716"/>
                    </a:lnTo>
                    <a:cubicBezTo>
                      <a:pt x="43529" y="397955"/>
                      <a:pt x="40767" y="400812"/>
                      <a:pt x="33432" y="400812"/>
                    </a:cubicBezTo>
                    <a:lnTo>
                      <a:pt x="10096" y="400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FAB949C-449E-4BCC-BED0-29A05F381CD3}"/>
                  </a:ext>
                </a:extLst>
              </p:cNvPr>
              <p:cNvSpPr/>
              <p:nvPr/>
            </p:nvSpPr>
            <p:spPr>
              <a:xfrm>
                <a:off x="6973221" y="3294697"/>
                <a:ext cx="213360" cy="279272"/>
              </a:xfrm>
              <a:custGeom>
                <a:avLst/>
                <a:gdLst>
                  <a:gd name="connsiteX0" fmla="*/ 182594 w 213360"/>
                  <a:gd name="connsiteY0" fmla="*/ 273748 h 279272"/>
                  <a:gd name="connsiteX1" fmla="*/ 172498 w 213360"/>
                  <a:gd name="connsiteY1" fmla="*/ 263652 h 279272"/>
                  <a:gd name="connsiteX2" fmla="*/ 172498 w 213360"/>
                  <a:gd name="connsiteY2" fmla="*/ 239649 h 279272"/>
                  <a:gd name="connsiteX3" fmla="*/ 89345 w 213360"/>
                  <a:gd name="connsiteY3" fmla="*/ 279273 h 279272"/>
                  <a:gd name="connsiteX4" fmla="*/ 0 w 213360"/>
                  <a:gd name="connsiteY4" fmla="*/ 198311 h 279272"/>
                  <a:gd name="connsiteX5" fmla="*/ 106585 w 213360"/>
                  <a:gd name="connsiteY5" fmla="*/ 115633 h 279272"/>
                  <a:gd name="connsiteX6" fmla="*/ 169736 w 213360"/>
                  <a:gd name="connsiteY6" fmla="*/ 126206 h 279272"/>
                  <a:gd name="connsiteX7" fmla="*/ 169736 w 213360"/>
                  <a:gd name="connsiteY7" fmla="*/ 103918 h 279272"/>
                  <a:gd name="connsiteX8" fmla="*/ 106585 w 213360"/>
                  <a:gd name="connsiteY8" fmla="*/ 36862 h 279272"/>
                  <a:gd name="connsiteX9" fmla="*/ 36766 w 213360"/>
                  <a:gd name="connsiteY9" fmla="*/ 59246 h 279272"/>
                  <a:gd name="connsiteX10" fmla="*/ 22860 w 213360"/>
                  <a:gd name="connsiteY10" fmla="*/ 56959 h 279272"/>
                  <a:gd name="connsiteX11" fmla="*/ 13907 w 213360"/>
                  <a:gd name="connsiteY11" fmla="*/ 44101 h 279272"/>
                  <a:gd name="connsiteX12" fmla="*/ 16193 w 213360"/>
                  <a:gd name="connsiteY12" fmla="*/ 29623 h 279272"/>
                  <a:gd name="connsiteX13" fmla="*/ 110585 w 213360"/>
                  <a:gd name="connsiteY13" fmla="*/ 0 h 279272"/>
                  <a:gd name="connsiteX14" fmla="*/ 213360 w 213360"/>
                  <a:gd name="connsiteY14" fmla="*/ 97155 h 279272"/>
                  <a:gd name="connsiteX15" fmla="*/ 213360 w 213360"/>
                  <a:gd name="connsiteY15" fmla="*/ 263557 h 279272"/>
                  <a:gd name="connsiteX16" fmla="*/ 203264 w 213360"/>
                  <a:gd name="connsiteY16" fmla="*/ 273653 h 279272"/>
                  <a:gd name="connsiteX17" fmla="*/ 182594 w 213360"/>
                  <a:gd name="connsiteY17" fmla="*/ 273653 h 279272"/>
                  <a:gd name="connsiteX18" fmla="*/ 169736 w 213360"/>
                  <a:gd name="connsiteY18" fmla="*/ 205645 h 279272"/>
                  <a:gd name="connsiteX19" fmla="*/ 169736 w 213360"/>
                  <a:gd name="connsiteY19" fmla="*/ 158210 h 279272"/>
                  <a:gd name="connsiteX20" fmla="*/ 112205 w 213360"/>
                  <a:gd name="connsiteY20" fmla="*/ 149257 h 279272"/>
                  <a:gd name="connsiteX21" fmla="*/ 44101 w 213360"/>
                  <a:gd name="connsiteY21" fmla="*/ 197263 h 279272"/>
                  <a:gd name="connsiteX22" fmla="*/ 96584 w 213360"/>
                  <a:gd name="connsiteY22" fmla="*/ 244126 h 279272"/>
                  <a:gd name="connsiteX23" fmla="*/ 169736 w 213360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360" h="279272">
                    <a:moveTo>
                      <a:pt x="182594" y="273748"/>
                    </a:moveTo>
                    <a:cubicBezTo>
                      <a:pt x="175356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7925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7" y="115633"/>
                      <a:pt x="106585" y="115633"/>
                    </a:cubicBezTo>
                    <a:cubicBezTo>
                      <a:pt x="132874" y="115633"/>
                      <a:pt x="155162" y="120110"/>
                      <a:pt x="169736" y="126206"/>
                    </a:cubicBezTo>
                    <a:lnTo>
                      <a:pt x="169736" y="103918"/>
                    </a:lnTo>
                    <a:cubicBezTo>
                      <a:pt x="169736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766" y="59246"/>
                    </a:cubicBezTo>
                    <a:cubicBezTo>
                      <a:pt x="30671" y="63722"/>
                      <a:pt x="27241" y="63151"/>
                      <a:pt x="22860" y="56959"/>
                    </a:cubicBezTo>
                    <a:lnTo>
                      <a:pt x="13907" y="44101"/>
                    </a:lnTo>
                    <a:cubicBezTo>
                      <a:pt x="10573" y="38576"/>
                      <a:pt x="11144" y="33528"/>
                      <a:pt x="16193" y="29623"/>
                    </a:cubicBezTo>
                    <a:cubicBezTo>
                      <a:pt x="39053" y="10668"/>
                      <a:pt x="73152" y="0"/>
                      <a:pt x="110585" y="0"/>
                    </a:cubicBezTo>
                    <a:cubicBezTo>
                      <a:pt x="183166" y="0"/>
                      <a:pt x="213360" y="39624"/>
                      <a:pt x="213360" y="97155"/>
                    </a:cubicBezTo>
                    <a:lnTo>
                      <a:pt x="213360" y="263557"/>
                    </a:lnTo>
                    <a:cubicBezTo>
                      <a:pt x="213360" y="270796"/>
                      <a:pt x="210503" y="273653"/>
                      <a:pt x="203264" y="273653"/>
                    </a:cubicBezTo>
                    <a:lnTo>
                      <a:pt x="182594" y="273653"/>
                    </a:lnTo>
                    <a:close/>
                    <a:moveTo>
                      <a:pt x="169736" y="205645"/>
                    </a:moveTo>
                    <a:lnTo>
                      <a:pt x="169736" y="158210"/>
                    </a:lnTo>
                    <a:cubicBezTo>
                      <a:pt x="155162" y="151543"/>
                      <a:pt x="128968" y="149257"/>
                      <a:pt x="112205" y="149257"/>
                    </a:cubicBezTo>
                    <a:cubicBezTo>
                      <a:pt x="61913" y="149257"/>
                      <a:pt x="44101" y="169354"/>
                      <a:pt x="44101" y="197263"/>
                    </a:cubicBezTo>
                    <a:cubicBezTo>
                      <a:pt x="44101" y="219551"/>
                      <a:pt x="55245" y="244126"/>
                      <a:pt x="96584" y="244126"/>
                    </a:cubicBezTo>
                    <a:cubicBezTo>
                      <a:pt x="124492" y="244221"/>
                      <a:pt x="150781" y="232981"/>
                      <a:pt x="169736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5EBDE6F-C37C-411B-BFDE-8BE73940EB9A}"/>
                  </a:ext>
                </a:extLst>
              </p:cNvPr>
              <p:cNvSpPr/>
              <p:nvPr/>
            </p:nvSpPr>
            <p:spPr>
              <a:xfrm>
                <a:off x="7234491" y="3228403"/>
                <a:ext cx="176049" cy="345662"/>
              </a:xfrm>
              <a:custGeom>
                <a:avLst/>
                <a:gdLst>
                  <a:gd name="connsiteX0" fmla="*/ 10001 w 176049"/>
                  <a:gd name="connsiteY0" fmla="*/ 106108 h 345662"/>
                  <a:gd name="connsiteX1" fmla="*/ 0 w 176049"/>
                  <a:gd name="connsiteY1" fmla="*/ 96107 h 345662"/>
                  <a:gd name="connsiteX2" fmla="*/ 0 w 176049"/>
                  <a:gd name="connsiteY2" fmla="*/ 82105 h 345662"/>
                  <a:gd name="connsiteX3" fmla="*/ 10001 w 176049"/>
                  <a:gd name="connsiteY3" fmla="*/ 72009 h 345662"/>
                  <a:gd name="connsiteX4" fmla="*/ 45720 w 176049"/>
                  <a:gd name="connsiteY4" fmla="*/ 72009 h 345662"/>
                  <a:gd name="connsiteX5" fmla="*/ 45720 w 176049"/>
                  <a:gd name="connsiteY5" fmla="*/ 10096 h 345662"/>
                  <a:gd name="connsiteX6" fmla="*/ 55816 w 176049"/>
                  <a:gd name="connsiteY6" fmla="*/ 0 h 345662"/>
                  <a:gd name="connsiteX7" fmla="*/ 79248 w 176049"/>
                  <a:gd name="connsiteY7" fmla="*/ 0 h 345662"/>
                  <a:gd name="connsiteX8" fmla="*/ 89345 w 176049"/>
                  <a:gd name="connsiteY8" fmla="*/ 10096 h 345662"/>
                  <a:gd name="connsiteX9" fmla="*/ 89345 w 176049"/>
                  <a:gd name="connsiteY9" fmla="*/ 72104 h 345662"/>
                  <a:gd name="connsiteX10" fmla="*/ 165259 w 176049"/>
                  <a:gd name="connsiteY10" fmla="*/ 72104 h 345662"/>
                  <a:gd name="connsiteX11" fmla="*/ 175356 w 176049"/>
                  <a:gd name="connsiteY11" fmla="*/ 82201 h 345662"/>
                  <a:gd name="connsiteX12" fmla="*/ 175356 w 176049"/>
                  <a:gd name="connsiteY12" fmla="*/ 96202 h 345662"/>
                  <a:gd name="connsiteX13" fmla="*/ 165259 w 176049"/>
                  <a:gd name="connsiteY13" fmla="*/ 106204 h 345662"/>
                  <a:gd name="connsiteX14" fmla="*/ 89345 w 176049"/>
                  <a:gd name="connsiteY14" fmla="*/ 106204 h 345662"/>
                  <a:gd name="connsiteX15" fmla="*/ 89345 w 176049"/>
                  <a:gd name="connsiteY15" fmla="*/ 263652 h 345662"/>
                  <a:gd name="connsiteX16" fmla="*/ 124492 w 176049"/>
                  <a:gd name="connsiteY16" fmla="*/ 309467 h 345662"/>
                  <a:gd name="connsiteX17" fmla="*/ 156306 w 176049"/>
                  <a:gd name="connsiteY17" fmla="*/ 300514 h 345662"/>
                  <a:gd name="connsiteX18" fmla="*/ 168593 w 176049"/>
                  <a:gd name="connsiteY18" fmla="*/ 304419 h 345662"/>
                  <a:gd name="connsiteX19" fmla="*/ 174689 w 176049"/>
                  <a:gd name="connsiteY19" fmla="*/ 318897 h 345662"/>
                  <a:gd name="connsiteX20" fmla="*/ 170212 w 176049"/>
                  <a:gd name="connsiteY20" fmla="*/ 333375 h 345662"/>
                  <a:gd name="connsiteX21" fmla="*/ 118872 w 176049"/>
                  <a:gd name="connsiteY21" fmla="*/ 345662 h 345662"/>
                  <a:gd name="connsiteX22" fmla="*/ 45720 w 176049"/>
                  <a:gd name="connsiteY22" fmla="*/ 265271 h 345662"/>
                  <a:gd name="connsiteX23" fmla="*/ 45720 w 176049"/>
                  <a:gd name="connsiteY23" fmla="*/ 106108 h 345662"/>
                  <a:gd name="connsiteX24" fmla="*/ 10001 w 176049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9" h="345662">
                    <a:moveTo>
                      <a:pt x="10001" y="106108"/>
                    </a:moveTo>
                    <a:cubicBezTo>
                      <a:pt x="2763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3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8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6" y="74867"/>
                      <a:pt x="175356" y="82201"/>
                    </a:cubicBezTo>
                    <a:lnTo>
                      <a:pt x="175356" y="96202"/>
                    </a:lnTo>
                    <a:cubicBezTo>
                      <a:pt x="175356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6" y="306134"/>
                      <a:pt x="156306" y="300514"/>
                    </a:cubicBezTo>
                    <a:cubicBezTo>
                      <a:pt x="162496" y="297180"/>
                      <a:pt x="165831" y="298228"/>
                      <a:pt x="168593" y="304419"/>
                    </a:cubicBezTo>
                    <a:lnTo>
                      <a:pt x="174689" y="318897"/>
                    </a:lnTo>
                    <a:cubicBezTo>
                      <a:pt x="177546" y="325565"/>
                      <a:pt x="175832" y="330041"/>
                      <a:pt x="170212" y="333375"/>
                    </a:cubicBezTo>
                    <a:cubicBezTo>
                      <a:pt x="154591" y="342328"/>
                      <a:pt x="137256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6ADEF3A-645D-40A0-B5E5-6A1256D696DB}"/>
                  </a:ext>
                </a:extLst>
              </p:cNvPr>
              <p:cNvSpPr/>
              <p:nvPr/>
            </p:nvSpPr>
            <p:spPr>
              <a:xfrm>
                <a:off x="7552376" y="3300412"/>
                <a:ext cx="384644" cy="268033"/>
              </a:xfrm>
              <a:custGeom>
                <a:avLst/>
                <a:gdLst>
                  <a:gd name="connsiteX0" fmla="*/ 93976 w 384644"/>
                  <a:gd name="connsiteY0" fmla="*/ 268034 h 268033"/>
                  <a:gd name="connsiteX1" fmla="*/ 79499 w 384644"/>
                  <a:gd name="connsiteY1" fmla="*/ 259080 h 268033"/>
                  <a:gd name="connsiteX2" fmla="*/ 251 w 384644"/>
                  <a:gd name="connsiteY2" fmla="*/ 10096 h 268033"/>
                  <a:gd name="connsiteX3" fmla="*/ 8633 w 384644"/>
                  <a:gd name="connsiteY3" fmla="*/ 0 h 268033"/>
                  <a:gd name="connsiteX4" fmla="*/ 32635 w 384644"/>
                  <a:gd name="connsiteY4" fmla="*/ 0 h 268033"/>
                  <a:gd name="connsiteX5" fmla="*/ 44351 w 384644"/>
                  <a:gd name="connsiteY5" fmla="*/ 10096 h 268033"/>
                  <a:gd name="connsiteX6" fmla="*/ 105788 w 384644"/>
                  <a:gd name="connsiteY6" fmla="*/ 224504 h 268033"/>
                  <a:gd name="connsiteX7" fmla="*/ 171129 w 384644"/>
                  <a:gd name="connsiteY7" fmla="*/ 10096 h 268033"/>
                  <a:gd name="connsiteX8" fmla="*/ 182845 w 384644"/>
                  <a:gd name="connsiteY8" fmla="*/ 0 h 268033"/>
                  <a:gd name="connsiteX9" fmla="*/ 201799 w 384644"/>
                  <a:gd name="connsiteY9" fmla="*/ 0 h 268033"/>
                  <a:gd name="connsiteX10" fmla="*/ 213515 w 384644"/>
                  <a:gd name="connsiteY10" fmla="*/ 10096 h 268033"/>
                  <a:gd name="connsiteX11" fmla="*/ 279428 w 384644"/>
                  <a:gd name="connsiteY11" fmla="*/ 224504 h 268033"/>
                  <a:gd name="connsiteX12" fmla="*/ 340865 w 384644"/>
                  <a:gd name="connsiteY12" fmla="*/ 10096 h 268033"/>
                  <a:gd name="connsiteX13" fmla="*/ 352580 w 384644"/>
                  <a:gd name="connsiteY13" fmla="*/ 0 h 268033"/>
                  <a:gd name="connsiteX14" fmla="*/ 376012 w 384644"/>
                  <a:gd name="connsiteY14" fmla="*/ 0 h 268033"/>
                  <a:gd name="connsiteX15" fmla="*/ 384394 w 384644"/>
                  <a:gd name="connsiteY15" fmla="*/ 10096 h 268033"/>
                  <a:gd name="connsiteX16" fmla="*/ 305622 w 384644"/>
                  <a:gd name="connsiteY16" fmla="*/ 259080 h 268033"/>
                  <a:gd name="connsiteX17" fmla="*/ 291144 w 384644"/>
                  <a:gd name="connsiteY17" fmla="*/ 268034 h 268033"/>
                  <a:gd name="connsiteX18" fmla="*/ 269237 w 384644"/>
                  <a:gd name="connsiteY18" fmla="*/ 268034 h 268033"/>
                  <a:gd name="connsiteX19" fmla="*/ 255235 w 384644"/>
                  <a:gd name="connsiteY19" fmla="*/ 259080 h 268033"/>
                  <a:gd name="connsiteX20" fmla="*/ 192084 w 384644"/>
                  <a:gd name="connsiteY20" fmla="*/ 65913 h 268033"/>
                  <a:gd name="connsiteX21" fmla="*/ 129600 w 384644"/>
                  <a:gd name="connsiteY21" fmla="*/ 258509 h 268033"/>
                  <a:gd name="connsiteX22" fmla="*/ 115694 w 384644"/>
                  <a:gd name="connsiteY22" fmla="*/ 268034 h 268033"/>
                  <a:gd name="connsiteX23" fmla="*/ 93976 w 3846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644" h="268033">
                    <a:moveTo>
                      <a:pt x="93976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443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5" y="0"/>
                    </a:lnTo>
                    <a:cubicBezTo>
                      <a:pt x="39874" y="0"/>
                      <a:pt x="43304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3" y="169831"/>
                      <a:pt x="158270" y="82677"/>
                      <a:pt x="171129" y="10096"/>
                    </a:cubicBezTo>
                    <a:cubicBezTo>
                      <a:pt x="172272" y="2858"/>
                      <a:pt x="175606" y="0"/>
                      <a:pt x="182845" y="0"/>
                    </a:cubicBezTo>
                    <a:lnTo>
                      <a:pt x="201799" y="0"/>
                    </a:lnTo>
                    <a:cubicBezTo>
                      <a:pt x="209038" y="0"/>
                      <a:pt x="212373" y="2762"/>
                      <a:pt x="213515" y="10096"/>
                    </a:cubicBezTo>
                    <a:cubicBezTo>
                      <a:pt x="226945" y="82677"/>
                      <a:pt x="254282" y="169736"/>
                      <a:pt x="279428" y="224504"/>
                    </a:cubicBezTo>
                    <a:cubicBezTo>
                      <a:pt x="302288" y="169831"/>
                      <a:pt x="328006" y="82677"/>
                      <a:pt x="340865" y="10096"/>
                    </a:cubicBezTo>
                    <a:cubicBezTo>
                      <a:pt x="342008" y="2858"/>
                      <a:pt x="345341" y="0"/>
                      <a:pt x="352580" y="0"/>
                    </a:cubicBezTo>
                    <a:lnTo>
                      <a:pt x="376012" y="0"/>
                    </a:lnTo>
                    <a:cubicBezTo>
                      <a:pt x="382774" y="0"/>
                      <a:pt x="385537" y="3334"/>
                      <a:pt x="384394" y="10096"/>
                    </a:cubicBezTo>
                    <a:cubicBezTo>
                      <a:pt x="368773" y="96583"/>
                      <a:pt x="334197" y="197072"/>
                      <a:pt x="305622" y="259080"/>
                    </a:cubicBezTo>
                    <a:cubicBezTo>
                      <a:pt x="302288" y="265271"/>
                      <a:pt x="298383" y="268034"/>
                      <a:pt x="291144" y="268034"/>
                    </a:cubicBezTo>
                    <a:lnTo>
                      <a:pt x="269237" y="268034"/>
                    </a:lnTo>
                    <a:cubicBezTo>
                      <a:pt x="261997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694" y="268034"/>
                    </a:cubicBezTo>
                    <a:lnTo>
                      <a:pt x="93976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1B18D2C-027D-43CD-BCE7-364DE013B660}"/>
                  </a:ext>
                </a:extLst>
              </p:cNvPr>
              <p:cNvSpPr/>
              <p:nvPr/>
            </p:nvSpPr>
            <p:spPr>
              <a:xfrm>
                <a:off x="7972298" y="3294887"/>
                <a:ext cx="246697" cy="279177"/>
              </a:xfrm>
              <a:custGeom>
                <a:avLst/>
                <a:gdLst>
                  <a:gd name="connsiteX0" fmla="*/ 123349 w 246697"/>
                  <a:gd name="connsiteY0" fmla="*/ 279178 h 279177"/>
                  <a:gd name="connsiteX1" fmla="*/ 0 w 246697"/>
                  <a:gd name="connsiteY1" fmla="*/ 139637 h 279177"/>
                  <a:gd name="connsiteX2" fmla="*/ 123349 w 246697"/>
                  <a:gd name="connsiteY2" fmla="*/ 0 h 279177"/>
                  <a:gd name="connsiteX3" fmla="*/ 246697 w 246697"/>
                  <a:gd name="connsiteY3" fmla="*/ 139637 h 279177"/>
                  <a:gd name="connsiteX4" fmla="*/ 123349 w 246697"/>
                  <a:gd name="connsiteY4" fmla="*/ 279178 h 279177"/>
                  <a:gd name="connsiteX5" fmla="*/ 123349 w 246697"/>
                  <a:gd name="connsiteY5" fmla="*/ 244507 h 279177"/>
                  <a:gd name="connsiteX6" fmla="*/ 201453 w 246697"/>
                  <a:gd name="connsiteY6" fmla="*/ 139541 h 279177"/>
                  <a:gd name="connsiteX7" fmla="*/ 123349 w 246697"/>
                  <a:gd name="connsiteY7" fmla="*/ 34576 h 279177"/>
                  <a:gd name="connsiteX8" fmla="*/ 45244 w 246697"/>
                  <a:gd name="connsiteY8" fmla="*/ 139541 h 279177"/>
                  <a:gd name="connsiteX9" fmla="*/ 123349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9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9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9" y="279178"/>
                    </a:cubicBezTo>
                    <a:close/>
                    <a:moveTo>
                      <a:pt x="123349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9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532" y="244507"/>
                      <a:pt x="123349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AE093AA-9D27-4859-9C5B-E400E89C4BB1}"/>
                  </a:ext>
                </a:extLst>
              </p:cNvPr>
              <p:cNvSpPr/>
              <p:nvPr/>
            </p:nvSpPr>
            <p:spPr>
              <a:xfrm>
                <a:off x="8283670" y="3294887"/>
                <a:ext cx="147902" cy="273653"/>
              </a:xfrm>
              <a:custGeom>
                <a:avLst/>
                <a:gdLst>
                  <a:gd name="connsiteX0" fmla="*/ 10096 w 147902"/>
                  <a:gd name="connsiteY0" fmla="*/ 273558 h 273653"/>
                  <a:gd name="connsiteX1" fmla="*/ 0 w 147902"/>
                  <a:gd name="connsiteY1" fmla="*/ 263462 h 273653"/>
                  <a:gd name="connsiteX2" fmla="*/ 0 w 147902"/>
                  <a:gd name="connsiteY2" fmla="*/ 15621 h 273653"/>
                  <a:gd name="connsiteX3" fmla="*/ 10096 w 147902"/>
                  <a:gd name="connsiteY3" fmla="*/ 5525 h 273653"/>
                  <a:gd name="connsiteX4" fmla="*/ 30766 w 147902"/>
                  <a:gd name="connsiteY4" fmla="*/ 5525 h 273653"/>
                  <a:gd name="connsiteX5" fmla="*/ 40862 w 147902"/>
                  <a:gd name="connsiteY5" fmla="*/ 15621 h 273653"/>
                  <a:gd name="connsiteX6" fmla="*/ 40862 w 147902"/>
                  <a:gd name="connsiteY6" fmla="*/ 40767 h 273653"/>
                  <a:gd name="connsiteX7" fmla="*/ 116777 w 147902"/>
                  <a:gd name="connsiteY7" fmla="*/ 0 h 273653"/>
                  <a:gd name="connsiteX8" fmla="*/ 140208 w 147902"/>
                  <a:gd name="connsiteY8" fmla="*/ 2858 h 273653"/>
                  <a:gd name="connsiteX9" fmla="*/ 147447 w 147902"/>
                  <a:gd name="connsiteY9" fmla="*/ 15145 h 273653"/>
                  <a:gd name="connsiteX10" fmla="*/ 142970 w 147902"/>
                  <a:gd name="connsiteY10" fmla="*/ 35814 h 273653"/>
                  <a:gd name="connsiteX11" fmla="*/ 131254 w 147902"/>
                  <a:gd name="connsiteY11" fmla="*/ 43053 h 273653"/>
                  <a:gd name="connsiteX12" fmla="*/ 107823 w 147902"/>
                  <a:gd name="connsiteY12" fmla="*/ 39719 h 273653"/>
                  <a:gd name="connsiteX13" fmla="*/ 43625 w 147902"/>
                  <a:gd name="connsiteY13" fmla="*/ 72104 h 273653"/>
                  <a:gd name="connsiteX14" fmla="*/ 43625 w 147902"/>
                  <a:gd name="connsiteY14" fmla="*/ 263557 h 273653"/>
                  <a:gd name="connsiteX15" fmla="*/ 33528 w 147902"/>
                  <a:gd name="connsiteY15" fmla="*/ 273653 h 273653"/>
                  <a:gd name="connsiteX16" fmla="*/ 10096 w 147902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02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7" y="0"/>
                    </a:cubicBezTo>
                    <a:cubicBezTo>
                      <a:pt x="124016" y="0"/>
                      <a:pt x="132397" y="572"/>
                      <a:pt x="140208" y="2858"/>
                    </a:cubicBezTo>
                    <a:cubicBezTo>
                      <a:pt x="146304" y="4477"/>
                      <a:pt x="149066" y="8954"/>
                      <a:pt x="147447" y="15145"/>
                    </a:cubicBezTo>
                    <a:lnTo>
                      <a:pt x="142970" y="35814"/>
                    </a:lnTo>
                    <a:cubicBezTo>
                      <a:pt x="141256" y="43053"/>
                      <a:pt x="138493" y="44768"/>
                      <a:pt x="131254" y="43053"/>
                    </a:cubicBezTo>
                    <a:cubicBezTo>
                      <a:pt x="123444" y="40767"/>
                      <a:pt x="115634" y="39719"/>
                      <a:pt x="107823" y="39719"/>
                    </a:cubicBezTo>
                    <a:cubicBezTo>
                      <a:pt x="86582" y="39719"/>
                      <a:pt x="60960" y="48101"/>
                      <a:pt x="43625" y="72104"/>
                    </a:cubicBezTo>
                    <a:lnTo>
                      <a:pt x="43625" y="263557"/>
                    </a:lnTo>
                    <a:cubicBezTo>
                      <a:pt x="43625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27BC2D8-FD7D-4015-8240-C7260393327A}"/>
                  </a:ext>
                </a:extLst>
              </p:cNvPr>
              <p:cNvSpPr/>
              <p:nvPr/>
            </p:nvSpPr>
            <p:spPr>
              <a:xfrm>
                <a:off x="8478361" y="3167633"/>
                <a:ext cx="214021" cy="400907"/>
              </a:xfrm>
              <a:custGeom>
                <a:avLst/>
                <a:gdLst>
                  <a:gd name="connsiteX0" fmla="*/ 180404 w 214021"/>
                  <a:gd name="connsiteY0" fmla="*/ 400812 h 400907"/>
                  <a:gd name="connsiteX1" fmla="*/ 165925 w 214021"/>
                  <a:gd name="connsiteY1" fmla="*/ 391859 h 400907"/>
                  <a:gd name="connsiteX2" fmla="*/ 76581 w 214021"/>
                  <a:gd name="connsiteY2" fmla="*/ 271844 h 400907"/>
                  <a:gd name="connsiteX3" fmla="*/ 43625 w 214021"/>
                  <a:gd name="connsiteY3" fmla="*/ 295275 h 400907"/>
                  <a:gd name="connsiteX4" fmla="*/ 43625 w 214021"/>
                  <a:gd name="connsiteY4" fmla="*/ 390716 h 400907"/>
                  <a:gd name="connsiteX5" fmla="*/ 33528 w 214021"/>
                  <a:gd name="connsiteY5" fmla="*/ 400812 h 400907"/>
                  <a:gd name="connsiteX6" fmla="*/ 10096 w 214021"/>
                  <a:gd name="connsiteY6" fmla="*/ 400812 h 400907"/>
                  <a:gd name="connsiteX7" fmla="*/ 0 w 214021"/>
                  <a:gd name="connsiteY7" fmla="*/ 390716 h 400907"/>
                  <a:gd name="connsiteX8" fmla="*/ 0 w 214021"/>
                  <a:gd name="connsiteY8" fmla="*/ 10001 h 400907"/>
                  <a:gd name="connsiteX9" fmla="*/ 10096 w 214021"/>
                  <a:gd name="connsiteY9" fmla="*/ 0 h 400907"/>
                  <a:gd name="connsiteX10" fmla="*/ 33528 w 214021"/>
                  <a:gd name="connsiteY10" fmla="*/ 0 h 400907"/>
                  <a:gd name="connsiteX11" fmla="*/ 43625 w 214021"/>
                  <a:gd name="connsiteY11" fmla="*/ 10001 h 400907"/>
                  <a:gd name="connsiteX12" fmla="*/ 43625 w 214021"/>
                  <a:gd name="connsiteY12" fmla="*/ 253460 h 400907"/>
                  <a:gd name="connsiteX13" fmla="*/ 151352 w 214021"/>
                  <a:gd name="connsiteY13" fmla="*/ 141256 h 400907"/>
                  <a:gd name="connsiteX14" fmla="*/ 167544 w 214021"/>
                  <a:gd name="connsiteY14" fmla="*/ 132874 h 400907"/>
                  <a:gd name="connsiteX15" fmla="*/ 194881 w 214021"/>
                  <a:gd name="connsiteY15" fmla="*/ 132874 h 400907"/>
                  <a:gd name="connsiteX16" fmla="*/ 199358 w 214021"/>
                  <a:gd name="connsiteY16" fmla="*/ 141256 h 400907"/>
                  <a:gd name="connsiteX17" fmla="*/ 105537 w 214021"/>
                  <a:gd name="connsiteY17" fmla="*/ 248412 h 400907"/>
                  <a:gd name="connsiteX18" fmla="*/ 212693 w 214021"/>
                  <a:gd name="connsiteY18" fmla="*/ 391954 h 400907"/>
                  <a:gd name="connsiteX19" fmla="*/ 207169 w 214021"/>
                  <a:gd name="connsiteY19" fmla="*/ 400907 h 400907"/>
                  <a:gd name="connsiteX20" fmla="*/ 180404 w 214021"/>
                  <a:gd name="connsiteY20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4021" h="400907">
                    <a:moveTo>
                      <a:pt x="180404" y="400812"/>
                    </a:moveTo>
                    <a:cubicBezTo>
                      <a:pt x="173164" y="400812"/>
                      <a:pt x="169259" y="398526"/>
                      <a:pt x="165925" y="391859"/>
                    </a:cubicBezTo>
                    <a:cubicBezTo>
                      <a:pt x="144685" y="352806"/>
                      <a:pt x="111728" y="305276"/>
                      <a:pt x="76581" y="271844"/>
                    </a:cubicBezTo>
                    <a:cubicBezTo>
                      <a:pt x="65913" y="280226"/>
                      <a:pt x="54769" y="288036"/>
                      <a:pt x="43625" y="295275"/>
                    </a:cubicBezTo>
                    <a:lnTo>
                      <a:pt x="43625" y="390716"/>
                    </a:lnTo>
                    <a:cubicBezTo>
                      <a:pt x="43625" y="397955"/>
                      <a:pt x="40862" y="400812"/>
                      <a:pt x="33528" y="400812"/>
                    </a:cubicBezTo>
                    <a:lnTo>
                      <a:pt x="10096" y="400812"/>
                    </a:ln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253460"/>
                    </a:lnTo>
                    <a:cubicBezTo>
                      <a:pt x="84391" y="224409"/>
                      <a:pt x="127349" y="176975"/>
                      <a:pt x="151352" y="141256"/>
                    </a:cubicBezTo>
                    <a:cubicBezTo>
                      <a:pt x="155829" y="135065"/>
                      <a:pt x="159734" y="132874"/>
                      <a:pt x="167544" y="132874"/>
                    </a:cubicBezTo>
                    <a:lnTo>
                      <a:pt x="194881" y="132874"/>
                    </a:lnTo>
                    <a:cubicBezTo>
                      <a:pt x="201073" y="132874"/>
                      <a:pt x="202692" y="136208"/>
                      <a:pt x="199358" y="141256"/>
                    </a:cubicBezTo>
                    <a:cubicBezTo>
                      <a:pt x="175355" y="178118"/>
                      <a:pt x="142399" y="215456"/>
                      <a:pt x="105537" y="248412"/>
                    </a:cubicBezTo>
                    <a:cubicBezTo>
                      <a:pt x="146875" y="286893"/>
                      <a:pt x="190405" y="344996"/>
                      <a:pt x="212693" y="391954"/>
                    </a:cubicBezTo>
                    <a:cubicBezTo>
                      <a:pt x="215551" y="397478"/>
                      <a:pt x="213836" y="400907"/>
                      <a:pt x="207169" y="400907"/>
                    </a:cubicBezTo>
                    <a:lnTo>
                      <a:pt x="180404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C18D451-3D41-4E25-9271-105671494D81}"/>
                  </a:ext>
                </a:extLst>
              </p:cNvPr>
              <p:cNvSpPr/>
              <p:nvPr/>
            </p:nvSpPr>
            <p:spPr>
              <a:xfrm>
                <a:off x="8725417" y="3294792"/>
                <a:ext cx="198427" cy="279272"/>
              </a:xfrm>
              <a:custGeom>
                <a:avLst/>
                <a:gdLst>
                  <a:gd name="connsiteX0" fmla="*/ 96320 w 198427"/>
                  <a:gd name="connsiteY0" fmla="*/ 279273 h 279272"/>
                  <a:gd name="connsiteX1" fmla="*/ 4213 w 198427"/>
                  <a:gd name="connsiteY1" fmla="*/ 250222 h 279272"/>
                  <a:gd name="connsiteX2" fmla="*/ 2594 w 198427"/>
                  <a:gd name="connsiteY2" fmla="*/ 236220 h 279272"/>
                  <a:gd name="connsiteX3" fmla="*/ 13167 w 198427"/>
                  <a:gd name="connsiteY3" fmla="*/ 222218 h 279272"/>
                  <a:gd name="connsiteX4" fmla="*/ 27168 w 198427"/>
                  <a:gd name="connsiteY4" fmla="*/ 220027 h 279272"/>
                  <a:gd name="connsiteX5" fmla="*/ 96987 w 198427"/>
                  <a:gd name="connsiteY5" fmla="*/ 243459 h 279272"/>
                  <a:gd name="connsiteX6" fmla="*/ 154994 w 198427"/>
                  <a:gd name="connsiteY6" fmla="*/ 203263 h 279272"/>
                  <a:gd name="connsiteX7" fmla="*/ 94129 w 198427"/>
                  <a:gd name="connsiteY7" fmla="*/ 156877 h 279272"/>
                  <a:gd name="connsiteX8" fmla="*/ 3070 w 198427"/>
                  <a:gd name="connsiteY8" fmla="*/ 78200 h 279272"/>
                  <a:gd name="connsiteX9" fmla="*/ 104702 w 198427"/>
                  <a:gd name="connsiteY9" fmla="*/ 0 h 279272"/>
                  <a:gd name="connsiteX10" fmla="*/ 187379 w 198427"/>
                  <a:gd name="connsiteY10" fmla="*/ 22384 h 279272"/>
                  <a:gd name="connsiteX11" fmla="*/ 190141 w 198427"/>
                  <a:gd name="connsiteY11" fmla="*/ 36385 h 279272"/>
                  <a:gd name="connsiteX12" fmla="*/ 180045 w 198427"/>
                  <a:gd name="connsiteY12" fmla="*/ 50863 h 279272"/>
                  <a:gd name="connsiteX13" fmla="*/ 166615 w 198427"/>
                  <a:gd name="connsiteY13" fmla="*/ 53626 h 279272"/>
                  <a:gd name="connsiteX14" fmla="*/ 104131 w 198427"/>
                  <a:gd name="connsiteY14" fmla="*/ 35719 h 279272"/>
                  <a:gd name="connsiteX15" fmla="*/ 46600 w 198427"/>
                  <a:gd name="connsiteY15" fmla="*/ 76486 h 279272"/>
                  <a:gd name="connsiteX16" fmla="*/ 106893 w 198427"/>
                  <a:gd name="connsiteY16" fmla="*/ 120015 h 279272"/>
                  <a:gd name="connsiteX17" fmla="*/ 198428 w 198427"/>
                  <a:gd name="connsiteY17" fmla="*/ 200406 h 279272"/>
                  <a:gd name="connsiteX18" fmla="*/ 96320 w 198427"/>
                  <a:gd name="connsiteY18" fmla="*/ 279273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8427" h="279272">
                    <a:moveTo>
                      <a:pt x="96320" y="279273"/>
                    </a:moveTo>
                    <a:cubicBezTo>
                      <a:pt x="53934" y="279273"/>
                      <a:pt x="22692" y="265843"/>
                      <a:pt x="4213" y="250222"/>
                    </a:cubicBezTo>
                    <a:cubicBezTo>
                      <a:pt x="-835" y="246316"/>
                      <a:pt x="-1311" y="241268"/>
                      <a:pt x="2594" y="236220"/>
                    </a:cubicBezTo>
                    <a:lnTo>
                      <a:pt x="13167" y="222218"/>
                    </a:lnTo>
                    <a:cubicBezTo>
                      <a:pt x="17643" y="216694"/>
                      <a:pt x="21549" y="216122"/>
                      <a:pt x="27168" y="220027"/>
                    </a:cubicBezTo>
                    <a:cubicBezTo>
                      <a:pt x="45647" y="234505"/>
                      <a:pt x="67936" y="243459"/>
                      <a:pt x="96987" y="243459"/>
                    </a:cubicBezTo>
                    <a:cubicBezTo>
                      <a:pt x="128800" y="243459"/>
                      <a:pt x="154994" y="230029"/>
                      <a:pt x="154994" y="203263"/>
                    </a:cubicBezTo>
                    <a:cubicBezTo>
                      <a:pt x="154994" y="173641"/>
                      <a:pt x="127657" y="165259"/>
                      <a:pt x="94129" y="156877"/>
                    </a:cubicBezTo>
                    <a:cubicBezTo>
                      <a:pt x="56125" y="147352"/>
                      <a:pt x="3070" y="138493"/>
                      <a:pt x="3070" y="78200"/>
                    </a:cubicBezTo>
                    <a:cubicBezTo>
                      <a:pt x="3070" y="30194"/>
                      <a:pt x="44980" y="0"/>
                      <a:pt x="104702" y="0"/>
                    </a:cubicBezTo>
                    <a:cubicBezTo>
                      <a:pt x="141564" y="0"/>
                      <a:pt x="169472" y="9525"/>
                      <a:pt x="187379" y="22384"/>
                    </a:cubicBezTo>
                    <a:cubicBezTo>
                      <a:pt x="192904" y="26289"/>
                      <a:pt x="193570" y="30766"/>
                      <a:pt x="190141" y="36385"/>
                    </a:cubicBezTo>
                    <a:lnTo>
                      <a:pt x="180045" y="50863"/>
                    </a:lnTo>
                    <a:cubicBezTo>
                      <a:pt x="176140" y="57055"/>
                      <a:pt x="172806" y="57531"/>
                      <a:pt x="166615" y="53626"/>
                    </a:cubicBezTo>
                    <a:cubicBezTo>
                      <a:pt x="150993" y="43053"/>
                      <a:pt x="130324" y="35719"/>
                      <a:pt x="104131" y="35719"/>
                    </a:cubicBezTo>
                    <a:cubicBezTo>
                      <a:pt x="66126" y="35719"/>
                      <a:pt x="46600" y="53626"/>
                      <a:pt x="46600" y="76486"/>
                    </a:cubicBezTo>
                    <a:cubicBezTo>
                      <a:pt x="46600" y="107156"/>
                      <a:pt x="74508" y="112204"/>
                      <a:pt x="106893" y="120015"/>
                    </a:cubicBezTo>
                    <a:cubicBezTo>
                      <a:pt x="149279" y="130111"/>
                      <a:pt x="198428" y="144018"/>
                      <a:pt x="198428" y="200406"/>
                    </a:cubicBezTo>
                    <a:cubicBezTo>
                      <a:pt x="198523" y="250222"/>
                      <a:pt x="153851" y="279273"/>
                      <a:pt x="96320" y="2792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4F4A1A6-3670-4890-A51E-D2A2C44FE23C}"/>
                </a:ext>
              </a:extLst>
            </p:cNvPr>
            <p:cNvSpPr/>
            <p:nvPr/>
          </p:nvSpPr>
          <p:spPr>
            <a:xfrm>
              <a:off x="515938" y="2471737"/>
              <a:ext cx="1909857" cy="1909857"/>
            </a:xfrm>
            <a:custGeom>
              <a:avLst/>
              <a:gdLst>
                <a:gd name="connsiteX0" fmla="*/ 1169194 w 1909857"/>
                <a:gd name="connsiteY0" fmla="*/ 706279 h 1909857"/>
                <a:gd name="connsiteX1" fmla="*/ 1282732 w 1909857"/>
                <a:gd name="connsiteY1" fmla="*/ 512350 h 1909857"/>
                <a:gd name="connsiteX2" fmla="*/ 1169194 w 1909857"/>
                <a:gd name="connsiteY2" fmla="*/ 706279 h 1909857"/>
                <a:gd name="connsiteX3" fmla="*/ 669227 w 1909857"/>
                <a:gd name="connsiteY3" fmla="*/ 745998 h 1909857"/>
                <a:gd name="connsiteX4" fmla="*/ 808101 w 1909857"/>
                <a:gd name="connsiteY4" fmla="*/ 510254 h 1909857"/>
                <a:gd name="connsiteX5" fmla="*/ 669227 w 1909857"/>
                <a:gd name="connsiteY5" fmla="*/ 745998 h 1909857"/>
                <a:gd name="connsiteX6" fmla="*/ 581978 w 1909857"/>
                <a:gd name="connsiteY6" fmla="*/ 1370267 h 1909857"/>
                <a:gd name="connsiteX7" fmla="*/ 515874 w 1909857"/>
                <a:gd name="connsiteY7" fmla="*/ 1304354 h 1909857"/>
                <a:gd name="connsiteX8" fmla="*/ 792575 w 1909857"/>
                <a:gd name="connsiteY8" fmla="*/ 1023842 h 1909857"/>
                <a:gd name="connsiteX9" fmla="*/ 581978 w 1909857"/>
                <a:gd name="connsiteY9" fmla="*/ 1370267 h 1909857"/>
                <a:gd name="connsiteX10" fmla="*/ 1309402 w 1909857"/>
                <a:gd name="connsiteY10" fmla="*/ 999935 h 1909857"/>
                <a:gd name="connsiteX11" fmla="*/ 1150715 w 1909857"/>
                <a:gd name="connsiteY11" fmla="*/ 1145381 h 1909857"/>
                <a:gd name="connsiteX12" fmla="*/ 1243298 w 1909857"/>
                <a:gd name="connsiteY12" fmla="*/ 1264349 h 1909857"/>
                <a:gd name="connsiteX13" fmla="*/ 1280255 w 1909857"/>
                <a:gd name="connsiteY13" fmla="*/ 1229963 h 1909857"/>
                <a:gd name="connsiteX14" fmla="*/ 1238250 w 1909857"/>
                <a:gd name="connsiteY14" fmla="*/ 1135761 h 1909857"/>
                <a:gd name="connsiteX15" fmla="*/ 1304163 w 1909857"/>
                <a:gd name="connsiteY15" fmla="*/ 1079183 h 1909857"/>
                <a:gd name="connsiteX16" fmla="*/ 1397318 w 1909857"/>
                <a:gd name="connsiteY16" fmla="*/ 1204151 h 1909857"/>
                <a:gd name="connsiteX17" fmla="*/ 1238060 w 1909857"/>
                <a:gd name="connsiteY17" fmla="*/ 1370171 h 1909857"/>
                <a:gd name="connsiteX18" fmla="*/ 1055561 w 1909857"/>
                <a:gd name="connsiteY18" fmla="*/ 1150525 h 1909857"/>
                <a:gd name="connsiteX19" fmla="*/ 1224820 w 1909857"/>
                <a:gd name="connsiteY19" fmla="*/ 899255 h 1909857"/>
                <a:gd name="connsiteX20" fmla="*/ 1372172 w 1909857"/>
                <a:gd name="connsiteY20" fmla="*/ 859441 h 1909857"/>
                <a:gd name="connsiteX21" fmla="*/ 1294733 w 1909857"/>
                <a:gd name="connsiteY21" fmla="*/ 817531 h 1909857"/>
                <a:gd name="connsiteX22" fmla="*/ 1224343 w 1909857"/>
                <a:gd name="connsiteY22" fmla="*/ 828770 h 1909857"/>
                <a:gd name="connsiteX23" fmla="*/ 1185196 w 1909857"/>
                <a:gd name="connsiteY23" fmla="*/ 780193 h 1909857"/>
                <a:gd name="connsiteX24" fmla="*/ 1370362 w 1909857"/>
                <a:gd name="connsiteY24" fmla="*/ 528923 h 1909857"/>
                <a:gd name="connsiteX25" fmla="*/ 1277779 w 1909857"/>
                <a:gd name="connsiteY25" fmla="*/ 438912 h 1909857"/>
                <a:gd name="connsiteX26" fmla="*/ 1087279 w 1909857"/>
                <a:gd name="connsiteY26" fmla="*/ 700754 h 1909857"/>
                <a:gd name="connsiteX27" fmla="*/ 1092613 w 1909857"/>
                <a:gd name="connsiteY27" fmla="*/ 761619 h 1909857"/>
                <a:gd name="connsiteX28" fmla="*/ 880110 w 1909857"/>
                <a:gd name="connsiteY28" fmla="*/ 898588 h 1909857"/>
                <a:gd name="connsiteX29" fmla="*/ 890302 w 1909857"/>
                <a:gd name="connsiteY29" fmla="*/ 818388 h 1909857"/>
                <a:gd name="connsiteX30" fmla="*/ 965645 w 1909857"/>
                <a:gd name="connsiteY30" fmla="*/ 692849 h 1909857"/>
                <a:gd name="connsiteX31" fmla="*/ 933926 w 1909857"/>
                <a:gd name="connsiteY31" fmla="*/ 658463 h 1909857"/>
                <a:gd name="connsiteX32" fmla="*/ 830771 w 1909857"/>
                <a:gd name="connsiteY32" fmla="*/ 793337 h 1909857"/>
                <a:gd name="connsiteX33" fmla="*/ 719709 w 1909857"/>
                <a:gd name="connsiteY33" fmla="*/ 859536 h 1909857"/>
                <a:gd name="connsiteX34" fmla="*/ 674751 w 1909857"/>
                <a:gd name="connsiteY34" fmla="*/ 819817 h 1909857"/>
                <a:gd name="connsiteX35" fmla="*/ 899636 w 1909857"/>
                <a:gd name="connsiteY35" fmla="*/ 523494 h 1909857"/>
                <a:gd name="connsiteX36" fmla="*/ 809720 w 1909857"/>
                <a:gd name="connsiteY36" fmla="*/ 438817 h 1909857"/>
                <a:gd name="connsiteX37" fmla="*/ 590169 w 1909857"/>
                <a:gd name="connsiteY37" fmla="*/ 753618 h 1909857"/>
                <a:gd name="connsiteX38" fmla="*/ 531971 w 1909857"/>
                <a:gd name="connsiteY38" fmla="*/ 674275 h 1909857"/>
                <a:gd name="connsiteX39" fmla="*/ 545211 w 1909857"/>
                <a:gd name="connsiteY39" fmla="*/ 594932 h 1909857"/>
                <a:gd name="connsiteX40" fmla="*/ 524066 w 1909857"/>
                <a:gd name="connsiteY40" fmla="*/ 571119 h 1909857"/>
                <a:gd name="connsiteX41" fmla="*/ 460534 w 1909857"/>
                <a:gd name="connsiteY41" fmla="*/ 684848 h 1909857"/>
                <a:gd name="connsiteX42" fmla="*/ 592836 w 1909857"/>
                <a:gd name="connsiteY42" fmla="*/ 827723 h 1909857"/>
                <a:gd name="connsiteX43" fmla="*/ 703898 w 1909857"/>
                <a:gd name="connsiteY43" fmla="*/ 925544 h 1909857"/>
                <a:gd name="connsiteX44" fmla="*/ 809720 w 1909857"/>
                <a:gd name="connsiteY44" fmla="*/ 888587 h 1909857"/>
                <a:gd name="connsiteX45" fmla="*/ 801719 w 1909857"/>
                <a:gd name="connsiteY45" fmla="*/ 938879 h 1909857"/>
                <a:gd name="connsiteX46" fmla="*/ 523970 w 1909857"/>
                <a:gd name="connsiteY46" fmla="*/ 1110806 h 1909857"/>
                <a:gd name="connsiteX47" fmla="*/ 428720 w 1909857"/>
                <a:gd name="connsiteY47" fmla="*/ 1298639 h 1909857"/>
                <a:gd name="connsiteX48" fmla="*/ 582168 w 1909857"/>
                <a:gd name="connsiteY48" fmla="*/ 1451991 h 1909857"/>
                <a:gd name="connsiteX49" fmla="*/ 841438 w 1909857"/>
                <a:gd name="connsiteY49" fmla="*/ 1219200 h 1909857"/>
                <a:gd name="connsiteX50" fmla="*/ 876395 w 1909857"/>
                <a:gd name="connsiteY50" fmla="*/ 978694 h 1909857"/>
                <a:gd name="connsiteX51" fmla="*/ 1119188 w 1909857"/>
                <a:gd name="connsiteY51" fmla="*/ 825151 h 1909857"/>
                <a:gd name="connsiteX52" fmla="*/ 1145667 w 1909857"/>
                <a:gd name="connsiteY52" fmla="*/ 856869 h 1909857"/>
                <a:gd name="connsiteX53" fmla="*/ 957929 w 1909857"/>
                <a:gd name="connsiteY53" fmla="*/ 1161002 h 1909857"/>
                <a:gd name="connsiteX54" fmla="*/ 1233011 w 1909857"/>
                <a:gd name="connsiteY54" fmla="*/ 1451991 h 1909857"/>
                <a:gd name="connsiteX55" fmla="*/ 1487043 w 1909857"/>
                <a:gd name="connsiteY55" fmla="*/ 1208723 h 1909857"/>
                <a:gd name="connsiteX56" fmla="*/ 1309402 w 1909857"/>
                <a:gd name="connsiteY56" fmla="*/ 999935 h 1909857"/>
                <a:gd name="connsiteX57" fmla="*/ 1764125 w 1909857"/>
                <a:gd name="connsiteY57" fmla="*/ 1227106 h 1909857"/>
                <a:gd name="connsiteX58" fmla="*/ 1759268 w 1909857"/>
                <a:gd name="connsiteY58" fmla="*/ 1228154 h 1909857"/>
                <a:gd name="connsiteX59" fmla="*/ 1756410 w 1909857"/>
                <a:gd name="connsiteY59" fmla="*/ 1224725 h 1909857"/>
                <a:gd name="connsiteX60" fmla="*/ 1788224 w 1909857"/>
                <a:gd name="connsiteY60" fmla="*/ 1021080 h 1909857"/>
                <a:gd name="connsiteX61" fmla="*/ 1679829 w 1909857"/>
                <a:gd name="connsiteY61" fmla="*/ 833247 h 1909857"/>
                <a:gd name="connsiteX62" fmla="*/ 1616297 w 1909857"/>
                <a:gd name="connsiteY62" fmla="*/ 899351 h 1909857"/>
                <a:gd name="connsiteX63" fmla="*/ 1703546 w 1909857"/>
                <a:gd name="connsiteY63" fmla="*/ 1132142 h 1909857"/>
                <a:gd name="connsiteX64" fmla="*/ 1669161 w 1909857"/>
                <a:gd name="connsiteY64" fmla="*/ 1322546 h 1909857"/>
                <a:gd name="connsiteX65" fmla="*/ 954977 w 1909857"/>
                <a:gd name="connsiteY65" fmla="*/ 1806512 h 1909857"/>
                <a:gd name="connsiteX66" fmla="*/ 685419 w 1909857"/>
                <a:gd name="connsiteY66" fmla="*/ 1764411 h 1909857"/>
                <a:gd name="connsiteX67" fmla="*/ 684181 w 1909857"/>
                <a:gd name="connsiteY67" fmla="*/ 1759172 h 1909857"/>
                <a:gd name="connsiteX68" fmla="*/ 688086 w 1909857"/>
                <a:gd name="connsiteY68" fmla="*/ 1756505 h 1909857"/>
                <a:gd name="connsiteX69" fmla="*/ 891540 w 1909857"/>
                <a:gd name="connsiteY69" fmla="*/ 1788128 h 1909857"/>
                <a:gd name="connsiteX70" fmla="*/ 1076706 w 1909857"/>
                <a:gd name="connsiteY70" fmla="*/ 1682210 h 1909857"/>
                <a:gd name="connsiteX71" fmla="*/ 1010507 w 1909857"/>
                <a:gd name="connsiteY71" fmla="*/ 1616202 h 1909857"/>
                <a:gd name="connsiteX72" fmla="*/ 780383 w 1909857"/>
                <a:gd name="connsiteY72" fmla="*/ 1706118 h 1909857"/>
                <a:gd name="connsiteX73" fmla="*/ 587312 w 1909857"/>
                <a:gd name="connsiteY73" fmla="*/ 1671733 h 1909857"/>
                <a:gd name="connsiteX74" fmla="*/ 103251 w 1909857"/>
                <a:gd name="connsiteY74" fmla="*/ 954881 h 1909857"/>
                <a:gd name="connsiteX75" fmla="*/ 145923 w 1909857"/>
                <a:gd name="connsiteY75" fmla="*/ 685324 h 1909857"/>
                <a:gd name="connsiteX76" fmla="*/ 150590 w 1909857"/>
                <a:gd name="connsiteY76" fmla="*/ 684562 h 1909857"/>
                <a:gd name="connsiteX77" fmla="*/ 153353 w 1909857"/>
                <a:gd name="connsiteY77" fmla="*/ 687991 h 1909857"/>
                <a:gd name="connsiteX78" fmla="*/ 121730 w 1909857"/>
                <a:gd name="connsiteY78" fmla="*/ 891445 h 1909857"/>
                <a:gd name="connsiteX79" fmla="*/ 230124 w 1909857"/>
                <a:gd name="connsiteY79" fmla="*/ 1076611 h 1909857"/>
                <a:gd name="connsiteX80" fmla="*/ 293656 w 1909857"/>
                <a:gd name="connsiteY80" fmla="*/ 1013174 h 1909857"/>
                <a:gd name="connsiteX81" fmla="*/ 206407 w 1909857"/>
                <a:gd name="connsiteY81" fmla="*/ 780383 h 1909857"/>
                <a:gd name="connsiteX82" fmla="*/ 240792 w 1909857"/>
                <a:gd name="connsiteY82" fmla="*/ 587216 h 1909857"/>
                <a:gd name="connsiteX83" fmla="*/ 955072 w 1909857"/>
                <a:gd name="connsiteY83" fmla="*/ 103156 h 1909857"/>
                <a:gd name="connsiteX84" fmla="*/ 1224820 w 1909857"/>
                <a:gd name="connsiteY84" fmla="*/ 148114 h 1909857"/>
                <a:gd name="connsiteX85" fmla="*/ 1225582 w 1909857"/>
                <a:gd name="connsiteY85" fmla="*/ 152876 h 1909857"/>
                <a:gd name="connsiteX86" fmla="*/ 1222153 w 1909857"/>
                <a:gd name="connsiteY86" fmla="*/ 155543 h 1909857"/>
                <a:gd name="connsiteX87" fmla="*/ 1018413 w 1909857"/>
                <a:gd name="connsiteY87" fmla="*/ 121730 h 1909857"/>
                <a:gd name="connsiteX88" fmla="*/ 833342 w 1909857"/>
                <a:gd name="connsiteY88" fmla="*/ 230219 h 1909857"/>
                <a:gd name="connsiteX89" fmla="*/ 899446 w 1909857"/>
                <a:gd name="connsiteY89" fmla="*/ 293656 h 1909857"/>
                <a:gd name="connsiteX90" fmla="*/ 1129570 w 1909857"/>
                <a:gd name="connsiteY90" fmla="*/ 206407 h 1909857"/>
                <a:gd name="connsiteX91" fmla="*/ 1322642 w 1909857"/>
                <a:gd name="connsiteY91" fmla="*/ 240792 h 1909857"/>
                <a:gd name="connsiteX92" fmla="*/ 1806702 w 1909857"/>
                <a:gd name="connsiteY92" fmla="*/ 954977 h 1909857"/>
                <a:gd name="connsiteX93" fmla="*/ 1764125 w 1909857"/>
                <a:gd name="connsiteY93" fmla="*/ 1227106 h 1909857"/>
                <a:gd name="connsiteX94" fmla="*/ 954977 w 1909857"/>
                <a:gd name="connsiteY94" fmla="*/ 44958 h 1909857"/>
                <a:gd name="connsiteX95" fmla="*/ 44958 w 1909857"/>
                <a:gd name="connsiteY95" fmla="*/ 954881 h 1909857"/>
                <a:gd name="connsiteX96" fmla="*/ 954977 w 1909857"/>
                <a:gd name="connsiteY96" fmla="*/ 1864805 h 1909857"/>
                <a:gd name="connsiteX97" fmla="*/ 1864805 w 1909857"/>
                <a:gd name="connsiteY97" fmla="*/ 954881 h 1909857"/>
                <a:gd name="connsiteX98" fmla="*/ 954977 w 1909857"/>
                <a:gd name="connsiteY98" fmla="*/ 44958 h 1909857"/>
                <a:gd name="connsiteX99" fmla="*/ 954977 w 1909857"/>
                <a:gd name="connsiteY99" fmla="*/ 1909858 h 1909857"/>
                <a:gd name="connsiteX100" fmla="*/ 0 w 1909857"/>
                <a:gd name="connsiteY100" fmla="*/ 954881 h 1909857"/>
                <a:gd name="connsiteX101" fmla="*/ 954977 w 1909857"/>
                <a:gd name="connsiteY101" fmla="*/ 0 h 1909857"/>
                <a:gd name="connsiteX102" fmla="*/ 1909858 w 1909857"/>
                <a:gd name="connsiteY102" fmla="*/ 954881 h 1909857"/>
                <a:gd name="connsiteX103" fmla="*/ 954977 w 1909857"/>
                <a:gd name="connsiteY103" fmla="*/ 1909858 h 190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909857" h="1909857">
                  <a:moveTo>
                    <a:pt x="1169194" y="706279"/>
                  </a:moveTo>
                  <a:cubicBezTo>
                    <a:pt x="1169194" y="597789"/>
                    <a:pt x="1242536" y="492347"/>
                    <a:pt x="1282732" y="512350"/>
                  </a:cubicBezTo>
                  <a:cubicBezTo>
                    <a:pt x="1328452" y="535210"/>
                    <a:pt x="1248632" y="637508"/>
                    <a:pt x="1169194" y="706279"/>
                  </a:cubicBezTo>
                  <a:moveTo>
                    <a:pt x="669227" y="745998"/>
                  </a:moveTo>
                  <a:cubicBezTo>
                    <a:pt x="669227" y="658749"/>
                    <a:pt x="755428" y="492728"/>
                    <a:pt x="808101" y="510254"/>
                  </a:cubicBezTo>
                  <a:cubicBezTo>
                    <a:pt x="870204" y="530924"/>
                    <a:pt x="756571" y="698278"/>
                    <a:pt x="669227" y="745998"/>
                  </a:cubicBezTo>
                  <a:close/>
                  <a:moveTo>
                    <a:pt x="581978" y="1370267"/>
                  </a:moveTo>
                  <a:cubicBezTo>
                    <a:pt x="542354" y="1372076"/>
                    <a:pt x="515874" y="1346740"/>
                    <a:pt x="515874" y="1304354"/>
                  </a:cubicBezTo>
                  <a:cubicBezTo>
                    <a:pt x="515874" y="1190625"/>
                    <a:pt x="673513" y="1082040"/>
                    <a:pt x="792575" y="1023842"/>
                  </a:cubicBezTo>
                  <a:cubicBezTo>
                    <a:pt x="771430" y="1182529"/>
                    <a:pt x="717899" y="1364075"/>
                    <a:pt x="581978" y="1370267"/>
                  </a:cubicBezTo>
                  <a:close/>
                  <a:moveTo>
                    <a:pt x="1309402" y="999935"/>
                  </a:moveTo>
                  <a:cubicBezTo>
                    <a:pt x="1219581" y="999935"/>
                    <a:pt x="1150715" y="1066133"/>
                    <a:pt x="1150715" y="1145381"/>
                  </a:cubicBezTo>
                  <a:cubicBezTo>
                    <a:pt x="1150715" y="1211580"/>
                    <a:pt x="1190339" y="1264349"/>
                    <a:pt x="1243298" y="1264349"/>
                  </a:cubicBezTo>
                  <a:cubicBezTo>
                    <a:pt x="1261872" y="1264349"/>
                    <a:pt x="1280255" y="1253776"/>
                    <a:pt x="1280255" y="1229963"/>
                  </a:cubicBezTo>
                  <a:cubicBezTo>
                    <a:pt x="1280255" y="1195578"/>
                    <a:pt x="1234726" y="1187196"/>
                    <a:pt x="1238250" y="1135761"/>
                  </a:cubicBezTo>
                  <a:cubicBezTo>
                    <a:pt x="1240441" y="1101852"/>
                    <a:pt x="1272445" y="1079183"/>
                    <a:pt x="1304163" y="1079183"/>
                  </a:cubicBezTo>
                  <a:cubicBezTo>
                    <a:pt x="1367695" y="1079183"/>
                    <a:pt x="1397318" y="1140714"/>
                    <a:pt x="1397318" y="1204151"/>
                  </a:cubicBezTo>
                  <a:cubicBezTo>
                    <a:pt x="1394651" y="1302068"/>
                    <a:pt x="1322642" y="1370171"/>
                    <a:pt x="1238060" y="1370171"/>
                  </a:cubicBezTo>
                  <a:cubicBezTo>
                    <a:pt x="1126903" y="1370171"/>
                    <a:pt x="1055561" y="1264349"/>
                    <a:pt x="1055561" y="1150525"/>
                  </a:cubicBezTo>
                  <a:cubicBezTo>
                    <a:pt x="1055561" y="981265"/>
                    <a:pt x="1166622" y="915067"/>
                    <a:pt x="1224820" y="899255"/>
                  </a:cubicBezTo>
                  <a:cubicBezTo>
                    <a:pt x="1225391" y="899160"/>
                    <a:pt x="1377029" y="926306"/>
                    <a:pt x="1372172" y="859441"/>
                  </a:cubicBezTo>
                  <a:cubicBezTo>
                    <a:pt x="1370171" y="830104"/>
                    <a:pt x="1326356" y="818864"/>
                    <a:pt x="1294733" y="817531"/>
                  </a:cubicBezTo>
                  <a:cubicBezTo>
                    <a:pt x="1259586" y="816102"/>
                    <a:pt x="1224343" y="828770"/>
                    <a:pt x="1224343" y="828770"/>
                  </a:cubicBezTo>
                  <a:cubicBezTo>
                    <a:pt x="1205865" y="819436"/>
                    <a:pt x="1193102" y="801243"/>
                    <a:pt x="1185196" y="780193"/>
                  </a:cubicBezTo>
                  <a:cubicBezTo>
                    <a:pt x="1293590" y="698183"/>
                    <a:pt x="1370362" y="618839"/>
                    <a:pt x="1370362" y="528923"/>
                  </a:cubicBezTo>
                  <a:cubicBezTo>
                    <a:pt x="1370362" y="481298"/>
                    <a:pt x="1338643" y="438912"/>
                    <a:pt x="1277779" y="438912"/>
                  </a:cubicBezTo>
                  <a:cubicBezTo>
                    <a:pt x="1169384" y="438912"/>
                    <a:pt x="1087279" y="576453"/>
                    <a:pt x="1087279" y="700754"/>
                  </a:cubicBezTo>
                  <a:cubicBezTo>
                    <a:pt x="1087279" y="721900"/>
                    <a:pt x="1087279" y="743140"/>
                    <a:pt x="1092613" y="761619"/>
                  </a:cubicBezTo>
                  <a:cubicBezTo>
                    <a:pt x="1023842" y="811911"/>
                    <a:pt x="972693" y="843058"/>
                    <a:pt x="880110" y="898588"/>
                  </a:cubicBezTo>
                  <a:cubicBezTo>
                    <a:pt x="880110" y="886968"/>
                    <a:pt x="882491" y="857155"/>
                    <a:pt x="890302" y="818388"/>
                  </a:cubicBezTo>
                  <a:cubicBezTo>
                    <a:pt x="922020" y="784003"/>
                    <a:pt x="965645" y="732568"/>
                    <a:pt x="965645" y="692849"/>
                  </a:cubicBezTo>
                  <a:cubicBezTo>
                    <a:pt x="965645" y="674370"/>
                    <a:pt x="955167" y="658463"/>
                    <a:pt x="933926" y="658463"/>
                  </a:cubicBezTo>
                  <a:cubicBezTo>
                    <a:pt x="881063" y="658463"/>
                    <a:pt x="841343" y="737807"/>
                    <a:pt x="830771" y="793337"/>
                  </a:cubicBezTo>
                  <a:cubicBezTo>
                    <a:pt x="806958" y="822388"/>
                    <a:pt x="759333" y="859536"/>
                    <a:pt x="719709" y="859536"/>
                  </a:cubicBezTo>
                  <a:cubicBezTo>
                    <a:pt x="687991" y="859536"/>
                    <a:pt x="677418" y="830390"/>
                    <a:pt x="674751" y="819817"/>
                  </a:cubicBezTo>
                  <a:cubicBezTo>
                    <a:pt x="775335" y="785336"/>
                    <a:pt x="899636" y="647890"/>
                    <a:pt x="899636" y="523494"/>
                  </a:cubicBezTo>
                  <a:cubicBezTo>
                    <a:pt x="899636" y="497015"/>
                    <a:pt x="889063" y="438817"/>
                    <a:pt x="809720" y="438817"/>
                  </a:cubicBezTo>
                  <a:cubicBezTo>
                    <a:pt x="690658" y="438817"/>
                    <a:pt x="590169" y="616077"/>
                    <a:pt x="590169" y="753618"/>
                  </a:cubicBezTo>
                  <a:cubicBezTo>
                    <a:pt x="547783" y="753618"/>
                    <a:pt x="531971" y="708660"/>
                    <a:pt x="531971" y="674275"/>
                  </a:cubicBezTo>
                  <a:cubicBezTo>
                    <a:pt x="531971" y="639890"/>
                    <a:pt x="545211" y="605504"/>
                    <a:pt x="545211" y="594932"/>
                  </a:cubicBezTo>
                  <a:cubicBezTo>
                    <a:pt x="545211" y="584359"/>
                    <a:pt x="539877" y="571119"/>
                    <a:pt x="524066" y="571119"/>
                  </a:cubicBezTo>
                  <a:cubicBezTo>
                    <a:pt x="484346" y="571119"/>
                    <a:pt x="460534" y="624078"/>
                    <a:pt x="460534" y="684848"/>
                  </a:cubicBezTo>
                  <a:cubicBezTo>
                    <a:pt x="463201" y="769525"/>
                    <a:pt x="518732" y="822388"/>
                    <a:pt x="592836" y="827723"/>
                  </a:cubicBezTo>
                  <a:cubicBezTo>
                    <a:pt x="603409" y="878015"/>
                    <a:pt x="648367" y="925544"/>
                    <a:pt x="703898" y="925544"/>
                  </a:cubicBezTo>
                  <a:cubicBezTo>
                    <a:pt x="738378" y="925544"/>
                    <a:pt x="780574" y="914972"/>
                    <a:pt x="809720" y="888587"/>
                  </a:cubicBezTo>
                  <a:cubicBezTo>
                    <a:pt x="807053" y="907161"/>
                    <a:pt x="804482" y="922973"/>
                    <a:pt x="801719" y="938879"/>
                  </a:cubicBezTo>
                  <a:cubicBezTo>
                    <a:pt x="685324" y="999744"/>
                    <a:pt x="600742" y="1042035"/>
                    <a:pt x="523970" y="1110806"/>
                  </a:cubicBezTo>
                  <a:cubicBezTo>
                    <a:pt x="463106" y="1166432"/>
                    <a:pt x="428720" y="1240441"/>
                    <a:pt x="428720" y="1298639"/>
                  </a:cubicBezTo>
                  <a:cubicBezTo>
                    <a:pt x="428720" y="1377982"/>
                    <a:pt x="479012" y="1451991"/>
                    <a:pt x="582168" y="1451991"/>
                  </a:cubicBezTo>
                  <a:cubicBezTo>
                    <a:pt x="703802" y="1451991"/>
                    <a:pt x="796481" y="1354169"/>
                    <a:pt x="841438" y="1219200"/>
                  </a:cubicBezTo>
                  <a:cubicBezTo>
                    <a:pt x="862679" y="1155764"/>
                    <a:pt x="871061" y="1063371"/>
                    <a:pt x="876395" y="978694"/>
                  </a:cubicBezTo>
                  <a:cubicBezTo>
                    <a:pt x="998125" y="909923"/>
                    <a:pt x="1055751" y="870109"/>
                    <a:pt x="1119188" y="825151"/>
                  </a:cubicBezTo>
                  <a:cubicBezTo>
                    <a:pt x="1127093" y="838390"/>
                    <a:pt x="1135190" y="848963"/>
                    <a:pt x="1145667" y="856869"/>
                  </a:cubicBezTo>
                  <a:cubicBezTo>
                    <a:pt x="1090136" y="886015"/>
                    <a:pt x="957929" y="968026"/>
                    <a:pt x="957929" y="1161002"/>
                  </a:cubicBezTo>
                  <a:cubicBezTo>
                    <a:pt x="957929" y="1298639"/>
                    <a:pt x="1050512" y="1451991"/>
                    <a:pt x="1233011" y="1451991"/>
                  </a:cubicBezTo>
                  <a:cubicBezTo>
                    <a:pt x="1383792" y="1451991"/>
                    <a:pt x="1487043" y="1327785"/>
                    <a:pt x="1487043" y="1208723"/>
                  </a:cubicBezTo>
                  <a:cubicBezTo>
                    <a:pt x="1486662" y="1100423"/>
                    <a:pt x="1425797" y="999935"/>
                    <a:pt x="1309402" y="999935"/>
                  </a:cubicBezTo>
                  <a:close/>
                  <a:moveTo>
                    <a:pt x="1764125" y="1227106"/>
                  </a:moveTo>
                  <a:cubicBezTo>
                    <a:pt x="1763649" y="1227963"/>
                    <a:pt x="1762125" y="1229201"/>
                    <a:pt x="1759268" y="1228154"/>
                  </a:cubicBezTo>
                  <a:cubicBezTo>
                    <a:pt x="1757077" y="1227296"/>
                    <a:pt x="1756315" y="1226153"/>
                    <a:pt x="1756410" y="1224725"/>
                  </a:cubicBezTo>
                  <a:cubicBezTo>
                    <a:pt x="1756601" y="1223201"/>
                    <a:pt x="1788414" y="1129094"/>
                    <a:pt x="1788224" y="1021080"/>
                  </a:cubicBezTo>
                  <a:cubicBezTo>
                    <a:pt x="1787843" y="904685"/>
                    <a:pt x="1740599" y="833247"/>
                    <a:pt x="1679829" y="833247"/>
                  </a:cubicBezTo>
                  <a:cubicBezTo>
                    <a:pt x="1642777" y="833247"/>
                    <a:pt x="1616297" y="859727"/>
                    <a:pt x="1616297" y="899351"/>
                  </a:cubicBezTo>
                  <a:cubicBezTo>
                    <a:pt x="1616297" y="970788"/>
                    <a:pt x="1703546" y="976027"/>
                    <a:pt x="1703546" y="1132142"/>
                  </a:cubicBezTo>
                  <a:cubicBezTo>
                    <a:pt x="1703546" y="1195578"/>
                    <a:pt x="1690307" y="1256348"/>
                    <a:pt x="1669161" y="1322546"/>
                  </a:cubicBezTo>
                  <a:cubicBezTo>
                    <a:pt x="1571244" y="1653159"/>
                    <a:pt x="1259110" y="1806512"/>
                    <a:pt x="954977" y="1806512"/>
                  </a:cubicBezTo>
                  <a:cubicBezTo>
                    <a:pt x="814769" y="1806512"/>
                    <a:pt x="715137" y="1777746"/>
                    <a:pt x="685419" y="1764411"/>
                  </a:cubicBezTo>
                  <a:cubicBezTo>
                    <a:pt x="684181" y="1763839"/>
                    <a:pt x="683228" y="1761458"/>
                    <a:pt x="684181" y="1759172"/>
                  </a:cubicBezTo>
                  <a:cubicBezTo>
                    <a:pt x="684848" y="1757267"/>
                    <a:pt x="686943" y="1755934"/>
                    <a:pt x="688086" y="1756505"/>
                  </a:cubicBezTo>
                  <a:cubicBezTo>
                    <a:pt x="700183" y="1761268"/>
                    <a:pt x="785717" y="1788128"/>
                    <a:pt x="891540" y="1788128"/>
                  </a:cubicBezTo>
                  <a:cubicBezTo>
                    <a:pt x="1007936" y="1788128"/>
                    <a:pt x="1076706" y="1740599"/>
                    <a:pt x="1076706" y="1682210"/>
                  </a:cubicBezTo>
                  <a:cubicBezTo>
                    <a:pt x="1076706" y="1645253"/>
                    <a:pt x="1047655" y="1616202"/>
                    <a:pt x="1010507" y="1616202"/>
                  </a:cubicBezTo>
                  <a:cubicBezTo>
                    <a:pt x="939070" y="1616202"/>
                    <a:pt x="933736" y="1706118"/>
                    <a:pt x="780383" y="1706118"/>
                  </a:cubicBezTo>
                  <a:cubicBezTo>
                    <a:pt x="714280" y="1706118"/>
                    <a:pt x="656082" y="1692974"/>
                    <a:pt x="587312" y="1671733"/>
                  </a:cubicBezTo>
                  <a:cubicBezTo>
                    <a:pt x="259271" y="1571244"/>
                    <a:pt x="102965" y="1261682"/>
                    <a:pt x="103251" y="954881"/>
                  </a:cubicBezTo>
                  <a:cubicBezTo>
                    <a:pt x="103346" y="805529"/>
                    <a:pt x="145256" y="686467"/>
                    <a:pt x="145923" y="685324"/>
                  </a:cubicBezTo>
                  <a:cubicBezTo>
                    <a:pt x="146399" y="684562"/>
                    <a:pt x="148304" y="683705"/>
                    <a:pt x="150590" y="684562"/>
                  </a:cubicBezTo>
                  <a:cubicBezTo>
                    <a:pt x="152972" y="685324"/>
                    <a:pt x="153638" y="687419"/>
                    <a:pt x="153353" y="687991"/>
                  </a:cubicBezTo>
                  <a:cubicBezTo>
                    <a:pt x="149447" y="700373"/>
                    <a:pt x="121730" y="785717"/>
                    <a:pt x="121730" y="891445"/>
                  </a:cubicBezTo>
                  <a:cubicBezTo>
                    <a:pt x="121730" y="1007936"/>
                    <a:pt x="169355" y="1076611"/>
                    <a:pt x="230124" y="1076611"/>
                  </a:cubicBezTo>
                  <a:cubicBezTo>
                    <a:pt x="264509" y="1076611"/>
                    <a:pt x="293656" y="1050131"/>
                    <a:pt x="293656" y="1013174"/>
                  </a:cubicBezTo>
                  <a:cubicBezTo>
                    <a:pt x="293656" y="941737"/>
                    <a:pt x="206407" y="933831"/>
                    <a:pt x="206407" y="780383"/>
                  </a:cubicBezTo>
                  <a:cubicBezTo>
                    <a:pt x="206407" y="714185"/>
                    <a:pt x="219647" y="655987"/>
                    <a:pt x="240792" y="587216"/>
                  </a:cubicBezTo>
                  <a:cubicBezTo>
                    <a:pt x="341281" y="259175"/>
                    <a:pt x="650843" y="105442"/>
                    <a:pt x="955072" y="103156"/>
                  </a:cubicBezTo>
                  <a:cubicBezTo>
                    <a:pt x="1096423" y="102108"/>
                    <a:pt x="1220153" y="144399"/>
                    <a:pt x="1224820" y="148114"/>
                  </a:cubicBezTo>
                  <a:cubicBezTo>
                    <a:pt x="1225582" y="148781"/>
                    <a:pt x="1226534" y="150686"/>
                    <a:pt x="1225582" y="152876"/>
                  </a:cubicBezTo>
                  <a:cubicBezTo>
                    <a:pt x="1224629" y="155353"/>
                    <a:pt x="1223010" y="155639"/>
                    <a:pt x="1222153" y="155543"/>
                  </a:cubicBezTo>
                  <a:cubicBezTo>
                    <a:pt x="1220629" y="155353"/>
                    <a:pt x="1140238" y="121730"/>
                    <a:pt x="1018413" y="121730"/>
                  </a:cubicBezTo>
                  <a:cubicBezTo>
                    <a:pt x="904780" y="121634"/>
                    <a:pt x="833342" y="169259"/>
                    <a:pt x="833342" y="230219"/>
                  </a:cubicBezTo>
                  <a:cubicBezTo>
                    <a:pt x="833342" y="264605"/>
                    <a:pt x="859727" y="293656"/>
                    <a:pt x="899446" y="293656"/>
                  </a:cubicBezTo>
                  <a:cubicBezTo>
                    <a:pt x="970883" y="293656"/>
                    <a:pt x="976217" y="206407"/>
                    <a:pt x="1129570" y="206407"/>
                  </a:cubicBezTo>
                  <a:cubicBezTo>
                    <a:pt x="1195769" y="206407"/>
                    <a:pt x="1253871" y="219647"/>
                    <a:pt x="1322642" y="240792"/>
                  </a:cubicBezTo>
                  <a:cubicBezTo>
                    <a:pt x="1653350" y="341281"/>
                    <a:pt x="1803940" y="653510"/>
                    <a:pt x="1806702" y="954977"/>
                  </a:cubicBezTo>
                  <a:cubicBezTo>
                    <a:pt x="1808131" y="1109377"/>
                    <a:pt x="1764602" y="1226344"/>
                    <a:pt x="1764125" y="1227106"/>
                  </a:cubicBezTo>
                  <a:close/>
                  <a:moveTo>
                    <a:pt x="954977" y="44958"/>
                  </a:moveTo>
                  <a:cubicBezTo>
                    <a:pt x="452342" y="44958"/>
                    <a:pt x="44958" y="452342"/>
                    <a:pt x="44958" y="954881"/>
                  </a:cubicBezTo>
                  <a:cubicBezTo>
                    <a:pt x="44958" y="1457516"/>
                    <a:pt x="452438" y="1864805"/>
                    <a:pt x="954977" y="1864805"/>
                  </a:cubicBezTo>
                  <a:cubicBezTo>
                    <a:pt x="1457516" y="1864805"/>
                    <a:pt x="1864805" y="1457516"/>
                    <a:pt x="1864805" y="954881"/>
                  </a:cubicBezTo>
                  <a:cubicBezTo>
                    <a:pt x="1864805" y="455009"/>
                    <a:pt x="1457516" y="44958"/>
                    <a:pt x="954977" y="44958"/>
                  </a:cubicBezTo>
                  <a:close/>
                  <a:moveTo>
                    <a:pt x="954977" y="1909858"/>
                  </a:moveTo>
                  <a:cubicBezTo>
                    <a:pt x="428530" y="1909858"/>
                    <a:pt x="0" y="1483995"/>
                    <a:pt x="0" y="954881"/>
                  </a:cubicBezTo>
                  <a:cubicBezTo>
                    <a:pt x="0" y="428530"/>
                    <a:pt x="428530" y="0"/>
                    <a:pt x="954977" y="0"/>
                  </a:cubicBezTo>
                  <a:cubicBezTo>
                    <a:pt x="1481233" y="0"/>
                    <a:pt x="1909858" y="428530"/>
                    <a:pt x="1909858" y="954881"/>
                  </a:cubicBezTo>
                  <a:cubicBezTo>
                    <a:pt x="1909858" y="1483995"/>
                    <a:pt x="1481233" y="1909858"/>
                    <a:pt x="954977" y="19098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2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onogr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2BCCCB42-DBB6-4C8E-828D-6493684B08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34718" y="2068512"/>
            <a:ext cx="2722563" cy="2720975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onogram + tag 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78B709-D700-48BE-8A7F-40526690FBDC}"/>
              </a:ext>
            </a:extLst>
          </p:cNvPr>
          <p:cNvGrpSpPr/>
          <p:nvPr userDrawn="1"/>
        </p:nvGrpSpPr>
        <p:grpSpPr>
          <a:xfrm>
            <a:off x="1892047" y="2474071"/>
            <a:ext cx="8407906" cy="1909857"/>
            <a:chOff x="515938" y="2471737"/>
            <a:chExt cx="8407906" cy="1909857"/>
          </a:xfrm>
          <a:solidFill>
            <a:schemeClr val="tx1"/>
          </a:solidFill>
        </p:grpSpPr>
        <p:grpSp>
          <p:nvGrpSpPr>
            <p:cNvPr id="4" name="Graphic 1">
              <a:extLst>
                <a:ext uri="{FF2B5EF4-FFF2-40B4-BE49-F238E27FC236}">
                  <a16:creationId xmlns:a16="http://schemas.microsoft.com/office/drawing/2014/main" id="{527CBAE7-1622-4F87-8FE3-3921BDD7B65A}"/>
                </a:ext>
              </a:extLst>
            </p:cNvPr>
            <p:cNvGrpSpPr/>
            <p:nvPr/>
          </p:nvGrpSpPr>
          <p:grpSpPr>
            <a:xfrm>
              <a:off x="2697543" y="3167633"/>
              <a:ext cx="6226301" cy="518064"/>
              <a:chOff x="2697543" y="3167633"/>
              <a:chExt cx="6226301" cy="518064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975FB12-3580-43B5-A933-24B3ED80925D}"/>
                  </a:ext>
                </a:extLst>
              </p:cNvPr>
              <p:cNvSpPr/>
              <p:nvPr/>
            </p:nvSpPr>
            <p:spPr>
              <a:xfrm>
                <a:off x="2697543" y="3198780"/>
                <a:ext cx="251269" cy="369665"/>
              </a:xfrm>
              <a:custGeom>
                <a:avLst/>
                <a:gdLst>
                  <a:gd name="connsiteX0" fmla="*/ 10097 w 251269"/>
                  <a:gd name="connsiteY0" fmla="*/ 369665 h 369665"/>
                  <a:gd name="connsiteX1" fmla="*/ 0 w 251269"/>
                  <a:gd name="connsiteY1" fmla="*/ 359569 h 369665"/>
                  <a:gd name="connsiteX2" fmla="*/ 0 w 251269"/>
                  <a:gd name="connsiteY2" fmla="*/ 10096 h 369665"/>
                  <a:gd name="connsiteX3" fmla="*/ 10097 w 251269"/>
                  <a:gd name="connsiteY3" fmla="*/ 0 h 369665"/>
                  <a:gd name="connsiteX4" fmla="*/ 108871 w 251269"/>
                  <a:gd name="connsiteY4" fmla="*/ 0 h 369665"/>
                  <a:gd name="connsiteX5" fmla="*/ 233934 w 251269"/>
                  <a:gd name="connsiteY5" fmla="*/ 96583 h 369665"/>
                  <a:gd name="connsiteX6" fmla="*/ 182023 w 251269"/>
                  <a:gd name="connsiteY6" fmla="*/ 178689 h 369665"/>
                  <a:gd name="connsiteX7" fmla="*/ 251270 w 251269"/>
                  <a:gd name="connsiteY7" fmla="*/ 269176 h 369665"/>
                  <a:gd name="connsiteX8" fmla="*/ 125063 w 251269"/>
                  <a:gd name="connsiteY8" fmla="*/ 369665 h 369665"/>
                  <a:gd name="connsiteX9" fmla="*/ 10097 w 251269"/>
                  <a:gd name="connsiteY9" fmla="*/ 369665 h 369665"/>
                  <a:gd name="connsiteX10" fmla="*/ 45815 w 251269"/>
                  <a:gd name="connsiteY10" fmla="*/ 163640 h 369665"/>
                  <a:gd name="connsiteX11" fmla="*/ 111157 w 251269"/>
                  <a:gd name="connsiteY11" fmla="*/ 163640 h 369665"/>
                  <a:gd name="connsiteX12" fmla="*/ 187071 w 251269"/>
                  <a:gd name="connsiteY12" fmla="*/ 100013 h 369665"/>
                  <a:gd name="connsiteX13" fmla="*/ 111728 w 251269"/>
                  <a:gd name="connsiteY13" fmla="*/ 38100 h 369665"/>
                  <a:gd name="connsiteX14" fmla="*/ 45815 w 251269"/>
                  <a:gd name="connsiteY14" fmla="*/ 38100 h 369665"/>
                  <a:gd name="connsiteX15" fmla="*/ 45815 w 251269"/>
                  <a:gd name="connsiteY15" fmla="*/ 163640 h 369665"/>
                  <a:gd name="connsiteX16" fmla="*/ 45815 w 251269"/>
                  <a:gd name="connsiteY16" fmla="*/ 331661 h 369665"/>
                  <a:gd name="connsiteX17" fmla="*/ 126778 w 251269"/>
                  <a:gd name="connsiteY17" fmla="*/ 331661 h 369665"/>
                  <a:gd name="connsiteX18" fmla="*/ 204407 w 251269"/>
                  <a:gd name="connsiteY18" fmla="*/ 266890 h 369665"/>
                  <a:gd name="connsiteX19" fmla="*/ 127921 w 251269"/>
                  <a:gd name="connsiteY19" fmla="*/ 200501 h 369665"/>
                  <a:gd name="connsiteX20" fmla="*/ 45815 w 251269"/>
                  <a:gd name="connsiteY20" fmla="*/ 200501 h 369665"/>
                  <a:gd name="connsiteX21" fmla="*/ 45815 w 251269"/>
                  <a:gd name="connsiteY21" fmla="*/ 331661 h 36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1269" h="369665">
                    <a:moveTo>
                      <a:pt x="10097" y="369665"/>
                    </a:moveTo>
                    <a:cubicBezTo>
                      <a:pt x="2858" y="369665"/>
                      <a:pt x="0" y="366903"/>
                      <a:pt x="0" y="359569"/>
                    </a:cubicBezTo>
                    <a:lnTo>
                      <a:pt x="0" y="10096"/>
                    </a:lnTo>
                    <a:cubicBezTo>
                      <a:pt x="0" y="2857"/>
                      <a:pt x="2762" y="0"/>
                      <a:pt x="10097" y="0"/>
                    </a:cubicBezTo>
                    <a:lnTo>
                      <a:pt x="108871" y="0"/>
                    </a:lnTo>
                    <a:cubicBezTo>
                      <a:pt x="198787" y="0"/>
                      <a:pt x="233934" y="44101"/>
                      <a:pt x="233934" y="96583"/>
                    </a:cubicBezTo>
                    <a:cubicBezTo>
                      <a:pt x="233934" y="131731"/>
                      <a:pt x="218885" y="161925"/>
                      <a:pt x="182023" y="178689"/>
                    </a:cubicBezTo>
                    <a:cubicBezTo>
                      <a:pt x="230600" y="192691"/>
                      <a:pt x="251270" y="227267"/>
                      <a:pt x="251270" y="269176"/>
                    </a:cubicBezTo>
                    <a:cubicBezTo>
                      <a:pt x="251270" y="321659"/>
                      <a:pt x="215551" y="369665"/>
                      <a:pt x="125063" y="369665"/>
                    </a:cubicBezTo>
                    <a:lnTo>
                      <a:pt x="10097" y="369665"/>
                    </a:lnTo>
                    <a:close/>
                    <a:moveTo>
                      <a:pt x="45815" y="163640"/>
                    </a:moveTo>
                    <a:lnTo>
                      <a:pt x="111157" y="163640"/>
                    </a:lnTo>
                    <a:cubicBezTo>
                      <a:pt x="167545" y="163640"/>
                      <a:pt x="187071" y="134588"/>
                      <a:pt x="187071" y="100013"/>
                    </a:cubicBezTo>
                    <a:cubicBezTo>
                      <a:pt x="187071" y="66008"/>
                      <a:pt x="167545" y="38100"/>
                      <a:pt x="111728" y="38100"/>
                    </a:cubicBezTo>
                    <a:lnTo>
                      <a:pt x="45815" y="38100"/>
                    </a:lnTo>
                    <a:lnTo>
                      <a:pt x="45815" y="163640"/>
                    </a:lnTo>
                    <a:close/>
                    <a:moveTo>
                      <a:pt x="45815" y="331661"/>
                    </a:moveTo>
                    <a:lnTo>
                      <a:pt x="126778" y="331661"/>
                    </a:lnTo>
                    <a:cubicBezTo>
                      <a:pt x="183737" y="331661"/>
                      <a:pt x="204407" y="302038"/>
                      <a:pt x="204407" y="266890"/>
                    </a:cubicBezTo>
                    <a:cubicBezTo>
                      <a:pt x="204407" y="231172"/>
                      <a:pt x="184880" y="200501"/>
                      <a:pt x="127921" y="200501"/>
                    </a:cubicBezTo>
                    <a:lnTo>
                      <a:pt x="45815" y="200501"/>
                    </a:lnTo>
                    <a:lnTo>
                      <a:pt x="45815" y="3316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8399F1A2-9760-4EFA-9912-3CE2BFB4AF89}"/>
                  </a:ext>
                </a:extLst>
              </p:cNvPr>
              <p:cNvSpPr/>
              <p:nvPr/>
            </p:nvSpPr>
            <p:spPr>
              <a:xfrm>
                <a:off x="3011297" y="3300412"/>
                <a:ext cx="212788" cy="273653"/>
              </a:xfrm>
              <a:custGeom>
                <a:avLst/>
                <a:gdLst>
                  <a:gd name="connsiteX0" fmla="*/ 90964 w 212788"/>
                  <a:gd name="connsiteY0" fmla="*/ 273653 h 273653"/>
                  <a:gd name="connsiteX1" fmla="*/ 0 w 212788"/>
                  <a:gd name="connsiteY1" fmla="*/ 172021 h 273653"/>
                  <a:gd name="connsiteX2" fmla="*/ 0 w 212788"/>
                  <a:gd name="connsiteY2" fmla="*/ 10096 h 273653"/>
                  <a:gd name="connsiteX3" fmla="*/ 10001 w 212788"/>
                  <a:gd name="connsiteY3" fmla="*/ 0 h 273653"/>
                  <a:gd name="connsiteX4" fmla="*/ 33433 w 212788"/>
                  <a:gd name="connsiteY4" fmla="*/ 0 h 273653"/>
                  <a:gd name="connsiteX5" fmla="*/ 43529 w 212788"/>
                  <a:gd name="connsiteY5" fmla="*/ 10096 h 273653"/>
                  <a:gd name="connsiteX6" fmla="*/ 43529 w 212788"/>
                  <a:gd name="connsiteY6" fmla="*/ 168021 h 273653"/>
                  <a:gd name="connsiteX7" fmla="*/ 99917 w 212788"/>
                  <a:gd name="connsiteY7" fmla="*/ 237268 h 273653"/>
                  <a:gd name="connsiteX8" fmla="*/ 169164 w 212788"/>
                  <a:gd name="connsiteY8" fmla="*/ 201549 h 273653"/>
                  <a:gd name="connsiteX9" fmla="*/ 169164 w 212788"/>
                  <a:gd name="connsiteY9" fmla="*/ 10096 h 273653"/>
                  <a:gd name="connsiteX10" fmla="*/ 179260 w 212788"/>
                  <a:gd name="connsiteY10" fmla="*/ 0 h 273653"/>
                  <a:gd name="connsiteX11" fmla="*/ 202692 w 212788"/>
                  <a:gd name="connsiteY11" fmla="*/ 0 h 273653"/>
                  <a:gd name="connsiteX12" fmla="*/ 212788 w 212788"/>
                  <a:gd name="connsiteY12" fmla="*/ 10096 h 273653"/>
                  <a:gd name="connsiteX13" fmla="*/ 212788 w 212788"/>
                  <a:gd name="connsiteY13" fmla="*/ 257937 h 273653"/>
                  <a:gd name="connsiteX14" fmla="*/ 202692 w 212788"/>
                  <a:gd name="connsiteY14" fmla="*/ 268034 h 273653"/>
                  <a:gd name="connsiteX15" fmla="*/ 182023 w 212788"/>
                  <a:gd name="connsiteY15" fmla="*/ 268034 h 273653"/>
                  <a:gd name="connsiteX16" fmla="*/ 171926 w 212788"/>
                  <a:gd name="connsiteY16" fmla="*/ 257937 h 273653"/>
                  <a:gd name="connsiteX17" fmla="*/ 171926 w 212788"/>
                  <a:gd name="connsiteY17" fmla="*/ 235553 h 273653"/>
                  <a:gd name="connsiteX18" fmla="*/ 90964 w 212788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2788" h="273653">
                    <a:moveTo>
                      <a:pt x="90964" y="273653"/>
                    </a:moveTo>
                    <a:cubicBezTo>
                      <a:pt x="25622" y="273653"/>
                      <a:pt x="0" y="226790"/>
                      <a:pt x="0" y="172021"/>
                    </a:cubicBezTo>
                    <a:lnTo>
                      <a:pt x="0" y="10096"/>
                    </a:lnTo>
                    <a:cubicBezTo>
                      <a:pt x="0" y="2858"/>
                      <a:pt x="2762" y="0"/>
                      <a:pt x="10001" y="0"/>
                    </a:cubicBezTo>
                    <a:lnTo>
                      <a:pt x="33433" y="0"/>
                    </a:lnTo>
                    <a:cubicBezTo>
                      <a:pt x="40672" y="0"/>
                      <a:pt x="43529" y="2762"/>
                      <a:pt x="43529" y="10096"/>
                    </a:cubicBezTo>
                    <a:lnTo>
                      <a:pt x="43529" y="168021"/>
                    </a:lnTo>
                    <a:cubicBezTo>
                      <a:pt x="43529" y="199263"/>
                      <a:pt x="54673" y="237268"/>
                      <a:pt x="99917" y="237268"/>
                    </a:cubicBezTo>
                    <a:cubicBezTo>
                      <a:pt x="122777" y="237268"/>
                      <a:pt x="150209" y="228314"/>
                      <a:pt x="169164" y="201549"/>
                    </a:cubicBezTo>
                    <a:lnTo>
                      <a:pt x="169164" y="10096"/>
                    </a:lnTo>
                    <a:cubicBezTo>
                      <a:pt x="169164" y="2858"/>
                      <a:pt x="171926" y="0"/>
                      <a:pt x="179260" y="0"/>
                    </a:cubicBezTo>
                    <a:lnTo>
                      <a:pt x="202692" y="0"/>
                    </a:lnTo>
                    <a:cubicBezTo>
                      <a:pt x="209931" y="0"/>
                      <a:pt x="212788" y="2762"/>
                      <a:pt x="212788" y="10096"/>
                    </a:cubicBezTo>
                    <a:lnTo>
                      <a:pt x="212788" y="257937"/>
                    </a:lnTo>
                    <a:cubicBezTo>
                      <a:pt x="212788" y="265176"/>
                      <a:pt x="210026" y="268034"/>
                      <a:pt x="202692" y="268034"/>
                    </a:cubicBezTo>
                    <a:lnTo>
                      <a:pt x="182023" y="268034"/>
                    </a:lnTo>
                    <a:cubicBezTo>
                      <a:pt x="174784" y="268034"/>
                      <a:pt x="171926" y="265271"/>
                      <a:pt x="171926" y="257937"/>
                    </a:cubicBezTo>
                    <a:lnTo>
                      <a:pt x="171926" y="235553"/>
                    </a:lnTo>
                    <a:cubicBezTo>
                      <a:pt x="156781" y="254603"/>
                      <a:pt x="132779" y="273653"/>
                      <a:pt x="90964" y="2736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8032747-5D30-4BD5-987A-E0CD8522095B}"/>
                  </a:ext>
                </a:extLst>
              </p:cNvPr>
              <p:cNvSpPr/>
              <p:nvPr/>
            </p:nvSpPr>
            <p:spPr>
              <a:xfrm>
                <a:off x="3299143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0 w 59245"/>
                  <a:gd name="connsiteY6" fmla="*/ 384715 h 394811"/>
                  <a:gd name="connsiteX7" fmla="*/ 7810 w 59245"/>
                  <a:gd name="connsiteY7" fmla="*/ 136874 h 394811"/>
                  <a:gd name="connsiteX8" fmla="*/ 17907 w 59245"/>
                  <a:gd name="connsiteY8" fmla="*/ 126778 h 394811"/>
                  <a:gd name="connsiteX9" fmla="*/ 41338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8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239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0" y="392049"/>
                      <a:pt x="7810" y="384715"/>
                    </a:cubicBezTo>
                    <a:lnTo>
                      <a:pt x="7810" y="136874"/>
                    </a:lnTo>
                    <a:cubicBezTo>
                      <a:pt x="7810" y="129635"/>
                      <a:pt x="10573" y="126778"/>
                      <a:pt x="17907" y="126778"/>
                    </a:cubicBezTo>
                    <a:lnTo>
                      <a:pt x="41338" y="126778"/>
                    </a:lnTo>
                    <a:cubicBezTo>
                      <a:pt x="48577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673" y="394811"/>
                      <a:pt x="41338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34DF0B2-5649-4DDB-9049-35C47077597D}"/>
                  </a:ext>
                </a:extLst>
              </p:cNvPr>
              <p:cNvSpPr/>
              <p:nvPr/>
            </p:nvSpPr>
            <p:spPr>
              <a:xfrm>
                <a:off x="3433636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4 w 43624"/>
                  <a:gd name="connsiteY5" fmla="*/ 10001 h 400907"/>
                  <a:gd name="connsiteX6" fmla="*/ 43624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390811"/>
                    </a:lnTo>
                    <a:cubicBezTo>
                      <a:pt x="43624" y="398050"/>
                      <a:pt x="40862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96C52C-2867-4BA1-B059-AC4327A6E1D0}"/>
                  </a:ext>
                </a:extLst>
              </p:cNvPr>
              <p:cNvSpPr/>
              <p:nvPr/>
            </p:nvSpPr>
            <p:spPr>
              <a:xfrm>
                <a:off x="3541935" y="3167633"/>
                <a:ext cx="230600" cy="406336"/>
              </a:xfrm>
              <a:custGeom>
                <a:avLst/>
                <a:gdLst>
                  <a:gd name="connsiteX0" fmla="*/ 199930 w 230600"/>
                  <a:gd name="connsiteY0" fmla="*/ 400812 h 406336"/>
                  <a:gd name="connsiteX1" fmla="*/ 189833 w 230600"/>
                  <a:gd name="connsiteY1" fmla="*/ 390716 h 406336"/>
                  <a:gd name="connsiteX2" fmla="*/ 189833 w 230600"/>
                  <a:gd name="connsiteY2" fmla="*/ 368332 h 406336"/>
                  <a:gd name="connsiteX3" fmla="*/ 112204 w 230600"/>
                  <a:gd name="connsiteY3" fmla="*/ 406337 h 406336"/>
                  <a:gd name="connsiteX4" fmla="*/ 0 w 230600"/>
                  <a:gd name="connsiteY4" fmla="*/ 267367 h 406336"/>
                  <a:gd name="connsiteX5" fmla="*/ 112204 w 230600"/>
                  <a:gd name="connsiteY5" fmla="*/ 127254 h 406336"/>
                  <a:gd name="connsiteX6" fmla="*/ 187071 w 230600"/>
                  <a:gd name="connsiteY6" fmla="*/ 161354 h 406336"/>
                  <a:gd name="connsiteX7" fmla="*/ 187071 w 230600"/>
                  <a:gd name="connsiteY7" fmla="*/ 10001 h 406336"/>
                  <a:gd name="connsiteX8" fmla="*/ 197072 w 230600"/>
                  <a:gd name="connsiteY8" fmla="*/ 0 h 406336"/>
                  <a:gd name="connsiteX9" fmla="*/ 220504 w 230600"/>
                  <a:gd name="connsiteY9" fmla="*/ 0 h 406336"/>
                  <a:gd name="connsiteX10" fmla="*/ 230600 w 230600"/>
                  <a:gd name="connsiteY10" fmla="*/ 10001 h 406336"/>
                  <a:gd name="connsiteX11" fmla="*/ 230600 w 230600"/>
                  <a:gd name="connsiteY11" fmla="*/ 390811 h 406336"/>
                  <a:gd name="connsiteX12" fmla="*/ 220504 w 230600"/>
                  <a:gd name="connsiteY12" fmla="*/ 400907 h 406336"/>
                  <a:gd name="connsiteX13" fmla="*/ 199930 w 230600"/>
                  <a:gd name="connsiteY13" fmla="*/ 400907 h 406336"/>
                  <a:gd name="connsiteX14" fmla="*/ 120587 w 230600"/>
                  <a:gd name="connsiteY14" fmla="*/ 371285 h 406336"/>
                  <a:gd name="connsiteX15" fmla="*/ 186976 w 230600"/>
                  <a:gd name="connsiteY15" fmla="*/ 334423 h 406336"/>
                  <a:gd name="connsiteX16" fmla="*/ 186976 w 230600"/>
                  <a:gd name="connsiteY16" fmla="*/ 199263 h 406336"/>
                  <a:gd name="connsiteX17" fmla="*/ 120587 w 230600"/>
                  <a:gd name="connsiteY17" fmla="*/ 162401 h 406336"/>
                  <a:gd name="connsiteX18" fmla="*/ 45244 w 230600"/>
                  <a:gd name="connsiteY18" fmla="*/ 266795 h 406336"/>
                  <a:gd name="connsiteX19" fmla="*/ 120587 w 230600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00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481" y="127254"/>
                      <a:pt x="112204" y="127254"/>
                    </a:cubicBezTo>
                    <a:cubicBezTo>
                      <a:pt x="150781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072" y="0"/>
                    </a:cubicBezTo>
                    <a:lnTo>
                      <a:pt x="220504" y="0"/>
                    </a:lnTo>
                    <a:cubicBezTo>
                      <a:pt x="227743" y="0"/>
                      <a:pt x="230600" y="2762"/>
                      <a:pt x="230600" y="10001"/>
                    </a:cubicBezTo>
                    <a:lnTo>
                      <a:pt x="230600" y="390811"/>
                    </a:lnTo>
                    <a:cubicBezTo>
                      <a:pt x="230600" y="398050"/>
                      <a:pt x="227838" y="400907"/>
                      <a:pt x="220504" y="400907"/>
                    </a:cubicBezTo>
                    <a:lnTo>
                      <a:pt x="199930" y="400907"/>
                    </a:lnTo>
                    <a:close/>
                    <a:moveTo>
                      <a:pt x="120587" y="371285"/>
                    </a:moveTo>
                    <a:cubicBezTo>
                      <a:pt x="146304" y="371285"/>
                      <a:pt x="170307" y="360617"/>
                      <a:pt x="186976" y="334423"/>
                    </a:cubicBezTo>
                    <a:lnTo>
                      <a:pt x="186976" y="199263"/>
                    </a:lnTo>
                    <a:cubicBezTo>
                      <a:pt x="170212" y="172974"/>
                      <a:pt x="146209" y="162401"/>
                      <a:pt x="120587" y="162401"/>
                    </a:cubicBezTo>
                    <a:cubicBezTo>
                      <a:pt x="75343" y="162401"/>
                      <a:pt x="45244" y="196977"/>
                      <a:pt x="45244" y="266795"/>
                    </a:cubicBezTo>
                    <a:cubicBezTo>
                      <a:pt x="45244" y="336614"/>
                      <a:pt x="75438" y="371285"/>
                      <a:pt x="120587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07266B4-DF8F-45A5-8472-A1F4691953DD}"/>
                  </a:ext>
                </a:extLst>
              </p:cNvPr>
              <p:cNvSpPr/>
              <p:nvPr/>
            </p:nvSpPr>
            <p:spPr>
              <a:xfrm>
                <a:off x="3847782" y="3173634"/>
                <a:ext cx="59245" cy="394811"/>
              </a:xfrm>
              <a:custGeom>
                <a:avLst/>
                <a:gdLst>
                  <a:gd name="connsiteX0" fmla="*/ 29623 w 59245"/>
                  <a:gd name="connsiteY0" fmla="*/ 60388 h 394811"/>
                  <a:gd name="connsiteX1" fmla="*/ 0 w 59245"/>
                  <a:gd name="connsiteY1" fmla="*/ 30194 h 394811"/>
                  <a:gd name="connsiteX2" fmla="*/ 29623 w 59245"/>
                  <a:gd name="connsiteY2" fmla="*/ 0 h 394811"/>
                  <a:gd name="connsiteX3" fmla="*/ 59246 w 59245"/>
                  <a:gd name="connsiteY3" fmla="*/ 30194 h 394811"/>
                  <a:gd name="connsiteX4" fmla="*/ 29623 w 59245"/>
                  <a:gd name="connsiteY4" fmla="*/ 60388 h 394811"/>
                  <a:gd name="connsiteX5" fmla="*/ 17907 w 59245"/>
                  <a:gd name="connsiteY5" fmla="*/ 394811 h 394811"/>
                  <a:gd name="connsiteX6" fmla="*/ 7811 w 59245"/>
                  <a:gd name="connsiteY6" fmla="*/ 384715 h 394811"/>
                  <a:gd name="connsiteX7" fmla="*/ 7811 w 59245"/>
                  <a:gd name="connsiteY7" fmla="*/ 136874 h 394811"/>
                  <a:gd name="connsiteX8" fmla="*/ 17907 w 59245"/>
                  <a:gd name="connsiteY8" fmla="*/ 126778 h 394811"/>
                  <a:gd name="connsiteX9" fmla="*/ 41339 w 59245"/>
                  <a:gd name="connsiteY9" fmla="*/ 126778 h 394811"/>
                  <a:gd name="connsiteX10" fmla="*/ 51435 w 59245"/>
                  <a:gd name="connsiteY10" fmla="*/ 136874 h 394811"/>
                  <a:gd name="connsiteX11" fmla="*/ 51435 w 59245"/>
                  <a:gd name="connsiteY11" fmla="*/ 384715 h 394811"/>
                  <a:gd name="connsiteX12" fmla="*/ 41339 w 59245"/>
                  <a:gd name="connsiteY12" fmla="*/ 394811 h 394811"/>
                  <a:gd name="connsiteX13" fmla="*/ 17907 w 59245"/>
                  <a:gd name="connsiteY13" fmla="*/ 394811 h 394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245" h="394811">
                    <a:moveTo>
                      <a:pt x="29623" y="60388"/>
                    </a:moveTo>
                    <a:cubicBezTo>
                      <a:pt x="11144" y="60388"/>
                      <a:pt x="0" y="46958"/>
                      <a:pt x="0" y="30194"/>
                    </a:cubicBezTo>
                    <a:cubicBezTo>
                      <a:pt x="0" y="13430"/>
                      <a:pt x="11144" y="0"/>
                      <a:pt x="29623" y="0"/>
                    </a:cubicBezTo>
                    <a:cubicBezTo>
                      <a:pt x="48006" y="0"/>
                      <a:pt x="59246" y="13430"/>
                      <a:pt x="59246" y="30194"/>
                    </a:cubicBezTo>
                    <a:cubicBezTo>
                      <a:pt x="59246" y="46958"/>
                      <a:pt x="48006" y="60388"/>
                      <a:pt x="29623" y="60388"/>
                    </a:cubicBezTo>
                    <a:close/>
                    <a:moveTo>
                      <a:pt x="17907" y="394811"/>
                    </a:moveTo>
                    <a:cubicBezTo>
                      <a:pt x="10668" y="394811"/>
                      <a:pt x="7811" y="392049"/>
                      <a:pt x="7811" y="384715"/>
                    </a:cubicBezTo>
                    <a:lnTo>
                      <a:pt x="7811" y="136874"/>
                    </a:lnTo>
                    <a:cubicBezTo>
                      <a:pt x="7811" y="129635"/>
                      <a:pt x="10668" y="126778"/>
                      <a:pt x="17907" y="126778"/>
                    </a:cubicBezTo>
                    <a:lnTo>
                      <a:pt x="41339" y="126778"/>
                    </a:lnTo>
                    <a:cubicBezTo>
                      <a:pt x="48578" y="126778"/>
                      <a:pt x="51435" y="129540"/>
                      <a:pt x="51435" y="136874"/>
                    </a:cubicBezTo>
                    <a:lnTo>
                      <a:pt x="51435" y="384715"/>
                    </a:lnTo>
                    <a:cubicBezTo>
                      <a:pt x="51435" y="391954"/>
                      <a:pt x="48578" y="394811"/>
                      <a:pt x="41339" y="394811"/>
                    </a:cubicBezTo>
                    <a:lnTo>
                      <a:pt x="17907" y="394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095DB20-5A6D-443E-980D-D96A827B18A4}"/>
                  </a:ext>
                </a:extLst>
              </p:cNvPr>
              <p:cNvSpPr/>
              <p:nvPr/>
            </p:nvSpPr>
            <p:spPr>
              <a:xfrm>
                <a:off x="3982276" y="3294792"/>
                <a:ext cx="216121" cy="273653"/>
              </a:xfrm>
              <a:custGeom>
                <a:avLst/>
                <a:gdLst>
                  <a:gd name="connsiteX0" fmla="*/ 10096 w 216121"/>
                  <a:gd name="connsiteY0" fmla="*/ 273653 h 273653"/>
                  <a:gd name="connsiteX1" fmla="*/ 0 w 216121"/>
                  <a:gd name="connsiteY1" fmla="*/ 263557 h 273653"/>
                  <a:gd name="connsiteX2" fmla="*/ 0 w 216121"/>
                  <a:gd name="connsiteY2" fmla="*/ 15716 h 273653"/>
                  <a:gd name="connsiteX3" fmla="*/ 10096 w 216121"/>
                  <a:gd name="connsiteY3" fmla="*/ 5620 h 273653"/>
                  <a:gd name="connsiteX4" fmla="*/ 30766 w 216121"/>
                  <a:gd name="connsiteY4" fmla="*/ 5620 h 273653"/>
                  <a:gd name="connsiteX5" fmla="*/ 40767 w 216121"/>
                  <a:gd name="connsiteY5" fmla="*/ 15716 h 273653"/>
                  <a:gd name="connsiteX6" fmla="*/ 40767 w 216121"/>
                  <a:gd name="connsiteY6" fmla="*/ 38005 h 273653"/>
                  <a:gd name="connsiteX7" fmla="*/ 123444 w 216121"/>
                  <a:gd name="connsiteY7" fmla="*/ 0 h 273653"/>
                  <a:gd name="connsiteX8" fmla="*/ 216122 w 216121"/>
                  <a:gd name="connsiteY8" fmla="*/ 101632 h 273653"/>
                  <a:gd name="connsiteX9" fmla="*/ 216122 w 216121"/>
                  <a:gd name="connsiteY9" fmla="*/ 263557 h 273653"/>
                  <a:gd name="connsiteX10" fmla="*/ 206026 w 216121"/>
                  <a:gd name="connsiteY10" fmla="*/ 273653 h 273653"/>
                  <a:gd name="connsiteX11" fmla="*/ 182594 w 216121"/>
                  <a:gd name="connsiteY11" fmla="*/ 273653 h 273653"/>
                  <a:gd name="connsiteX12" fmla="*/ 172498 w 216121"/>
                  <a:gd name="connsiteY12" fmla="*/ 263557 h 273653"/>
                  <a:gd name="connsiteX13" fmla="*/ 172498 w 216121"/>
                  <a:gd name="connsiteY13" fmla="*/ 105632 h 273653"/>
                  <a:gd name="connsiteX14" fmla="*/ 114395 w 216121"/>
                  <a:gd name="connsiteY14" fmla="*/ 36385 h 273653"/>
                  <a:gd name="connsiteX15" fmla="*/ 43529 w 216121"/>
                  <a:gd name="connsiteY15" fmla="*/ 72104 h 273653"/>
                  <a:gd name="connsiteX16" fmla="*/ 43529 w 216121"/>
                  <a:gd name="connsiteY16" fmla="*/ 263557 h 273653"/>
                  <a:gd name="connsiteX17" fmla="*/ 33433 w 216121"/>
                  <a:gd name="connsiteY17" fmla="*/ 273653 h 273653"/>
                  <a:gd name="connsiteX18" fmla="*/ 10096 w 216121"/>
                  <a:gd name="connsiteY18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1" h="273653">
                    <a:moveTo>
                      <a:pt x="10096" y="273653"/>
                    </a:moveTo>
                    <a:cubicBezTo>
                      <a:pt x="2857" y="273653"/>
                      <a:pt x="0" y="270891"/>
                      <a:pt x="0" y="263557"/>
                    </a:cubicBezTo>
                    <a:lnTo>
                      <a:pt x="0" y="15716"/>
                    </a:lnTo>
                    <a:cubicBezTo>
                      <a:pt x="0" y="8477"/>
                      <a:pt x="2857" y="5620"/>
                      <a:pt x="10096" y="5620"/>
                    </a:cubicBezTo>
                    <a:lnTo>
                      <a:pt x="30766" y="5620"/>
                    </a:lnTo>
                    <a:cubicBezTo>
                      <a:pt x="38005" y="5620"/>
                      <a:pt x="40767" y="8382"/>
                      <a:pt x="40767" y="15716"/>
                    </a:cubicBezTo>
                    <a:lnTo>
                      <a:pt x="40767" y="38005"/>
                    </a:lnTo>
                    <a:cubicBezTo>
                      <a:pt x="55816" y="19050"/>
                      <a:pt x="80963" y="0"/>
                      <a:pt x="123444" y="0"/>
                    </a:cubicBezTo>
                    <a:cubicBezTo>
                      <a:pt x="189833" y="0"/>
                      <a:pt x="216122" y="46863"/>
                      <a:pt x="216122" y="101632"/>
                    </a:cubicBezTo>
                    <a:lnTo>
                      <a:pt x="216122" y="263557"/>
                    </a:lnTo>
                    <a:cubicBezTo>
                      <a:pt x="216122" y="270796"/>
                      <a:pt x="213360" y="273653"/>
                      <a:pt x="206026" y="273653"/>
                    </a:cubicBezTo>
                    <a:lnTo>
                      <a:pt x="182594" y="273653"/>
                    </a:lnTo>
                    <a:cubicBezTo>
                      <a:pt x="175355" y="273653"/>
                      <a:pt x="172498" y="270891"/>
                      <a:pt x="172498" y="263557"/>
                    </a:cubicBezTo>
                    <a:lnTo>
                      <a:pt x="172498" y="105632"/>
                    </a:lnTo>
                    <a:cubicBezTo>
                      <a:pt x="172498" y="74390"/>
                      <a:pt x="161830" y="36385"/>
                      <a:pt x="114395" y="36385"/>
                    </a:cubicBezTo>
                    <a:cubicBezTo>
                      <a:pt x="90964" y="36385"/>
                      <a:pt x="63055" y="45339"/>
                      <a:pt x="43529" y="72104"/>
                    </a:cubicBezTo>
                    <a:lnTo>
                      <a:pt x="43529" y="263557"/>
                    </a:lnTo>
                    <a:cubicBezTo>
                      <a:pt x="43529" y="270796"/>
                      <a:pt x="40672" y="273653"/>
                      <a:pt x="33433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0CD18E3-372E-4662-9A1B-FA076EFC92D8}"/>
                  </a:ext>
                </a:extLst>
              </p:cNvPr>
              <p:cNvSpPr/>
              <p:nvPr/>
            </p:nvSpPr>
            <p:spPr>
              <a:xfrm>
                <a:off x="4249642" y="3294887"/>
                <a:ext cx="247840" cy="390810"/>
              </a:xfrm>
              <a:custGeom>
                <a:avLst/>
                <a:gdLst>
                  <a:gd name="connsiteX0" fmla="*/ 116681 w 247840"/>
                  <a:gd name="connsiteY0" fmla="*/ 390811 h 390810"/>
                  <a:gd name="connsiteX1" fmla="*/ 0 w 247840"/>
                  <a:gd name="connsiteY1" fmla="*/ 317087 h 390810"/>
                  <a:gd name="connsiteX2" fmla="*/ 44101 w 247840"/>
                  <a:gd name="connsiteY2" fmla="*/ 258509 h 390810"/>
                  <a:gd name="connsiteX3" fmla="*/ 19526 w 247840"/>
                  <a:gd name="connsiteY3" fmla="*/ 221647 h 390810"/>
                  <a:gd name="connsiteX4" fmla="*/ 54674 w 247840"/>
                  <a:gd name="connsiteY4" fmla="*/ 172498 h 390810"/>
                  <a:gd name="connsiteX5" fmla="*/ 17812 w 247840"/>
                  <a:gd name="connsiteY5" fmla="*/ 95441 h 390810"/>
                  <a:gd name="connsiteX6" fmla="*/ 116110 w 247840"/>
                  <a:gd name="connsiteY6" fmla="*/ 0 h 390810"/>
                  <a:gd name="connsiteX7" fmla="*/ 152971 w 247840"/>
                  <a:gd name="connsiteY7" fmla="*/ 5620 h 390810"/>
                  <a:gd name="connsiteX8" fmla="*/ 234505 w 247840"/>
                  <a:gd name="connsiteY8" fmla="*/ 5620 h 390810"/>
                  <a:gd name="connsiteX9" fmla="*/ 244602 w 247840"/>
                  <a:gd name="connsiteY9" fmla="*/ 15716 h 390810"/>
                  <a:gd name="connsiteX10" fmla="*/ 244602 w 247840"/>
                  <a:gd name="connsiteY10" fmla="*/ 29718 h 390810"/>
                  <a:gd name="connsiteX11" fmla="*/ 234505 w 247840"/>
                  <a:gd name="connsiteY11" fmla="*/ 39719 h 390810"/>
                  <a:gd name="connsiteX12" fmla="*/ 192024 w 247840"/>
                  <a:gd name="connsiteY12" fmla="*/ 34671 h 390810"/>
                  <a:gd name="connsiteX13" fmla="*/ 218313 w 247840"/>
                  <a:gd name="connsiteY13" fmla="*/ 94393 h 390810"/>
                  <a:gd name="connsiteX14" fmla="*/ 117253 w 247840"/>
                  <a:gd name="connsiteY14" fmla="*/ 189833 h 390810"/>
                  <a:gd name="connsiteX15" fmla="*/ 74295 w 247840"/>
                  <a:gd name="connsiteY15" fmla="*/ 183166 h 390810"/>
                  <a:gd name="connsiteX16" fmla="*/ 57531 w 247840"/>
                  <a:gd name="connsiteY16" fmla="*/ 214408 h 390810"/>
                  <a:gd name="connsiteX17" fmla="*/ 93250 w 247840"/>
                  <a:gd name="connsiteY17" fmla="*/ 232315 h 390810"/>
                  <a:gd name="connsiteX18" fmla="*/ 160782 w 247840"/>
                  <a:gd name="connsiteY18" fmla="*/ 232315 h 390810"/>
                  <a:gd name="connsiteX19" fmla="*/ 247841 w 247840"/>
                  <a:gd name="connsiteY19" fmla="*/ 300419 h 390810"/>
                  <a:gd name="connsiteX20" fmla="*/ 116681 w 247840"/>
                  <a:gd name="connsiteY20" fmla="*/ 390811 h 390810"/>
                  <a:gd name="connsiteX21" fmla="*/ 117253 w 247840"/>
                  <a:gd name="connsiteY21" fmla="*/ 359569 h 390810"/>
                  <a:gd name="connsiteX22" fmla="*/ 204311 w 247840"/>
                  <a:gd name="connsiteY22" fmla="*/ 304895 h 390810"/>
                  <a:gd name="connsiteX23" fmla="*/ 151829 w 247840"/>
                  <a:gd name="connsiteY23" fmla="*/ 268034 h 390810"/>
                  <a:gd name="connsiteX24" fmla="*/ 73057 w 247840"/>
                  <a:gd name="connsiteY24" fmla="*/ 268034 h 390810"/>
                  <a:gd name="connsiteX25" fmla="*/ 42386 w 247840"/>
                  <a:gd name="connsiteY25" fmla="*/ 311563 h 390810"/>
                  <a:gd name="connsiteX26" fmla="*/ 117253 w 247840"/>
                  <a:gd name="connsiteY26" fmla="*/ 359569 h 390810"/>
                  <a:gd name="connsiteX27" fmla="*/ 118396 w 247840"/>
                  <a:gd name="connsiteY27" fmla="*/ 158591 h 390810"/>
                  <a:gd name="connsiteX28" fmla="*/ 175927 w 247840"/>
                  <a:gd name="connsiteY28" fmla="*/ 94964 h 390810"/>
                  <a:gd name="connsiteX29" fmla="*/ 118396 w 247840"/>
                  <a:gd name="connsiteY29" fmla="*/ 31337 h 390810"/>
                  <a:gd name="connsiteX30" fmla="*/ 60865 w 247840"/>
                  <a:gd name="connsiteY30" fmla="*/ 94964 h 390810"/>
                  <a:gd name="connsiteX31" fmla="*/ 118396 w 247840"/>
                  <a:gd name="connsiteY31" fmla="*/ 158591 h 39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47840" h="390810">
                    <a:moveTo>
                      <a:pt x="116681" y="390811"/>
                    </a:moveTo>
                    <a:cubicBezTo>
                      <a:pt x="46387" y="390811"/>
                      <a:pt x="0" y="364046"/>
                      <a:pt x="0" y="317087"/>
                    </a:cubicBezTo>
                    <a:cubicBezTo>
                      <a:pt x="0" y="288036"/>
                      <a:pt x="17907" y="269081"/>
                      <a:pt x="44101" y="258509"/>
                    </a:cubicBezTo>
                    <a:cubicBezTo>
                      <a:pt x="29623" y="252317"/>
                      <a:pt x="19526" y="240030"/>
                      <a:pt x="19526" y="221647"/>
                    </a:cubicBezTo>
                    <a:cubicBezTo>
                      <a:pt x="19526" y="197644"/>
                      <a:pt x="38005" y="182023"/>
                      <a:pt x="54674" y="172498"/>
                    </a:cubicBezTo>
                    <a:cubicBezTo>
                      <a:pt x="28385" y="154019"/>
                      <a:pt x="17812" y="124492"/>
                      <a:pt x="17812" y="95441"/>
                    </a:cubicBezTo>
                    <a:cubicBezTo>
                      <a:pt x="17812" y="47435"/>
                      <a:pt x="46292" y="0"/>
                      <a:pt x="116110" y="0"/>
                    </a:cubicBezTo>
                    <a:cubicBezTo>
                      <a:pt x="131159" y="0"/>
                      <a:pt x="142875" y="2286"/>
                      <a:pt x="152971" y="5620"/>
                    </a:cubicBezTo>
                    <a:lnTo>
                      <a:pt x="234505" y="5620"/>
                    </a:lnTo>
                    <a:cubicBezTo>
                      <a:pt x="241745" y="5620"/>
                      <a:pt x="244602" y="8382"/>
                      <a:pt x="244602" y="15716"/>
                    </a:cubicBezTo>
                    <a:lnTo>
                      <a:pt x="244602" y="29718"/>
                    </a:lnTo>
                    <a:cubicBezTo>
                      <a:pt x="244602" y="36957"/>
                      <a:pt x="241268" y="39719"/>
                      <a:pt x="234505" y="39719"/>
                    </a:cubicBezTo>
                    <a:cubicBezTo>
                      <a:pt x="219932" y="39148"/>
                      <a:pt x="204883" y="37529"/>
                      <a:pt x="192024" y="34671"/>
                    </a:cubicBezTo>
                    <a:cubicBezTo>
                      <a:pt x="210979" y="50864"/>
                      <a:pt x="218313" y="69818"/>
                      <a:pt x="218313" y="94393"/>
                    </a:cubicBezTo>
                    <a:cubicBezTo>
                      <a:pt x="218313" y="142399"/>
                      <a:pt x="190976" y="189833"/>
                      <a:pt x="117253" y="189833"/>
                    </a:cubicBezTo>
                    <a:cubicBezTo>
                      <a:pt x="101060" y="189833"/>
                      <a:pt x="86582" y="187547"/>
                      <a:pt x="74295" y="183166"/>
                    </a:cubicBezTo>
                    <a:cubicBezTo>
                      <a:pt x="63151" y="193739"/>
                      <a:pt x="57531" y="204406"/>
                      <a:pt x="57531" y="214408"/>
                    </a:cubicBezTo>
                    <a:cubicBezTo>
                      <a:pt x="57531" y="222790"/>
                      <a:pt x="60865" y="232315"/>
                      <a:pt x="93250" y="232315"/>
                    </a:cubicBezTo>
                    <a:lnTo>
                      <a:pt x="160782" y="232315"/>
                    </a:lnTo>
                    <a:cubicBezTo>
                      <a:pt x="209360" y="232315"/>
                      <a:pt x="247841" y="253556"/>
                      <a:pt x="247841" y="300419"/>
                    </a:cubicBezTo>
                    <a:cubicBezTo>
                      <a:pt x="247841" y="351758"/>
                      <a:pt x="202121" y="390811"/>
                      <a:pt x="116681" y="390811"/>
                    </a:cubicBezTo>
                    <a:close/>
                    <a:moveTo>
                      <a:pt x="117253" y="359569"/>
                    </a:moveTo>
                    <a:cubicBezTo>
                      <a:pt x="177546" y="359569"/>
                      <a:pt x="204311" y="334994"/>
                      <a:pt x="204311" y="304895"/>
                    </a:cubicBezTo>
                    <a:cubicBezTo>
                      <a:pt x="204311" y="284226"/>
                      <a:pt x="191453" y="268034"/>
                      <a:pt x="151829" y="268034"/>
                    </a:cubicBezTo>
                    <a:lnTo>
                      <a:pt x="73057" y="268034"/>
                    </a:lnTo>
                    <a:cubicBezTo>
                      <a:pt x="51245" y="278130"/>
                      <a:pt x="42386" y="293180"/>
                      <a:pt x="42386" y="311563"/>
                    </a:cubicBezTo>
                    <a:cubicBezTo>
                      <a:pt x="42386" y="336614"/>
                      <a:pt x="58579" y="359569"/>
                      <a:pt x="117253" y="359569"/>
                    </a:cubicBezTo>
                    <a:close/>
                    <a:moveTo>
                      <a:pt x="118396" y="158591"/>
                    </a:moveTo>
                    <a:cubicBezTo>
                      <a:pt x="155829" y="158591"/>
                      <a:pt x="175927" y="131826"/>
                      <a:pt x="175927" y="94964"/>
                    </a:cubicBezTo>
                    <a:cubicBezTo>
                      <a:pt x="175927" y="58674"/>
                      <a:pt x="155829" y="31337"/>
                      <a:pt x="118396" y="31337"/>
                    </a:cubicBezTo>
                    <a:cubicBezTo>
                      <a:pt x="80963" y="31337"/>
                      <a:pt x="60865" y="58674"/>
                      <a:pt x="60865" y="94964"/>
                    </a:cubicBezTo>
                    <a:cubicBezTo>
                      <a:pt x="60865" y="131731"/>
                      <a:pt x="80963" y="158591"/>
                      <a:pt x="118396" y="1585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F14A302-54D3-4025-84C6-1280785778FB}"/>
                  </a:ext>
                </a:extLst>
              </p:cNvPr>
              <p:cNvSpPr/>
              <p:nvPr/>
            </p:nvSpPr>
            <p:spPr>
              <a:xfrm>
                <a:off x="4647502" y="3294697"/>
                <a:ext cx="213264" cy="279272"/>
              </a:xfrm>
              <a:custGeom>
                <a:avLst/>
                <a:gdLst>
                  <a:gd name="connsiteX0" fmla="*/ 182594 w 213264"/>
                  <a:gd name="connsiteY0" fmla="*/ 273748 h 279272"/>
                  <a:gd name="connsiteX1" fmla="*/ 172498 w 213264"/>
                  <a:gd name="connsiteY1" fmla="*/ 263652 h 279272"/>
                  <a:gd name="connsiteX2" fmla="*/ 172498 w 213264"/>
                  <a:gd name="connsiteY2" fmla="*/ 239649 h 279272"/>
                  <a:gd name="connsiteX3" fmla="*/ 89345 w 213264"/>
                  <a:gd name="connsiteY3" fmla="*/ 279273 h 279272"/>
                  <a:gd name="connsiteX4" fmla="*/ 0 w 213264"/>
                  <a:gd name="connsiteY4" fmla="*/ 198311 h 279272"/>
                  <a:gd name="connsiteX5" fmla="*/ 106585 w 213264"/>
                  <a:gd name="connsiteY5" fmla="*/ 115633 h 279272"/>
                  <a:gd name="connsiteX6" fmla="*/ 169735 w 213264"/>
                  <a:gd name="connsiteY6" fmla="*/ 126206 h 279272"/>
                  <a:gd name="connsiteX7" fmla="*/ 169735 w 213264"/>
                  <a:gd name="connsiteY7" fmla="*/ 103918 h 279272"/>
                  <a:gd name="connsiteX8" fmla="*/ 106585 w 213264"/>
                  <a:gd name="connsiteY8" fmla="*/ 36862 h 279272"/>
                  <a:gd name="connsiteX9" fmla="*/ 36862 w 213264"/>
                  <a:gd name="connsiteY9" fmla="*/ 59246 h 279272"/>
                  <a:gd name="connsiteX10" fmla="*/ 22860 w 213264"/>
                  <a:gd name="connsiteY10" fmla="*/ 56959 h 279272"/>
                  <a:gd name="connsiteX11" fmla="*/ 13906 w 213264"/>
                  <a:gd name="connsiteY11" fmla="*/ 44101 h 279272"/>
                  <a:gd name="connsiteX12" fmla="*/ 16192 w 213264"/>
                  <a:gd name="connsiteY12" fmla="*/ 29623 h 279272"/>
                  <a:gd name="connsiteX13" fmla="*/ 110490 w 213264"/>
                  <a:gd name="connsiteY13" fmla="*/ 0 h 279272"/>
                  <a:gd name="connsiteX14" fmla="*/ 213265 w 213264"/>
                  <a:gd name="connsiteY14" fmla="*/ 97155 h 279272"/>
                  <a:gd name="connsiteX15" fmla="*/ 213265 w 213264"/>
                  <a:gd name="connsiteY15" fmla="*/ 263557 h 279272"/>
                  <a:gd name="connsiteX16" fmla="*/ 203168 w 213264"/>
                  <a:gd name="connsiteY16" fmla="*/ 273653 h 279272"/>
                  <a:gd name="connsiteX17" fmla="*/ 182594 w 213264"/>
                  <a:gd name="connsiteY17" fmla="*/ 273653 h 279272"/>
                  <a:gd name="connsiteX18" fmla="*/ 169831 w 213264"/>
                  <a:gd name="connsiteY18" fmla="*/ 205645 h 279272"/>
                  <a:gd name="connsiteX19" fmla="*/ 169831 w 213264"/>
                  <a:gd name="connsiteY19" fmla="*/ 158210 h 279272"/>
                  <a:gd name="connsiteX20" fmla="*/ 112300 w 213264"/>
                  <a:gd name="connsiteY20" fmla="*/ 149257 h 279272"/>
                  <a:gd name="connsiteX21" fmla="*/ 44196 w 213264"/>
                  <a:gd name="connsiteY21" fmla="*/ 197263 h 279272"/>
                  <a:gd name="connsiteX22" fmla="*/ 96679 w 213264"/>
                  <a:gd name="connsiteY22" fmla="*/ 244126 h 279272"/>
                  <a:gd name="connsiteX23" fmla="*/ 169831 w 213264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264" h="279272">
                    <a:moveTo>
                      <a:pt x="182594" y="273748"/>
                    </a:moveTo>
                    <a:cubicBezTo>
                      <a:pt x="175355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8020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6" y="115633"/>
                      <a:pt x="106585" y="115633"/>
                    </a:cubicBezTo>
                    <a:cubicBezTo>
                      <a:pt x="132874" y="115633"/>
                      <a:pt x="155162" y="120110"/>
                      <a:pt x="169735" y="126206"/>
                    </a:cubicBezTo>
                    <a:lnTo>
                      <a:pt x="169735" y="103918"/>
                    </a:lnTo>
                    <a:cubicBezTo>
                      <a:pt x="169735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862" y="59246"/>
                    </a:cubicBezTo>
                    <a:cubicBezTo>
                      <a:pt x="30671" y="63722"/>
                      <a:pt x="27337" y="63151"/>
                      <a:pt x="22860" y="56959"/>
                    </a:cubicBezTo>
                    <a:lnTo>
                      <a:pt x="13906" y="44101"/>
                    </a:lnTo>
                    <a:cubicBezTo>
                      <a:pt x="10573" y="38576"/>
                      <a:pt x="11144" y="33528"/>
                      <a:pt x="16192" y="29623"/>
                    </a:cubicBezTo>
                    <a:cubicBezTo>
                      <a:pt x="39052" y="10668"/>
                      <a:pt x="73152" y="0"/>
                      <a:pt x="110490" y="0"/>
                    </a:cubicBezTo>
                    <a:cubicBezTo>
                      <a:pt x="183071" y="0"/>
                      <a:pt x="213265" y="39624"/>
                      <a:pt x="213265" y="97155"/>
                    </a:cubicBezTo>
                    <a:lnTo>
                      <a:pt x="213265" y="263557"/>
                    </a:lnTo>
                    <a:cubicBezTo>
                      <a:pt x="213265" y="270796"/>
                      <a:pt x="210502" y="273653"/>
                      <a:pt x="203168" y="273653"/>
                    </a:cubicBezTo>
                    <a:lnTo>
                      <a:pt x="182594" y="273653"/>
                    </a:lnTo>
                    <a:close/>
                    <a:moveTo>
                      <a:pt x="169831" y="205645"/>
                    </a:moveTo>
                    <a:lnTo>
                      <a:pt x="169831" y="158210"/>
                    </a:lnTo>
                    <a:cubicBezTo>
                      <a:pt x="155257" y="151543"/>
                      <a:pt x="129064" y="149257"/>
                      <a:pt x="112300" y="149257"/>
                    </a:cubicBezTo>
                    <a:cubicBezTo>
                      <a:pt x="62008" y="149257"/>
                      <a:pt x="44196" y="169354"/>
                      <a:pt x="44196" y="197263"/>
                    </a:cubicBezTo>
                    <a:cubicBezTo>
                      <a:pt x="44196" y="219551"/>
                      <a:pt x="55340" y="244126"/>
                      <a:pt x="96679" y="244126"/>
                    </a:cubicBezTo>
                    <a:cubicBezTo>
                      <a:pt x="124587" y="244221"/>
                      <a:pt x="150781" y="232981"/>
                      <a:pt x="169831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96E3B42-BE6A-45E9-AE30-CC8D6859D501}"/>
                  </a:ext>
                </a:extLst>
              </p:cNvPr>
              <p:cNvSpPr/>
              <p:nvPr/>
            </p:nvSpPr>
            <p:spPr>
              <a:xfrm>
                <a:off x="5031394" y="3300412"/>
                <a:ext cx="384544" cy="268033"/>
              </a:xfrm>
              <a:custGeom>
                <a:avLst/>
                <a:gdLst>
                  <a:gd name="connsiteX0" fmla="*/ 93977 w 384544"/>
                  <a:gd name="connsiteY0" fmla="*/ 268034 h 268033"/>
                  <a:gd name="connsiteX1" fmla="*/ 79499 w 384544"/>
                  <a:gd name="connsiteY1" fmla="*/ 259080 h 268033"/>
                  <a:gd name="connsiteX2" fmla="*/ 251 w 384544"/>
                  <a:gd name="connsiteY2" fmla="*/ 10096 h 268033"/>
                  <a:gd name="connsiteX3" fmla="*/ 8633 w 384544"/>
                  <a:gd name="connsiteY3" fmla="*/ 0 h 268033"/>
                  <a:gd name="connsiteX4" fmla="*/ 32636 w 384544"/>
                  <a:gd name="connsiteY4" fmla="*/ 0 h 268033"/>
                  <a:gd name="connsiteX5" fmla="*/ 44351 w 384544"/>
                  <a:gd name="connsiteY5" fmla="*/ 10096 h 268033"/>
                  <a:gd name="connsiteX6" fmla="*/ 105788 w 384544"/>
                  <a:gd name="connsiteY6" fmla="*/ 224504 h 268033"/>
                  <a:gd name="connsiteX7" fmla="*/ 171129 w 384544"/>
                  <a:gd name="connsiteY7" fmla="*/ 10096 h 268033"/>
                  <a:gd name="connsiteX8" fmla="*/ 182845 w 384544"/>
                  <a:gd name="connsiteY8" fmla="*/ 0 h 268033"/>
                  <a:gd name="connsiteX9" fmla="*/ 201800 w 384544"/>
                  <a:gd name="connsiteY9" fmla="*/ 0 h 268033"/>
                  <a:gd name="connsiteX10" fmla="*/ 213515 w 384544"/>
                  <a:gd name="connsiteY10" fmla="*/ 10096 h 268033"/>
                  <a:gd name="connsiteX11" fmla="*/ 279333 w 384544"/>
                  <a:gd name="connsiteY11" fmla="*/ 224504 h 268033"/>
                  <a:gd name="connsiteX12" fmla="*/ 340769 w 384544"/>
                  <a:gd name="connsiteY12" fmla="*/ 10096 h 268033"/>
                  <a:gd name="connsiteX13" fmla="*/ 352485 w 384544"/>
                  <a:gd name="connsiteY13" fmla="*/ 0 h 268033"/>
                  <a:gd name="connsiteX14" fmla="*/ 375917 w 384544"/>
                  <a:gd name="connsiteY14" fmla="*/ 0 h 268033"/>
                  <a:gd name="connsiteX15" fmla="*/ 384298 w 384544"/>
                  <a:gd name="connsiteY15" fmla="*/ 10096 h 268033"/>
                  <a:gd name="connsiteX16" fmla="*/ 305527 w 384544"/>
                  <a:gd name="connsiteY16" fmla="*/ 259080 h 268033"/>
                  <a:gd name="connsiteX17" fmla="*/ 291049 w 384544"/>
                  <a:gd name="connsiteY17" fmla="*/ 268034 h 268033"/>
                  <a:gd name="connsiteX18" fmla="*/ 269237 w 384544"/>
                  <a:gd name="connsiteY18" fmla="*/ 268034 h 268033"/>
                  <a:gd name="connsiteX19" fmla="*/ 255235 w 384544"/>
                  <a:gd name="connsiteY19" fmla="*/ 259080 h 268033"/>
                  <a:gd name="connsiteX20" fmla="*/ 192084 w 384544"/>
                  <a:gd name="connsiteY20" fmla="*/ 65913 h 268033"/>
                  <a:gd name="connsiteX21" fmla="*/ 129600 w 384544"/>
                  <a:gd name="connsiteY21" fmla="*/ 258509 h 268033"/>
                  <a:gd name="connsiteX22" fmla="*/ 115598 w 384544"/>
                  <a:gd name="connsiteY22" fmla="*/ 268034 h 268033"/>
                  <a:gd name="connsiteX23" fmla="*/ 93977 w 3845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544" h="268033">
                    <a:moveTo>
                      <a:pt x="93977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348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6" y="0"/>
                    </a:lnTo>
                    <a:cubicBezTo>
                      <a:pt x="39875" y="0"/>
                      <a:pt x="43208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4" y="169831"/>
                      <a:pt x="158270" y="82677"/>
                      <a:pt x="171129" y="10096"/>
                    </a:cubicBezTo>
                    <a:cubicBezTo>
                      <a:pt x="172177" y="2858"/>
                      <a:pt x="175606" y="0"/>
                      <a:pt x="182845" y="0"/>
                    </a:cubicBezTo>
                    <a:lnTo>
                      <a:pt x="201800" y="0"/>
                    </a:lnTo>
                    <a:cubicBezTo>
                      <a:pt x="209039" y="0"/>
                      <a:pt x="212372" y="2762"/>
                      <a:pt x="213515" y="10096"/>
                    </a:cubicBezTo>
                    <a:cubicBezTo>
                      <a:pt x="226946" y="82677"/>
                      <a:pt x="254282" y="169736"/>
                      <a:pt x="279333" y="224504"/>
                    </a:cubicBezTo>
                    <a:cubicBezTo>
                      <a:pt x="302193" y="169831"/>
                      <a:pt x="327911" y="82677"/>
                      <a:pt x="340769" y="10096"/>
                    </a:cubicBezTo>
                    <a:cubicBezTo>
                      <a:pt x="341817" y="2858"/>
                      <a:pt x="345246" y="0"/>
                      <a:pt x="352485" y="0"/>
                    </a:cubicBezTo>
                    <a:lnTo>
                      <a:pt x="375917" y="0"/>
                    </a:lnTo>
                    <a:cubicBezTo>
                      <a:pt x="382584" y="0"/>
                      <a:pt x="385442" y="3334"/>
                      <a:pt x="384298" y="10096"/>
                    </a:cubicBezTo>
                    <a:cubicBezTo>
                      <a:pt x="368678" y="96583"/>
                      <a:pt x="334007" y="197072"/>
                      <a:pt x="305527" y="259080"/>
                    </a:cubicBezTo>
                    <a:cubicBezTo>
                      <a:pt x="302193" y="265271"/>
                      <a:pt x="298288" y="268034"/>
                      <a:pt x="291049" y="268034"/>
                    </a:cubicBezTo>
                    <a:lnTo>
                      <a:pt x="269237" y="268034"/>
                    </a:lnTo>
                    <a:cubicBezTo>
                      <a:pt x="261998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598" y="268034"/>
                    </a:cubicBezTo>
                    <a:lnTo>
                      <a:pt x="93977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3C046D0-9753-4230-B74B-EDA7B2E01E77}"/>
                  </a:ext>
                </a:extLst>
              </p:cNvPr>
              <p:cNvSpPr/>
              <p:nvPr/>
            </p:nvSpPr>
            <p:spPr>
              <a:xfrm>
                <a:off x="5451316" y="3294887"/>
                <a:ext cx="246697" cy="279177"/>
              </a:xfrm>
              <a:custGeom>
                <a:avLst/>
                <a:gdLst>
                  <a:gd name="connsiteX0" fmla="*/ 123348 w 246697"/>
                  <a:gd name="connsiteY0" fmla="*/ 279178 h 279177"/>
                  <a:gd name="connsiteX1" fmla="*/ 0 w 246697"/>
                  <a:gd name="connsiteY1" fmla="*/ 139637 h 279177"/>
                  <a:gd name="connsiteX2" fmla="*/ 123348 w 246697"/>
                  <a:gd name="connsiteY2" fmla="*/ 0 h 279177"/>
                  <a:gd name="connsiteX3" fmla="*/ 246697 w 246697"/>
                  <a:gd name="connsiteY3" fmla="*/ 139637 h 279177"/>
                  <a:gd name="connsiteX4" fmla="*/ 123348 w 246697"/>
                  <a:gd name="connsiteY4" fmla="*/ 279178 h 279177"/>
                  <a:gd name="connsiteX5" fmla="*/ 123348 w 246697"/>
                  <a:gd name="connsiteY5" fmla="*/ 244507 h 279177"/>
                  <a:gd name="connsiteX6" fmla="*/ 201453 w 246697"/>
                  <a:gd name="connsiteY6" fmla="*/ 139541 h 279177"/>
                  <a:gd name="connsiteX7" fmla="*/ 123348 w 246697"/>
                  <a:gd name="connsiteY7" fmla="*/ 34576 h 279177"/>
                  <a:gd name="connsiteX8" fmla="*/ 45244 w 246697"/>
                  <a:gd name="connsiteY8" fmla="*/ 139541 h 279177"/>
                  <a:gd name="connsiteX9" fmla="*/ 123348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8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8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8" y="279178"/>
                    </a:cubicBezTo>
                    <a:close/>
                    <a:moveTo>
                      <a:pt x="123348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8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437" y="244507"/>
                      <a:pt x="123348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07E501-818E-4E58-BA38-76B2316C0C8D}"/>
                  </a:ext>
                </a:extLst>
              </p:cNvPr>
              <p:cNvSpPr/>
              <p:nvPr/>
            </p:nvSpPr>
            <p:spPr>
              <a:xfrm>
                <a:off x="5762689" y="3294887"/>
                <a:ext cx="147946" cy="273653"/>
              </a:xfrm>
              <a:custGeom>
                <a:avLst/>
                <a:gdLst>
                  <a:gd name="connsiteX0" fmla="*/ 10096 w 147946"/>
                  <a:gd name="connsiteY0" fmla="*/ 273558 h 273653"/>
                  <a:gd name="connsiteX1" fmla="*/ 0 w 147946"/>
                  <a:gd name="connsiteY1" fmla="*/ 263462 h 273653"/>
                  <a:gd name="connsiteX2" fmla="*/ 0 w 147946"/>
                  <a:gd name="connsiteY2" fmla="*/ 15621 h 273653"/>
                  <a:gd name="connsiteX3" fmla="*/ 10096 w 147946"/>
                  <a:gd name="connsiteY3" fmla="*/ 5525 h 273653"/>
                  <a:gd name="connsiteX4" fmla="*/ 30766 w 147946"/>
                  <a:gd name="connsiteY4" fmla="*/ 5525 h 273653"/>
                  <a:gd name="connsiteX5" fmla="*/ 40862 w 147946"/>
                  <a:gd name="connsiteY5" fmla="*/ 15621 h 273653"/>
                  <a:gd name="connsiteX6" fmla="*/ 40862 w 147946"/>
                  <a:gd name="connsiteY6" fmla="*/ 40767 h 273653"/>
                  <a:gd name="connsiteX7" fmla="*/ 116776 w 147946"/>
                  <a:gd name="connsiteY7" fmla="*/ 0 h 273653"/>
                  <a:gd name="connsiteX8" fmla="*/ 140208 w 147946"/>
                  <a:gd name="connsiteY8" fmla="*/ 2858 h 273653"/>
                  <a:gd name="connsiteX9" fmla="*/ 147447 w 147946"/>
                  <a:gd name="connsiteY9" fmla="*/ 15145 h 273653"/>
                  <a:gd name="connsiteX10" fmla="*/ 142970 w 147946"/>
                  <a:gd name="connsiteY10" fmla="*/ 35814 h 273653"/>
                  <a:gd name="connsiteX11" fmla="*/ 131254 w 147946"/>
                  <a:gd name="connsiteY11" fmla="*/ 43053 h 273653"/>
                  <a:gd name="connsiteX12" fmla="*/ 107822 w 147946"/>
                  <a:gd name="connsiteY12" fmla="*/ 39719 h 273653"/>
                  <a:gd name="connsiteX13" fmla="*/ 43624 w 147946"/>
                  <a:gd name="connsiteY13" fmla="*/ 72104 h 273653"/>
                  <a:gd name="connsiteX14" fmla="*/ 43624 w 147946"/>
                  <a:gd name="connsiteY14" fmla="*/ 263557 h 273653"/>
                  <a:gd name="connsiteX15" fmla="*/ 33528 w 147946"/>
                  <a:gd name="connsiteY15" fmla="*/ 273653 h 273653"/>
                  <a:gd name="connsiteX16" fmla="*/ 10096 w 147946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46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6" y="0"/>
                    </a:cubicBezTo>
                    <a:cubicBezTo>
                      <a:pt x="124015" y="0"/>
                      <a:pt x="132397" y="572"/>
                      <a:pt x="140208" y="2858"/>
                    </a:cubicBezTo>
                    <a:cubicBezTo>
                      <a:pt x="146399" y="4477"/>
                      <a:pt x="149161" y="8954"/>
                      <a:pt x="147447" y="15145"/>
                    </a:cubicBezTo>
                    <a:lnTo>
                      <a:pt x="142970" y="35814"/>
                    </a:lnTo>
                    <a:cubicBezTo>
                      <a:pt x="141351" y="43053"/>
                      <a:pt x="138493" y="44768"/>
                      <a:pt x="131254" y="43053"/>
                    </a:cubicBezTo>
                    <a:cubicBezTo>
                      <a:pt x="123444" y="40767"/>
                      <a:pt x="115633" y="39719"/>
                      <a:pt x="107822" y="39719"/>
                    </a:cubicBezTo>
                    <a:cubicBezTo>
                      <a:pt x="86582" y="39719"/>
                      <a:pt x="60960" y="48101"/>
                      <a:pt x="43624" y="72104"/>
                    </a:cubicBezTo>
                    <a:lnTo>
                      <a:pt x="43624" y="263557"/>
                    </a:lnTo>
                    <a:cubicBezTo>
                      <a:pt x="43624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1025F52-60D2-4920-87E0-85802A3A3905}"/>
                  </a:ext>
                </a:extLst>
              </p:cNvPr>
              <p:cNvSpPr/>
              <p:nvPr/>
            </p:nvSpPr>
            <p:spPr>
              <a:xfrm>
                <a:off x="5957475" y="3167633"/>
                <a:ext cx="43624" cy="400907"/>
              </a:xfrm>
              <a:custGeom>
                <a:avLst/>
                <a:gdLst>
                  <a:gd name="connsiteX0" fmla="*/ 10096 w 43624"/>
                  <a:gd name="connsiteY0" fmla="*/ 400812 h 400907"/>
                  <a:gd name="connsiteX1" fmla="*/ 0 w 43624"/>
                  <a:gd name="connsiteY1" fmla="*/ 390716 h 400907"/>
                  <a:gd name="connsiteX2" fmla="*/ 0 w 43624"/>
                  <a:gd name="connsiteY2" fmla="*/ 10001 h 400907"/>
                  <a:gd name="connsiteX3" fmla="*/ 10096 w 43624"/>
                  <a:gd name="connsiteY3" fmla="*/ 0 h 400907"/>
                  <a:gd name="connsiteX4" fmla="*/ 33528 w 43624"/>
                  <a:gd name="connsiteY4" fmla="*/ 0 h 400907"/>
                  <a:gd name="connsiteX5" fmla="*/ 43625 w 43624"/>
                  <a:gd name="connsiteY5" fmla="*/ 10001 h 400907"/>
                  <a:gd name="connsiteX6" fmla="*/ 43625 w 43624"/>
                  <a:gd name="connsiteY6" fmla="*/ 390811 h 400907"/>
                  <a:gd name="connsiteX7" fmla="*/ 33528 w 43624"/>
                  <a:gd name="connsiteY7" fmla="*/ 400907 h 400907"/>
                  <a:gd name="connsiteX8" fmla="*/ 10096 w 43624"/>
                  <a:gd name="connsiteY8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624" h="400907">
                    <a:moveTo>
                      <a:pt x="10096" y="400812"/>
                    </a:moveTo>
                    <a:cubicBezTo>
                      <a:pt x="2858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3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390811"/>
                    </a:lnTo>
                    <a:cubicBezTo>
                      <a:pt x="43625" y="398050"/>
                      <a:pt x="40863" y="400907"/>
                      <a:pt x="33528" y="400907"/>
                    </a:cubicBezTo>
                    <a:lnTo>
                      <a:pt x="10096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8E80837-B27C-49EC-BD0F-9E045C266BDA}"/>
                  </a:ext>
                </a:extLst>
              </p:cNvPr>
              <p:cNvSpPr/>
              <p:nvPr/>
            </p:nvSpPr>
            <p:spPr>
              <a:xfrm>
                <a:off x="6065679" y="3167633"/>
                <a:ext cx="230695" cy="406336"/>
              </a:xfrm>
              <a:custGeom>
                <a:avLst/>
                <a:gdLst>
                  <a:gd name="connsiteX0" fmla="*/ 199930 w 230695"/>
                  <a:gd name="connsiteY0" fmla="*/ 400812 h 406336"/>
                  <a:gd name="connsiteX1" fmla="*/ 189833 w 230695"/>
                  <a:gd name="connsiteY1" fmla="*/ 390716 h 406336"/>
                  <a:gd name="connsiteX2" fmla="*/ 189833 w 230695"/>
                  <a:gd name="connsiteY2" fmla="*/ 368332 h 406336"/>
                  <a:gd name="connsiteX3" fmla="*/ 112204 w 230695"/>
                  <a:gd name="connsiteY3" fmla="*/ 406337 h 406336"/>
                  <a:gd name="connsiteX4" fmla="*/ 0 w 230695"/>
                  <a:gd name="connsiteY4" fmla="*/ 267367 h 406336"/>
                  <a:gd name="connsiteX5" fmla="*/ 112204 w 230695"/>
                  <a:gd name="connsiteY5" fmla="*/ 127254 h 406336"/>
                  <a:gd name="connsiteX6" fmla="*/ 187071 w 230695"/>
                  <a:gd name="connsiteY6" fmla="*/ 161354 h 406336"/>
                  <a:gd name="connsiteX7" fmla="*/ 187071 w 230695"/>
                  <a:gd name="connsiteY7" fmla="*/ 10001 h 406336"/>
                  <a:gd name="connsiteX8" fmla="*/ 197167 w 230695"/>
                  <a:gd name="connsiteY8" fmla="*/ 0 h 406336"/>
                  <a:gd name="connsiteX9" fmla="*/ 220599 w 230695"/>
                  <a:gd name="connsiteY9" fmla="*/ 0 h 406336"/>
                  <a:gd name="connsiteX10" fmla="*/ 230695 w 230695"/>
                  <a:gd name="connsiteY10" fmla="*/ 10001 h 406336"/>
                  <a:gd name="connsiteX11" fmla="*/ 230695 w 230695"/>
                  <a:gd name="connsiteY11" fmla="*/ 390811 h 406336"/>
                  <a:gd name="connsiteX12" fmla="*/ 220599 w 230695"/>
                  <a:gd name="connsiteY12" fmla="*/ 400907 h 406336"/>
                  <a:gd name="connsiteX13" fmla="*/ 199930 w 230695"/>
                  <a:gd name="connsiteY13" fmla="*/ 400907 h 406336"/>
                  <a:gd name="connsiteX14" fmla="*/ 120682 w 230695"/>
                  <a:gd name="connsiteY14" fmla="*/ 371285 h 406336"/>
                  <a:gd name="connsiteX15" fmla="*/ 187071 w 230695"/>
                  <a:gd name="connsiteY15" fmla="*/ 334423 h 406336"/>
                  <a:gd name="connsiteX16" fmla="*/ 187071 w 230695"/>
                  <a:gd name="connsiteY16" fmla="*/ 199263 h 406336"/>
                  <a:gd name="connsiteX17" fmla="*/ 120682 w 230695"/>
                  <a:gd name="connsiteY17" fmla="*/ 162401 h 406336"/>
                  <a:gd name="connsiteX18" fmla="*/ 45339 w 230695"/>
                  <a:gd name="connsiteY18" fmla="*/ 266795 h 406336"/>
                  <a:gd name="connsiteX19" fmla="*/ 120682 w 230695"/>
                  <a:gd name="connsiteY19" fmla="*/ 371285 h 406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0695" h="406336">
                    <a:moveTo>
                      <a:pt x="199930" y="400812"/>
                    </a:moveTo>
                    <a:cubicBezTo>
                      <a:pt x="192691" y="400812"/>
                      <a:pt x="189833" y="398050"/>
                      <a:pt x="189833" y="390716"/>
                    </a:cubicBezTo>
                    <a:lnTo>
                      <a:pt x="189833" y="368332"/>
                    </a:lnTo>
                    <a:cubicBezTo>
                      <a:pt x="175831" y="389573"/>
                      <a:pt x="151829" y="406337"/>
                      <a:pt x="112204" y="406337"/>
                    </a:cubicBezTo>
                    <a:cubicBezTo>
                      <a:pt x="42386" y="406337"/>
                      <a:pt x="0" y="354997"/>
                      <a:pt x="0" y="267367"/>
                    </a:cubicBezTo>
                    <a:cubicBezTo>
                      <a:pt x="0" y="180308"/>
                      <a:pt x="42386" y="127254"/>
                      <a:pt x="112204" y="127254"/>
                    </a:cubicBezTo>
                    <a:cubicBezTo>
                      <a:pt x="150685" y="127254"/>
                      <a:pt x="174212" y="142875"/>
                      <a:pt x="187071" y="161354"/>
                    </a:cubicBezTo>
                    <a:lnTo>
                      <a:pt x="187071" y="10001"/>
                    </a:lnTo>
                    <a:cubicBezTo>
                      <a:pt x="187071" y="2762"/>
                      <a:pt x="189833" y="0"/>
                      <a:pt x="197167" y="0"/>
                    </a:cubicBezTo>
                    <a:lnTo>
                      <a:pt x="220599" y="0"/>
                    </a:lnTo>
                    <a:cubicBezTo>
                      <a:pt x="227838" y="0"/>
                      <a:pt x="230695" y="2762"/>
                      <a:pt x="230695" y="10001"/>
                    </a:cubicBezTo>
                    <a:lnTo>
                      <a:pt x="230695" y="390811"/>
                    </a:lnTo>
                    <a:cubicBezTo>
                      <a:pt x="230695" y="398050"/>
                      <a:pt x="227933" y="400907"/>
                      <a:pt x="220599" y="400907"/>
                    </a:cubicBezTo>
                    <a:lnTo>
                      <a:pt x="199930" y="400907"/>
                    </a:lnTo>
                    <a:close/>
                    <a:moveTo>
                      <a:pt x="120682" y="371285"/>
                    </a:moveTo>
                    <a:cubicBezTo>
                      <a:pt x="146399" y="371285"/>
                      <a:pt x="170402" y="360617"/>
                      <a:pt x="187071" y="334423"/>
                    </a:cubicBezTo>
                    <a:lnTo>
                      <a:pt x="187071" y="199263"/>
                    </a:lnTo>
                    <a:cubicBezTo>
                      <a:pt x="170307" y="172974"/>
                      <a:pt x="146304" y="162401"/>
                      <a:pt x="120682" y="162401"/>
                    </a:cubicBezTo>
                    <a:cubicBezTo>
                      <a:pt x="75438" y="162401"/>
                      <a:pt x="45339" y="196977"/>
                      <a:pt x="45339" y="266795"/>
                    </a:cubicBezTo>
                    <a:cubicBezTo>
                      <a:pt x="45244" y="336614"/>
                      <a:pt x="75438" y="371285"/>
                      <a:pt x="120682" y="3712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322C621-39E0-4502-8562-FFFD8297691C}"/>
                  </a:ext>
                </a:extLst>
              </p:cNvPr>
              <p:cNvSpPr/>
              <p:nvPr/>
            </p:nvSpPr>
            <p:spPr>
              <a:xfrm>
                <a:off x="6462014" y="3228403"/>
                <a:ext cx="176048" cy="345662"/>
              </a:xfrm>
              <a:custGeom>
                <a:avLst/>
                <a:gdLst>
                  <a:gd name="connsiteX0" fmla="*/ 10001 w 176048"/>
                  <a:gd name="connsiteY0" fmla="*/ 106108 h 345662"/>
                  <a:gd name="connsiteX1" fmla="*/ 0 w 176048"/>
                  <a:gd name="connsiteY1" fmla="*/ 96107 h 345662"/>
                  <a:gd name="connsiteX2" fmla="*/ 0 w 176048"/>
                  <a:gd name="connsiteY2" fmla="*/ 82105 h 345662"/>
                  <a:gd name="connsiteX3" fmla="*/ 10001 w 176048"/>
                  <a:gd name="connsiteY3" fmla="*/ 72009 h 345662"/>
                  <a:gd name="connsiteX4" fmla="*/ 45720 w 176048"/>
                  <a:gd name="connsiteY4" fmla="*/ 72009 h 345662"/>
                  <a:gd name="connsiteX5" fmla="*/ 45720 w 176048"/>
                  <a:gd name="connsiteY5" fmla="*/ 10096 h 345662"/>
                  <a:gd name="connsiteX6" fmla="*/ 55816 w 176048"/>
                  <a:gd name="connsiteY6" fmla="*/ 0 h 345662"/>
                  <a:gd name="connsiteX7" fmla="*/ 79248 w 176048"/>
                  <a:gd name="connsiteY7" fmla="*/ 0 h 345662"/>
                  <a:gd name="connsiteX8" fmla="*/ 89345 w 176048"/>
                  <a:gd name="connsiteY8" fmla="*/ 10096 h 345662"/>
                  <a:gd name="connsiteX9" fmla="*/ 89345 w 176048"/>
                  <a:gd name="connsiteY9" fmla="*/ 72104 h 345662"/>
                  <a:gd name="connsiteX10" fmla="*/ 165259 w 176048"/>
                  <a:gd name="connsiteY10" fmla="*/ 72104 h 345662"/>
                  <a:gd name="connsiteX11" fmla="*/ 175355 w 176048"/>
                  <a:gd name="connsiteY11" fmla="*/ 82201 h 345662"/>
                  <a:gd name="connsiteX12" fmla="*/ 175355 w 176048"/>
                  <a:gd name="connsiteY12" fmla="*/ 96202 h 345662"/>
                  <a:gd name="connsiteX13" fmla="*/ 165259 w 176048"/>
                  <a:gd name="connsiteY13" fmla="*/ 106204 h 345662"/>
                  <a:gd name="connsiteX14" fmla="*/ 89345 w 176048"/>
                  <a:gd name="connsiteY14" fmla="*/ 106204 h 345662"/>
                  <a:gd name="connsiteX15" fmla="*/ 89345 w 176048"/>
                  <a:gd name="connsiteY15" fmla="*/ 263652 h 345662"/>
                  <a:gd name="connsiteX16" fmla="*/ 124492 w 176048"/>
                  <a:gd name="connsiteY16" fmla="*/ 309467 h 345662"/>
                  <a:gd name="connsiteX17" fmla="*/ 156305 w 176048"/>
                  <a:gd name="connsiteY17" fmla="*/ 300514 h 345662"/>
                  <a:gd name="connsiteX18" fmla="*/ 168593 w 176048"/>
                  <a:gd name="connsiteY18" fmla="*/ 304419 h 345662"/>
                  <a:gd name="connsiteX19" fmla="*/ 174688 w 176048"/>
                  <a:gd name="connsiteY19" fmla="*/ 318897 h 345662"/>
                  <a:gd name="connsiteX20" fmla="*/ 170212 w 176048"/>
                  <a:gd name="connsiteY20" fmla="*/ 333375 h 345662"/>
                  <a:gd name="connsiteX21" fmla="*/ 118872 w 176048"/>
                  <a:gd name="connsiteY21" fmla="*/ 345662 h 345662"/>
                  <a:gd name="connsiteX22" fmla="*/ 45720 w 176048"/>
                  <a:gd name="connsiteY22" fmla="*/ 265271 h 345662"/>
                  <a:gd name="connsiteX23" fmla="*/ 45720 w 176048"/>
                  <a:gd name="connsiteY23" fmla="*/ 106108 h 345662"/>
                  <a:gd name="connsiteX24" fmla="*/ 10001 w 176048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8" h="345662">
                    <a:moveTo>
                      <a:pt x="10001" y="106108"/>
                    </a:moveTo>
                    <a:cubicBezTo>
                      <a:pt x="2762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2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7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5" y="74867"/>
                      <a:pt x="175355" y="82201"/>
                    </a:cubicBezTo>
                    <a:lnTo>
                      <a:pt x="175355" y="96202"/>
                    </a:lnTo>
                    <a:cubicBezTo>
                      <a:pt x="175355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5" y="306134"/>
                      <a:pt x="156305" y="300514"/>
                    </a:cubicBezTo>
                    <a:cubicBezTo>
                      <a:pt x="162496" y="297180"/>
                      <a:pt x="165830" y="298228"/>
                      <a:pt x="168593" y="304419"/>
                    </a:cubicBezTo>
                    <a:lnTo>
                      <a:pt x="174688" y="318897"/>
                    </a:lnTo>
                    <a:cubicBezTo>
                      <a:pt x="177546" y="325565"/>
                      <a:pt x="175831" y="330041"/>
                      <a:pt x="170212" y="333375"/>
                    </a:cubicBezTo>
                    <a:cubicBezTo>
                      <a:pt x="154591" y="342328"/>
                      <a:pt x="137255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E1DA50-FC90-4046-8F6A-A1F49FE83ED5}"/>
                  </a:ext>
                </a:extLst>
              </p:cNvPr>
              <p:cNvSpPr/>
              <p:nvPr/>
            </p:nvSpPr>
            <p:spPr>
              <a:xfrm>
                <a:off x="6691948" y="3167633"/>
                <a:ext cx="216122" cy="400907"/>
              </a:xfrm>
              <a:custGeom>
                <a:avLst/>
                <a:gdLst>
                  <a:gd name="connsiteX0" fmla="*/ 10096 w 216122"/>
                  <a:gd name="connsiteY0" fmla="*/ 400812 h 400907"/>
                  <a:gd name="connsiteX1" fmla="*/ 0 w 216122"/>
                  <a:gd name="connsiteY1" fmla="*/ 390716 h 400907"/>
                  <a:gd name="connsiteX2" fmla="*/ 0 w 216122"/>
                  <a:gd name="connsiteY2" fmla="*/ 10001 h 400907"/>
                  <a:gd name="connsiteX3" fmla="*/ 10096 w 216122"/>
                  <a:gd name="connsiteY3" fmla="*/ 0 h 400907"/>
                  <a:gd name="connsiteX4" fmla="*/ 33528 w 216122"/>
                  <a:gd name="connsiteY4" fmla="*/ 0 h 400907"/>
                  <a:gd name="connsiteX5" fmla="*/ 43624 w 216122"/>
                  <a:gd name="connsiteY5" fmla="*/ 10001 h 400907"/>
                  <a:gd name="connsiteX6" fmla="*/ 43624 w 216122"/>
                  <a:gd name="connsiteY6" fmla="*/ 162401 h 400907"/>
                  <a:gd name="connsiteX7" fmla="*/ 122872 w 216122"/>
                  <a:gd name="connsiteY7" fmla="*/ 127254 h 400907"/>
                  <a:gd name="connsiteX8" fmla="*/ 216122 w 216122"/>
                  <a:gd name="connsiteY8" fmla="*/ 228886 h 400907"/>
                  <a:gd name="connsiteX9" fmla="*/ 216122 w 216122"/>
                  <a:gd name="connsiteY9" fmla="*/ 390811 h 400907"/>
                  <a:gd name="connsiteX10" fmla="*/ 206026 w 216122"/>
                  <a:gd name="connsiteY10" fmla="*/ 400907 h 400907"/>
                  <a:gd name="connsiteX11" fmla="*/ 182594 w 216122"/>
                  <a:gd name="connsiteY11" fmla="*/ 400907 h 400907"/>
                  <a:gd name="connsiteX12" fmla="*/ 172498 w 216122"/>
                  <a:gd name="connsiteY12" fmla="*/ 390811 h 400907"/>
                  <a:gd name="connsiteX13" fmla="*/ 172498 w 216122"/>
                  <a:gd name="connsiteY13" fmla="*/ 232791 h 400907"/>
                  <a:gd name="connsiteX14" fmla="*/ 114395 w 216122"/>
                  <a:gd name="connsiteY14" fmla="*/ 163544 h 400907"/>
                  <a:gd name="connsiteX15" fmla="*/ 43529 w 216122"/>
                  <a:gd name="connsiteY15" fmla="*/ 199263 h 400907"/>
                  <a:gd name="connsiteX16" fmla="*/ 43529 w 216122"/>
                  <a:gd name="connsiteY16" fmla="*/ 390716 h 400907"/>
                  <a:gd name="connsiteX17" fmla="*/ 33432 w 216122"/>
                  <a:gd name="connsiteY17" fmla="*/ 400812 h 400907"/>
                  <a:gd name="connsiteX18" fmla="*/ 10096 w 216122"/>
                  <a:gd name="connsiteY18" fmla="*/ 400812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122" h="400907">
                    <a:moveTo>
                      <a:pt x="10096" y="400812"/>
                    </a:move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4" y="2762"/>
                      <a:pt x="43624" y="10001"/>
                    </a:cubicBezTo>
                    <a:lnTo>
                      <a:pt x="43624" y="162401"/>
                    </a:lnTo>
                    <a:cubicBezTo>
                      <a:pt x="59245" y="143923"/>
                      <a:pt x="83248" y="127254"/>
                      <a:pt x="122872" y="127254"/>
                    </a:cubicBezTo>
                    <a:cubicBezTo>
                      <a:pt x="189833" y="127254"/>
                      <a:pt x="216122" y="174689"/>
                      <a:pt x="216122" y="228886"/>
                    </a:cubicBezTo>
                    <a:lnTo>
                      <a:pt x="216122" y="390811"/>
                    </a:lnTo>
                    <a:cubicBezTo>
                      <a:pt x="216122" y="398050"/>
                      <a:pt x="213360" y="400907"/>
                      <a:pt x="206026" y="400907"/>
                    </a:cubicBezTo>
                    <a:lnTo>
                      <a:pt x="182594" y="400907"/>
                    </a:lnTo>
                    <a:cubicBezTo>
                      <a:pt x="175355" y="400907"/>
                      <a:pt x="172498" y="398145"/>
                      <a:pt x="172498" y="390811"/>
                    </a:cubicBezTo>
                    <a:lnTo>
                      <a:pt x="172498" y="232791"/>
                    </a:lnTo>
                    <a:cubicBezTo>
                      <a:pt x="172498" y="201549"/>
                      <a:pt x="161925" y="163544"/>
                      <a:pt x="114395" y="163544"/>
                    </a:cubicBezTo>
                    <a:cubicBezTo>
                      <a:pt x="90964" y="163544"/>
                      <a:pt x="63055" y="172498"/>
                      <a:pt x="43529" y="199263"/>
                    </a:cubicBezTo>
                    <a:lnTo>
                      <a:pt x="43529" y="390716"/>
                    </a:lnTo>
                    <a:cubicBezTo>
                      <a:pt x="43529" y="397955"/>
                      <a:pt x="40767" y="400812"/>
                      <a:pt x="33432" y="400812"/>
                    </a:cubicBezTo>
                    <a:lnTo>
                      <a:pt x="10096" y="40081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EDA7DE4-6A1B-4A7E-A711-6E64C8A2B21D}"/>
                  </a:ext>
                </a:extLst>
              </p:cNvPr>
              <p:cNvSpPr/>
              <p:nvPr/>
            </p:nvSpPr>
            <p:spPr>
              <a:xfrm>
                <a:off x="6973221" y="3294697"/>
                <a:ext cx="213360" cy="279272"/>
              </a:xfrm>
              <a:custGeom>
                <a:avLst/>
                <a:gdLst>
                  <a:gd name="connsiteX0" fmla="*/ 182594 w 213360"/>
                  <a:gd name="connsiteY0" fmla="*/ 273748 h 279272"/>
                  <a:gd name="connsiteX1" fmla="*/ 172498 w 213360"/>
                  <a:gd name="connsiteY1" fmla="*/ 263652 h 279272"/>
                  <a:gd name="connsiteX2" fmla="*/ 172498 w 213360"/>
                  <a:gd name="connsiteY2" fmla="*/ 239649 h 279272"/>
                  <a:gd name="connsiteX3" fmla="*/ 89345 w 213360"/>
                  <a:gd name="connsiteY3" fmla="*/ 279273 h 279272"/>
                  <a:gd name="connsiteX4" fmla="*/ 0 w 213360"/>
                  <a:gd name="connsiteY4" fmla="*/ 198311 h 279272"/>
                  <a:gd name="connsiteX5" fmla="*/ 106585 w 213360"/>
                  <a:gd name="connsiteY5" fmla="*/ 115633 h 279272"/>
                  <a:gd name="connsiteX6" fmla="*/ 169736 w 213360"/>
                  <a:gd name="connsiteY6" fmla="*/ 126206 h 279272"/>
                  <a:gd name="connsiteX7" fmla="*/ 169736 w 213360"/>
                  <a:gd name="connsiteY7" fmla="*/ 103918 h 279272"/>
                  <a:gd name="connsiteX8" fmla="*/ 106585 w 213360"/>
                  <a:gd name="connsiteY8" fmla="*/ 36862 h 279272"/>
                  <a:gd name="connsiteX9" fmla="*/ 36766 w 213360"/>
                  <a:gd name="connsiteY9" fmla="*/ 59246 h 279272"/>
                  <a:gd name="connsiteX10" fmla="*/ 22860 w 213360"/>
                  <a:gd name="connsiteY10" fmla="*/ 56959 h 279272"/>
                  <a:gd name="connsiteX11" fmla="*/ 13907 w 213360"/>
                  <a:gd name="connsiteY11" fmla="*/ 44101 h 279272"/>
                  <a:gd name="connsiteX12" fmla="*/ 16193 w 213360"/>
                  <a:gd name="connsiteY12" fmla="*/ 29623 h 279272"/>
                  <a:gd name="connsiteX13" fmla="*/ 110585 w 213360"/>
                  <a:gd name="connsiteY13" fmla="*/ 0 h 279272"/>
                  <a:gd name="connsiteX14" fmla="*/ 213360 w 213360"/>
                  <a:gd name="connsiteY14" fmla="*/ 97155 h 279272"/>
                  <a:gd name="connsiteX15" fmla="*/ 213360 w 213360"/>
                  <a:gd name="connsiteY15" fmla="*/ 263557 h 279272"/>
                  <a:gd name="connsiteX16" fmla="*/ 203264 w 213360"/>
                  <a:gd name="connsiteY16" fmla="*/ 273653 h 279272"/>
                  <a:gd name="connsiteX17" fmla="*/ 182594 w 213360"/>
                  <a:gd name="connsiteY17" fmla="*/ 273653 h 279272"/>
                  <a:gd name="connsiteX18" fmla="*/ 169736 w 213360"/>
                  <a:gd name="connsiteY18" fmla="*/ 205645 h 279272"/>
                  <a:gd name="connsiteX19" fmla="*/ 169736 w 213360"/>
                  <a:gd name="connsiteY19" fmla="*/ 158210 h 279272"/>
                  <a:gd name="connsiteX20" fmla="*/ 112205 w 213360"/>
                  <a:gd name="connsiteY20" fmla="*/ 149257 h 279272"/>
                  <a:gd name="connsiteX21" fmla="*/ 44101 w 213360"/>
                  <a:gd name="connsiteY21" fmla="*/ 197263 h 279272"/>
                  <a:gd name="connsiteX22" fmla="*/ 96584 w 213360"/>
                  <a:gd name="connsiteY22" fmla="*/ 244126 h 279272"/>
                  <a:gd name="connsiteX23" fmla="*/ 169736 w 213360"/>
                  <a:gd name="connsiteY23" fmla="*/ 205645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3360" h="279272">
                    <a:moveTo>
                      <a:pt x="182594" y="273748"/>
                    </a:moveTo>
                    <a:cubicBezTo>
                      <a:pt x="175356" y="273748"/>
                      <a:pt x="172498" y="270986"/>
                      <a:pt x="172498" y="263652"/>
                    </a:cubicBezTo>
                    <a:lnTo>
                      <a:pt x="172498" y="239649"/>
                    </a:lnTo>
                    <a:cubicBezTo>
                      <a:pt x="157925" y="258604"/>
                      <a:pt x="134017" y="279273"/>
                      <a:pt x="89345" y="279273"/>
                    </a:cubicBezTo>
                    <a:cubicBezTo>
                      <a:pt x="31242" y="279273"/>
                      <a:pt x="0" y="244697"/>
                      <a:pt x="0" y="198311"/>
                    </a:cubicBezTo>
                    <a:cubicBezTo>
                      <a:pt x="0" y="151448"/>
                      <a:pt x="32957" y="115633"/>
                      <a:pt x="106585" y="115633"/>
                    </a:cubicBezTo>
                    <a:cubicBezTo>
                      <a:pt x="132874" y="115633"/>
                      <a:pt x="155162" y="120110"/>
                      <a:pt x="169736" y="126206"/>
                    </a:cubicBezTo>
                    <a:lnTo>
                      <a:pt x="169736" y="103918"/>
                    </a:lnTo>
                    <a:cubicBezTo>
                      <a:pt x="169736" y="70961"/>
                      <a:pt x="159639" y="36862"/>
                      <a:pt x="106585" y="36862"/>
                    </a:cubicBezTo>
                    <a:cubicBezTo>
                      <a:pt x="82010" y="36862"/>
                      <a:pt x="55816" y="44101"/>
                      <a:pt x="36766" y="59246"/>
                    </a:cubicBezTo>
                    <a:cubicBezTo>
                      <a:pt x="30671" y="63722"/>
                      <a:pt x="27241" y="63151"/>
                      <a:pt x="22860" y="56959"/>
                    </a:cubicBezTo>
                    <a:lnTo>
                      <a:pt x="13907" y="44101"/>
                    </a:lnTo>
                    <a:cubicBezTo>
                      <a:pt x="10573" y="38576"/>
                      <a:pt x="11144" y="33528"/>
                      <a:pt x="16193" y="29623"/>
                    </a:cubicBezTo>
                    <a:cubicBezTo>
                      <a:pt x="39053" y="10668"/>
                      <a:pt x="73152" y="0"/>
                      <a:pt x="110585" y="0"/>
                    </a:cubicBezTo>
                    <a:cubicBezTo>
                      <a:pt x="183166" y="0"/>
                      <a:pt x="213360" y="39624"/>
                      <a:pt x="213360" y="97155"/>
                    </a:cubicBezTo>
                    <a:lnTo>
                      <a:pt x="213360" y="263557"/>
                    </a:lnTo>
                    <a:cubicBezTo>
                      <a:pt x="213360" y="270796"/>
                      <a:pt x="210503" y="273653"/>
                      <a:pt x="203264" y="273653"/>
                    </a:cubicBezTo>
                    <a:lnTo>
                      <a:pt x="182594" y="273653"/>
                    </a:lnTo>
                    <a:close/>
                    <a:moveTo>
                      <a:pt x="169736" y="205645"/>
                    </a:moveTo>
                    <a:lnTo>
                      <a:pt x="169736" y="158210"/>
                    </a:lnTo>
                    <a:cubicBezTo>
                      <a:pt x="155162" y="151543"/>
                      <a:pt x="128968" y="149257"/>
                      <a:pt x="112205" y="149257"/>
                    </a:cubicBezTo>
                    <a:cubicBezTo>
                      <a:pt x="61913" y="149257"/>
                      <a:pt x="44101" y="169354"/>
                      <a:pt x="44101" y="197263"/>
                    </a:cubicBezTo>
                    <a:cubicBezTo>
                      <a:pt x="44101" y="219551"/>
                      <a:pt x="55245" y="244126"/>
                      <a:pt x="96584" y="244126"/>
                    </a:cubicBezTo>
                    <a:cubicBezTo>
                      <a:pt x="124492" y="244221"/>
                      <a:pt x="150781" y="232981"/>
                      <a:pt x="169736" y="205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D0770C1-C595-4208-ABA6-A6E328A53740}"/>
                  </a:ext>
                </a:extLst>
              </p:cNvPr>
              <p:cNvSpPr/>
              <p:nvPr/>
            </p:nvSpPr>
            <p:spPr>
              <a:xfrm>
                <a:off x="7234491" y="3228403"/>
                <a:ext cx="176049" cy="345662"/>
              </a:xfrm>
              <a:custGeom>
                <a:avLst/>
                <a:gdLst>
                  <a:gd name="connsiteX0" fmla="*/ 10001 w 176049"/>
                  <a:gd name="connsiteY0" fmla="*/ 106108 h 345662"/>
                  <a:gd name="connsiteX1" fmla="*/ 0 w 176049"/>
                  <a:gd name="connsiteY1" fmla="*/ 96107 h 345662"/>
                  <a:gd name="connsiteX2" fmla="*/ 0 w 176049"/>
                  <a:gd name="connsiteY2" fmla="*/ 82105 h 345662"/>
                  <a:gd name="connsiteX3" fmla="*/ 10001 w 176049"/>
                  <a:gd name="connsiteY3" fmla="*/ 72009 h 345662"/>
                  <a:gd name="connsiteX4" fmla="*/ 45720 w 176049"/>
                  <a:gd name="connsiteY4" fmla="*/ 72009 h 345662"/>
                  <a:gd name="connsiteX5" fmla="*/ 45720 w 176049"/>
                  <a:gd name="connsiteY5" fmla="*/ 10096 h 345662"/>
                  <a:gd name="connsiteX6" fmla="*/ 55816 w 176049"/>
                  <a:gd name="connsiteY6" fmla="*/ 0 h 345662"/>
                  <a:gd name="connsiteX7" fmla="*/ 79248 w 176049"/>
                  <a:gd name="connsiteY7" fmla="*/ 0 h 345662"/>
                  <a:gd name="connsiteX8" fmla="*/ 89345 w 176049"/>
                  <a:gd name="connsiteY8" fmla="*/ 10096 h 345662"/>
                  <a:gd name="connsiteX9" fmla="*/ 89345 w 176049"/>
                  <a:gd name="connsiteY9" fmla="*/ 72104 h 345662"/>
                  <a:gd name="connsiteX10" fmla="*/ 165259 w 176049"/>
                  <a:gd name="connsiteY10" fmla="*/ 72104 h 345662"/>
                  <a:gd name="connsiteX11" fmla="*/ 175356 w 176049"/>
                  <a:gd name="connsiteY11" fmla="*/ 82201 h 345662"/>
                  <a:gd name="connsiteX12" fmla="*/ 175356 w 176049"/>
                  <a:gd name="connsiteY12" fmla="*/ 96202 h 345662"/>
                  <a:gd name="connsiteX13" fmla="*/ 165259 w 176049"/>
                  <a:gd name="connsiteY13" fmla="*/ 106204 h 345662"/>
                  <a:gd name="connsiteX14" fmla="*/ 89345 w 176049"/>
                  <a:gd name="connsiteY14" fmla="*/ 106204 h 345662"/>
                  <a:gd name="connsiteX15" fmla="*/ 89345 w 176049"/>
                  <a:gd name="connsiteY15" fmla="*/ 263652 h 345662"/>
                  <a:gd name="connsiteX16" fmla="*/ 124492 w 176049"/>
                  <a:gd name="connsiteY16" fmla="*/ 309467 h 345662"/>
                  <a:gd name="connsiteX17" fmla="*/ 156306 w 176049"/>
                  <a:gd name="connsiteY17" fmla="*/ 300514 h 345662"/>
                  <a:gd name="connsiteX18" fmla="*/ 168593 w 176049"/>
                  <a:gd name="connsiteY18" fmla="*/ 304419 h 345662"/>
                  <a:gd name="connsiteX19" fmla="*/ 174689 w 176049"/>
                  <a:gd name="connsiteY19" fmla="*/ 318897 h 345662"/>
                  <a:gd name="connsiteX20" fmla="*/ 170212 w 176049"/>
                  <a:gd name="connsiteY20" fmla="*/ 333375 h 345662"/>
                  <a:gd name="connsiteX21" fmla="*/ 118872 w 176049"/>
                  <a:gd name="connsiteY21" fmla="*/ 345662 h 345662"/>
                  <a:gd name="connsiteX22" fmla="*/ 45720 w 176049"/>
                  <a:gd name="connsiteY22" fmla="*/ 265271 h 345662"/>
                  <a:gd name="connsiteX23" fmla="*/ 45720 w 176049"/>
                  <a:gd name="connsiteY23" fmla="*/ 106108 h 345662"/>
                  <a:gd name="connsiteX24" fmla="*/ 10001 w 176049"/>
                  <a:gd name="connsiteY24" fmla="*/ 106108 h 3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6049" h="345662">
                    <a:moveTo>
                      <a:pt x="10001" y="106108"/>
                    </a:moveTo>
                    <a:cubicBezTo>
                      <a:pt x="2763" y="106108"/>
                      <a:pt x="0" y="103346"/>
                      <a:pt x="0" y="96107"/>
                    </a:cubicBezTo>
                    <a:lnTo>
                      <a:pt x="0" y="82105"/>
                    </a:lnTo>
                    <a:cubicBezTo>
                      <a:pt x="0" y="74867"/>
                      <a:pt x="2763" y="72009"/>
                      <a:pt x="10001" y="72009"/>
                    </a:cubicBezTo>
                    <a:lnTo>
                      <a:pt x="45720" y="72009"/>
                    </a:lnTo>
                    <a:lnTo>
                      <a:pt x="45720" y="10096"/>
                    </a:lnTo>
                    <a:cubicBezTo>
                      <a:pt x="45720" y="2857"/>
                      <a:pt x="48578" y="0"/>
                      <a:pt x="55816" y="0"/>
                    </a:cubicBezTo>
                    <a:lnTo>
                      <a:pt x="79248" y="0"/>
                    </a:lnTo>
                    <a:cubicBezTo>
                      <a:pt x="86487" y="0"/>
                      <a:pt x="89345" y="2762"/>
                      <a:pt x="89345" y="10096"/>
                    </a:cubicBezTo>
                    <a:lnTo>
                      <a:pt x="89345" y="72104"/>
                    </a:lnTo>
                    <a:lnTo>
                      <a:pt x="165259" y="72104"/>
                    </a:lnTo>
                    <a:cubicBezTo>
                      <a:pt x="172498" y="72104"/>
                      <a:pt x="175356" y="74867"/>
                      <a:pt x="175356" y="82201"/>
                    </a:cubicBezTo>
                    <a:lnTo>
                      <a:pt x="175356" y="96202"/>
                    </a:lnTo>
                    <a:cubicBezTo>
                      <a:pt x="175356" y="103442"/>
                      <a:pt x="172593" y="106204"/>
                      <a:pt x="165259" y="106204"/>
                    </a:cubicBezTo>
                    <a:lnTo>
                      <a:pt x="89345" y="106204"/>
                    </a:lnTo>
                    <a:lnTo>
                      <a:pt x="89345" y="263652"/>
                    </a:lnTo>
                    <a:cubicBezTo>
                      <a:pt x="89345" y="293275"/>
                      <a:pt x="98298" y="309467"/>
                      <a:pt x="124492" y="309467"/>
                    </a:cubicBezTo>
                    <a:cubicBezTo>
                      <a:pt x="136779" y="309467"/>
                      <a:pt x="146876" y="306134"/>
                      <a:pt x="156306" y="300514"/>
                    </a:cubicBezTo>
                    <a:cubicBezTo>
                      <a:pt x="162496" y="297180"/>
                      <a:pt x="165831" y="298228"/>
                      <a:pt x="168593" y="304419"/>
                    </a:cubicBezTo>
                    <a:lnTo>
                      <a:pt x="174689" y="318897"/>
                    </a:lnTo>
                    <a:cubicBezTo>
                      <a:pt x="177546" y="325565"/>
                      <a:pt x="175832" y="330041"/>
                      <a:pt x="170212" y="333375"/>
                    </a:cubicBezTo>
                    <a:cubicBezTo>
                      <a:pt x="154591" y="342328"/>
                      <a:pt x="137256" y="345662"/>
                      <a:pt x="118872" y="345662"/>
                    </a:cubicBezTo>
                    <a:cubicBezTo>
                      <a:pt x="72009" y="345662"/>
                      <a:pt x="45720" y="324421"/>
                      <a:pt x="45720" y="265271"/>
                    </a:cubicBezTo>
                    <a:lnTo>
                      <a:pt x="45720" y="106108"/>
                    </a:lnTo>
                    <a:lnTo>
                      <a:pt x="10001" y="1061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44DC65-BD28-420E-ABB8-529967970C39}"/>
                  </a:ext>
                </a:extLst>
              </p:cNvPr>
              <p:cNvSpPr/>
              <p:nvPr/>
            </p:nvSpPr>
            <p:spPr>
              <a:xfrm>
                <a:off x="7552376" y="3300412"/>
                <a:ext cx="384644" cy="268033"/>
              </a:xfrm>
              <a:custGeom>
                <a:avLst/>
                <a:gdLst>
                  <a:gd name="connsiteX0" fmla="*/ 93976 w 384644"/>
                  <a:gd name="connsiteY0" fmla="*/ 268034 h 268033"/>
                  <a:gd name="connsiteX1" fmla="*/ 79499 w 384644"/>
                  <a:gd name="connsiteY1" fmla="*/ 259080 h 268033"/>
                  <a:gd name="connsiteX2" fmla="*/ 251 w 384644"/>
                  <a:gd name="connsiteY2" fmla="*/ 10096 h 268033"/>
                  <a:gd name="connsiteX3" fmla="*/ 8633 w 384644"/>
                  <a:gd name="connsiteY3" fmla="*/ 0 h 268033"/>
                  <a:gd name="connsiteX4" fmla="*/ 32635 w 384644"/>
                  <a:gd name="connsiteY4" fmla="*/ 0 h 268033"/>
                  <a:gd name="connsiteX5" fmla="*/ 44351 w 384644"/>
                  <a:gd name="connsiteY5" fmla="*/ 10096 h 268033"/>
                  <a:gd name="connsiteX6" fmla="*/ 105788 w 384644"/>
                  <a:gd name="connsiteY6" fmla="*/ 224504 h 268033"/>
                  <a:gd name="connsiteX7" fmla="*/ 171129 w 384644"/>
                  <a:gd name="connsiteY7" fmla="*/ 10096 h 268033"/>
                  <a:gd name="connsiteX8" fmla="*/ 182845 w 384644"/>
                  <a:gd name="connsiteY8" fmla="*/ 0 h 268033"/>
                  <a:gd name="connsiteX9" fmla="*/ 201799 w 384644"/>
                  <a:gd name="connsiteY9" fmla="*/ 0 h 268033"/>
                  <a:gd name="connsiteX10" fmla="*/ 213515 w 384644"/>
                  <a:gd name="connsiteY10" fmla="*/ 10096 h 268033"/>
                  <a:gd name="connsiteX11" fmla="*/ 279428 w 384644"/>
                  <a:gd name="connsiteY11" fmla="*/ 224504 h 268033"/>
                  <a:gd name="connsiteX12" fmla="*/ 340865 w 384644"/>
                  <a:gd name="connsiteY12" fmla="*/ 10096 h 268033"/>
                  <a:gd name="connsiteX13" fmla="*/ 352580 w 384644"/>
                  <a:gd name="connsiteY13" fmla="*/ 0 h 268033"/>
                  <a:gd name="connsiteX14" fmla="*/ 376012 w 384644"/>
                  <a:gd name="connsiteY14" fmla="*/ 0 h 268033"/>
                  <a:gd name="connsiteX15" fmla="*/ 384394 w 384644"/>
                  <a:gd name="connsiteY15" fmla="*/ 10096 h 268033"/>
                  <a:gd name="connsiteX16" fmla="*/ 305622 w 384644"/>
                  <a:gd name="connsiteY16" fmla="*/ 259080 h 268033"/>
                  <a:gd name="connsiteX17" fmla="*/ 291144 w 384644"/>
                  <a:gd name="connsiteY17" fmla="*/ 268034 h 268033"/>
                  <a:gd name="connsiteX18" fmla="*/ 269237 w 384644"/>
                  <a:gd name="connsiteY18" fmla="*/ 268034 h 268033"/>
                  <a:gd name="connsiteX19" fmla="*/ 255235 w 384644"/>
                  <a:gd name="connsiteY19" fmla="*/ 259080 h 268033"/>
                  <a:gd name="connsiteX20" fmla="*/ 192084 w 384644"/>
                  <a:gd name="connsiteY20" fmla="*/ 65913 h 268033"/>
                  <a:gd name="connsiteX21" fmla="*/ 129600 w 384644"/>
                  <a:gd name="connsiteY21" fmla="*/ 258509 h 268033"/>
                  <a:gd name="connsiteX22" fmla="*/ 115694 w 384644"/>
                  <a:gd name="connsiteY22" fmla="*/ 268034 h 268033"/>
                  <a:gd name="connsiteX23" fmla="*/ 93976 w 384644"/>
                  <a:gd name="connsiteY23" fmla="*/ 268034 h 268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4644" h="268033">
                    <a:moveTo>
                      <a:pt x="93976" y="268034"/>
                    </a:moveTo>
                    <a:cubicBezTo>
                      <a:pt x="86738" y="268034"/>
                      <a:pt x="82832" y="265271"/>
                      <a:pt x="79499" y="259080"/>
                    </a:cubicBezTo>
                    <a:cubicBezTo>
                      <a:pt x="51019" y="197644"/>
                      <a:pt x="16443" y="96583"/>
                      <a:pt x="251" y="10096"/>
                    </a:cubicBezTo>
                    <a:cubicBezTo>
                      <a:pt x="-892" y="3334"/>
                      <a:pt x="1870" y="0"/>
                      <a:pt x="8633" y="0"/>
                    </a:cubicBezTo>
                    <a:lnTo>
                      <a:pt x="32635" y="0"/>
                    </a:lnTo>
                    <a:cubicBezTo>
                      <a:pt x="39874" y="0"/>
                      <a:pt x="43304" y="2762"/>
                      <a:pt x="44351" y="10096"/>
                    </a:cubicBezTo>
                    <a:cubicBezTo>
                      <a:pt x="57210" y="82677"/>
                      <a:pt x="82832" y="169736"/>
                      <a:pt x="105788" y="224504"/>
                    </a:cubicBezTo>
                    <a:cubicBezTo>
                      <a:pt x="130933" y="169831"/>
                      <a:pt x="158270" y="82677"/>
                      <a:pt x="171129" y="10096"/>
                    </a:cubicBezTo>
                    <a:cubicBezTo>
                      <a:pt x="172272" y="2858"/>
                      <a:pt x="175606" y="0"/>
                      <a:pt x="182845" y="0"/>
                    </a:cubicBezTo>
                    <a:lnTo>
                      <a:pt x="201799" y="0"/>
                    </a:lnTo>
                    <a:cubicBezTo>
                      <a:pt x="209038" y="0"/>
                      <a:pt x="212373" y="2762"/>
                      <a:pt x="213515" y="10096"/>
                    </a:cubicBezTo>
                    <a:cubicBezTo>
                      <a:pt x="226945" y="82677"/>
                      <a:pt x="254282" y="169736"/>
                      <a:pt x="279428" y="224504"/>
                    </a:cubicBezTo>
                    <a:cubicBezTo>
                      <a:pt x="302288" y="169831"/>
                      <a:pt x="328006" y="82677"/>
                      <a:pt x="340865" y="10096"/>
                    </a:cubicBezTo>
                    <a:cubicBezTo>
                      <a:pt x="342008" y="2858"/>
                      <a:pt x="345341" y="0"/>
                      <a:pt x="352580" y="0"/>
                    </a:cubicBezTo>
                    <a:lnTo>
                      <a:pt x="376012" y="0"/>
                    </a:lnTo>
                    <a:cubicBezTo>
                      <a:pt x="382774" y="0"/>
                      <a:pt x="385537" y="3334"/>
                      <a:pt x="384394" y="10096"/>
                    </a:cubicBezTo>
                    <a:cubicBezTo>
                      <a:pt x="368773" y="96583"/>
                      <a:pt x="334197" y="197072"/>
                      <a:pt x="305622" y="259080"/>
                    </a:cubicBezTo>
                    <a:cubicBezTo>
                      <a:pt x="302288" y="265271"/>
                      <a:pt x="298383" y="268034"/>
                      <a:pt x="291144" y="268034"/>
                    </a:cubicBezTo>
                    <a:lnTo>
                      <a:pt x="269237" y="268034"/>
                    </a:lnTo>
                    <a:cubicBezTo>
                      <a:pt x="261997" y="268034"/>
                      <a:pt x="258092" y="265271"/>
                      <a:pt x="255235" y="259080"/>
                    </a:cubicBezTo>
                    <a:cubicBezTo>
                      <a:pt x="223421" y="184880"/>
                      <a:pt x="203324" y="124015"/>
                      <a:pt x="192084" y="65913"/>
                    </a:cubicBezTo>
                    <a:cubicBezTo>
                      <a:pt x="181511" y="124015"/>
                      <a:pt x="160842" y="184880"/>
                      <a:pt x="129600" y="258509"/>
                    </a:cubicBezTo>
                    <a:cubicBezTo>
                      <a:pt x="126838" y="265271"/>
                      <a:pt x="122933" y="268034"/>
                      <a:pt x="115694" y="268034"/>
                    </a:cubicBezTo>
                    <a:lnTo>
                      <a:pt x="93976" y="2680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10A2C75-2CE3-413A-B20E-2ADCBCD9B4E7}"/>
                  </a:ext>
                </a:extLst>
              </p:cNvPr>
              <p:cNvSpPr/>
              <p:nvPr/>
            </p:nvSpPr>
            <p:spPr>
              <a:xfrm>
                <a:off x="7972298" y="3294887"/>
                <a:ext cx="246697" cy="279177"/>
              </a:xfrm>
              <a:custGeom>
                <a:avLst/>
                <a:gdLst>
                  <a:gd name="connsiteX0" fmla="*/ 123349 w 246697"/>
                  <a:gd name="connsiteY0" fmla="*/ 279178 h 279177"/>
                  <a:gd name="connsiteX1" fmla="*/ 0 w 246697"/>
                  <a:gd name="connsiteY1" fmla="*/ 139637 h 279177"/>
                  <a:gd name="connsiteX2" fmla="*/ 123349 w 246697"/>
                  <a:gd name="connsiteY2" fmla="*/ 0 h 279177"/>
                  <a:gd name="connsiteX3" fmla="*/ 246697 w 246697"/>
                  <a:gd name="connsiteY3" fmla="*/ 139637 h 279177"/>
                  <a:gd name="connsiteX4" fmla="*/ 123349 w 246697"/>
                  <a:gd name="connsiteY4" fmla="*/ 279178 h 279177"/>
                  <a:gd name="connsiteX5" fmla="*/ 123349 w 246697"/>
                  <a:gd name="connsiteY5" fmla="*/ 244507 h 279177"/>
                  <a:gd name="connsiteX6" fmla="*/ 201453 w 246697"/>
                  <a:gd name="connsiteY6" fmla="*/ 139541 h 279177"/>
                  <a:gd name="connsiteX7" fmla="*/ 123349 w 246697"/>
                  <a:gd name="connsiteY7" fmla="*/ 34576 h 279177"/>
                  <a:gd name="connsiteX8" fmla="*/ 45244 w 246697"/>
                  <a:gd name="connsiteY8" fmla="*/ 139541 h 279177"/>
                  <a:gd name="connsiteX9" fmla="*/ 123349 w 246697"/>
                  <a:gd name="connsiteY9" fmla="*/ 244507 h 2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697" h="279177">
                    <a:moveTo>
                      <a:pt x="123349" y="279178"/>
                    </a:moveTo>
                    <a:cubicBezTo>
                      <a:pt x="35719" y="279178"/>
                      <a:pt x="0" y="211646"/>
                      <a:pt x="0" y="139637"/>
                    </a:cubicBezTo>
                    <a:cubicBezTo>
                      <a:pt x="0" y="67627"/>
                      <a:pt x="37433" y="0"/>
                      <a:pt x="123349" y="0"/>
                    </a:cubicBezTo>
                    <a:cubicBezTo>
                      <a:pt x="210978" y="0"/>
                      <a:pt x="246697" y="67532"/>
                      <a:pt x="246697" y="139637"/>
                    </a:cubicBezTo>
                    <a:cubicBezTo>
                      <a:pt x="246697" y="211550"/>
                      <a:pt x="209264" y="279178"/>
                      <a:pt x="123349" y="279178"/>
                    </a:cubicBezTo>
                    <a:close/>
                    <a:moveTo>
                      <a:pt x="123349" y="244507"/>
                    </a:moveTo>
                    <a:cubicBezTo>
                      <a:pt x="179165" y="244507"/>
                      <a:pt x="201453" y="194786"/>
                      <a:pt x="201453" y="139541"/>
                    </a:cubicBezTo>
                    <a:cubicBezTo>
                      <a:pt x="201453" y="84296"/>
                      <a:pt x="179165" y="34576"/>
                      <a:pt x="123349" y="34576"/>
                    </a:cubicBezTo>
                    <a:cubicBezTo>
                      <a:pt x="67532" y="34576"/>
                      <a:pt x="45244" y="84296"/>
                      <a:pt x="45244" y="139541"/>
                    </a:cubicBezTo>
                    <a:cubicBezTo>
                      <a:pt x="45148" y="194881"/>
                      <a:pt x="67532" y="244507"/>
                      <a:pt x="123349" y="244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824209F-4644-45FB-B8F0-BD54E6636602}"/>
                  </a:ext>
                </a:extLst>
              </p:cNvPr>
              <p:cNvSpPr/>
              <p:nvPr/>
            </p:nvSpPr>
            <p:spPr>
              <a:xfrm>
                <a:off x="8283670" y="3294887"/>
                <a:ext cx="147902" cy="273653"/>
              </a:xfrm>
              <a:custGeom>
                <a:avLst/>
                <a:gdLst>
                  <a:gd name="connsiteX0" fmla="*/ 10096 w 147902"/>
                  <a:gd name="connsiteY0" fmla="*/ 273558 h 273653"/>
                  <a:gd name="connsiteX1" fmla="*/ 0 w 147902"/>
                  <a:gd name="connsiteY1" fmla="*/ 263462 h 273653"/>
                  <a:gd name="connsiteX2" fmla="*/ 0 w 147902"/>
                  <a:gd name="connsiteY2" fmla="*/ 15621 h 273653"/>
                  <a:gd name="connsiteX3" fmla="*/ 10096 w 147902"/>
                  <a:gd name="connsiteY3" fmla="*/ 5525 h 273653"/>
                  <a:gd name="connsiteX4" fmla="*/ 30766 w 147902"/>
                  <a:gd name="connsiteY4" fmla="*/ 5525 h 273653"/>
                  <a:gd name="connsiteX5" fmla="*/ 40862 w 147902"/>
                  <a:gd name="connsiteY5" fmla="*/ 15621 h 273653"/>
                  <a:gd name="connsiteX6" fmla="*/ 40862 w 147902"/>
                  <a:gd name="connsiteY6" fmla="*/ 40767 h 273653"/>
                  <a:gd name="connsiteX7" fmla="*/ 116777 w 147902"/>
                  <a:gd name="connsiteY7" fmla="*/ 0 h 273653"/>
                  <a:gd name="connsiteX8" fmla="*/ 140208 w 147902"/>
                  <a:gd name="connsiteY8" fmla="*/ 2858 h 273653"/>
                  <a:gd name="connsiteX9" fmla="*/ 147447 w 147902"/>
                  <a:gd name="connsiteY9" fmla="*/ 15145 h 273653"/>
                  <a:gd name="connsiteX10" fmla="*/ 142970 w 147902"/>
                  <a:gd name="connsiteY10" fmla="*/ 35814 h 273653"/>
                  <a:gd name="connsiteX11" fmla="*/ 131254 w 147902"/>
                  <a:gd name="connsiteY11" fmla="*/ 43053 h 273653"/>
                  <a:gd name="connsiteX12" fmla="*/ 107823 w 147902"/>
                  <a:gd name="connsiteY12" fmla="*/ 39719 h 273653"/>
                  <a:gd name="connsiteX13" fmla="*/ 43625 w 147902"/>
                  <a:gd name="connsiteY13" fmla="*/ 72104 h 273653"/>
                  <a:gd name="connsiteX14" fmla="*/ 43625 w 147902"/>
                  <a:gd name="connsiteY14" fmla="*/ 263557 h 273653"/>
                  <a:gd name="connsiteX15" fmla="*/ 33528 w 147902"/>
                  <a:gd name="connsiteY15" fmla="*/ 273653 h 273653"/>
                  <a:gd name="connsiteX16" fmla="*/ 10096 w 147902"/>
                  <a:gd name="connsiteY16" fmla="*/ 273653 h 27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7902" h="273653">
                    <a:moveTo>
                      <a:pt x="10096" y="273558"/>
                    </a:moveTo>
                    <a:cubicBezTo>
                      <a:pt x="2857" y="273558"/>
                      <a:pt x="0" y="270796"/>
                      <a:pt x="0" y="263462"/>
                    </a:cubicBezTo>
                    <a:lnTo>
                      <a:pt x="0" y="15621"/>
                    </a:lnTo>
                    <a:cubicBezTo>
                      <a:pt x="0" y="8382"/>
                      <a:pt x="2762" y="5525"/>
                      <a:pt x="10096" y="5525"/>
                    </a:cubicBezTo>
                    <a:lnTo>
                      <a:pt x="30766" y="5525"/>
                    </a:lnTo>
                    <a:cubicBezTo>
                      <a:pt x="38005" y="5525"/>
                      <a:pt x="40862" y="8287"/>
                      <a:pt x="40862" y="15621"/>
                    </a:cubicBezTo>
                    <a:lnTo>
                      <a:pt x="40862" y="40767"/>
                    </a:lnTo>
                    <a:cubicBezTo>
                      <a:pt x="55912" y="21241"/>
                      <a:pt x="77724" y="0"/>
                      <a:pt x="116777" y="0"/>
                    </a:cubicBezTo>
                    <a:cubicBezTo>
                      <a:pt x="124016" y="0"/>
                      <a:pt x="132397" y="572"/>
                      <a:pt x="140208" y="2858"/>
                    </a:cubicBezTo>
                    <a:cubicBezTo>
                      <a:pt x="146304" y="4477"/>
                      <a:pt x="149066" y="8954"/>
                      <a:pt x="147447" y="15145"/>
                    </a:cubicBezTo>
                    <a:lnTo>
                      <a:pt x="142970" y="35814"/>
                    </a:lnTo>
                    <a:cubicBezTo>
                      <a:pt x="141256" y="43053"/>
                      <a:pt x="138493" y="44768"/>
                      <a:pt x="131254" y="43053"/>
                    </a:cubicBezTo>
                    <a:cubicBezTo>
                      <a:pt x="123444" y="40767"/>
                      <a:pt x="115634" y="39719"/>
                      <a:pt x="107823" y="39719"/>
                    </a:cubicBezTo>
                    <a:cubicBezTo>
                      <a:pt x="86582" y="39719"/>
                      <a:pt x="60960" y="48101"/>
                      <a:pt x="43625" y="72104"/>
                    </a:cubicBezTo>
                    <a:lnTo>
                      <a:pt x="43625" y="263557"/>
                    </a:lnTo>
                    <a:cubicBezTo>
                      <a:pt x="43625" y="270796"/>
                      <a:pt x="40862" y="273653"/>
                      <a:pt x="33528" y="273653"/>
                    </a:cubicBezTo>
                    <a:lnTo>
                      <a:pt x="10096" y="2736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5A5A6C0-B92D-4FEC-9896-6AFECFE62D19}"/>
                  </a:ext>
                </a:extLst>
              </p:cNvPr>
              <p:cNvSpPr/>
              <p:nvPr/>
            </p:nvSpPr>
            <p:spPr>
              <a:xfrm>
                <a:off x="8478361" y="3167633"/>
                <a:ext cx="214021" cy="400907"/>
              </a:xfrm>
              <a:custGeom>
                <a:avLst/>
                <a:gdLst>
                  <a:gd name="connsiteX0" fmla="*/ 180404 w 214021"/>
                  <a:gd name="connsiteY0" fmla="*/ 400812 h 400907"/>
                  <a:gd name="connsiteX1" fmla="*/ 165925 w 214021"/>
                  <a:gd name="connsiteY1" fmla="*/ 391859 h 400907"/>
                  <a:gd name="connsiteX2" fmla="*/ 76581 w 214021"/>
                  <a:gd name="connsiteY2" fmla="*/ 271844 h 400907"/>
                  <a:gd name="connsiteX3" fmla="*/ 43625 w 214021"/>
                  <a:gd name="connsiteY3" fmla="*/ 295275 h 400907"/>
                  <a:gd name="connsiteX4" fmla="*/ 43625 w 214021"/>
                  <a:gd name="connsiteY4" fmla="*/ 390716 h 400907"/>
                  <a:gd name="connsiteX5" fmla="*/ 33528 w 214021"/>
                  <a:gd name="connsiteY5" fmla="*/ 400812 h 400907"/>
                  <a:gd name="connsiteX6" fmla="*/ 10096 w 214021"/>
                  <a:gd name="connsiteY6" fmla="*/ 400812 h 400907"/>
                  <a:gd name="connsiteX7" fmla="*/ 0 w 214021"/>
                  <a:gd name="connsiteY7" fmla="*/ 390716 h 400907"/>
                  <a:gd name="connsiteX8" fmla="*/ 0 w 214021"/>
                  <a:gd name="connsiteY8" fmla="*/ 10001 h 400907"/>
                  <a:gd name="connsiteX9" fmla="*/ 10096 w 214021"/>
                  <a:gd name="connsiteY9" fmla="*/ 0 h 400907"/>
                  <a:gd name="connsiteX10" fmla="*/ 33528 w 214021"/>
                  <a:gd name="connsiteY10" fmla="*/ 0 h 400907"/>
                  <a:gd name="connsiteX11" fmla="*/ 43625 w 214021"/>
                  <a:gd name="connsiteY11" fmla="*/ 10001 h 400907"/>
                  <a:gd name="connsiteX12" fmla="*/ 43625 w 214021"/>
                  <a:gd name="connsiteY12" fmla="*/ 253460 h 400907"/>
                  <a:gd name="connsiteX13" fmla="*/ 151352 w 214021"/>
                  <a:gd name="connsiteY13" fmla="*/ 141256 h 400907"/>
                  <a:gd name="connsiteX14" fmla="*/ 167544 w 214021"/>
                  <a:gd name="connsiteY14" fmla="*/ 132874 h 400907"/>
                  <a:gd name="connsiteX15" fmla="*/ 194881 w 214021"/>
                  <a:gd name="connsiteY15" fmla="*/ 132874 h 400907"/>
                  <a:gd name="connsiteX16" fmla="*/ 199358 w 214021"/>
                  <a:gd name="connsiteY16" fmla="*/ 141256 h 400907"/>
                  <a:gd name="connsiteX17" fmla="*/ 105537 w 214021"/>
                  <a:gd name="connsiteY17" fmla="*/ 248412 h 400907"/>
                  <a:gd name="connsiteX18" fmla="*/ 212693 w 214021"/>
                  <a:gd name="connsiteY18" fmla="*/ 391954 h 400907"/>
                  <a:gd name="connsiteX19" fmla="*/ 207169 w 214021"/>
                  <a:gd name="connsiteY19" fmla="*/ 400907 h 400907"/>
                  <a:gd name="connsiteX20" fmla="*/ 180404 w 214021"/>
                  <a:gd name="connsiteY20" fmla="*/ 400907 h 40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4021" h="400907">
                    <a:moveTo>
                      <a:pt x="180404" y="400812"/>
                    </a:moveTo>
                    <a:cubicBezTo>
                      <a:pt x="173164" y="400812"/>
                      <a:pt x="169259" y="398526"/>
                      <a:pt x="165925" y="391859"/>
                    </a:cubicBezTo>
                    <a:cubicBezTo>
                      <a:pt x="144685" y="352806"/>
                      <a:pt x="111728" y="305276"/>
                      <a:pt x="76581" y="271844"/>
                    </a:cubicBezTo>
                    <a:cubicBezTo>
                      <a:pt x="65913" y="280226"/>
                      <a:pt x="54769" y="288036"/>
                      <a:pt x="43625" y="295275"/>
                    </a:cubicBezTo>
                    <a:lnTo>
                      <a:pt x="43625" y="390716"/>
                    </a:lnTo>
                    <a:cubicBezTo>
                      <a:pt x="43625" y="397955"/>
                      <a:pt x="40862" y="400812"/>
                      <a:pt x="33528" y="400812"/>
                    </a:cubicBezTo>
                    <a:lnTo>
                      <a:pt x="10096" y="400812"/>
                    </a:lnTo>
                    <a:cubicBezTo>
                      <a:pt x="2857" y="400812"/>
                      <a:pt x="0" y="398050"/>
                      <a:pt x="0" y="390716"/>
                    </a:cubicBezTo>
                    <a:lnTo>
                      <a:pt x="0" y="10001"/>
                    </a:lnTo>
                    <a:cubicBezTo>
                      <a:pt x="0" y="2762"/>
                      <a:pt x="2762" y="0"/>
                      <a:pt x="10096" y="0"/>
                    </a:cubicBezTo>
                    <a:lnTo>
                      <a:pt x="33528" y="0"/>
                    </a:lnTo>
                    <a:cubicBezTo>
                      <a:pt x="40767" y="0"/>
                      <a:pt x="43625" y="2762"/>
                      <a:pt x="43625" y="10001"/>
                    </a:cubicBezTo>
                    <a:lnTo>
                      <a:pt x="43625" y="253460"/>
                    </a:lnTo>
                    <a:cubicBezTo>
                      <a:pt x="84391" y="224409"/>
                      <a:pt x="127349" y="176975"/>
                      <a:pt x="151352" y="141256"/>
                    </a:cubicBezTo>
                    <a:cubicBezTo>
                      <a:pt x="155829" y="135065"/>
                      <a:pt x="159734" y="132874"/>
                      <a:pt x="167544" y="132874"/>
                    </a:cubicBezTo>
                    <a:lnTo>
                      <a:pt x="194881" y="132874"/>
                    </a:lnTo>
                    <a:cubicBezTo>
                      <a:pt x="201073" y="132874"/>
                      <a:pt x="202692" y="136208"/>
                      <a:pt x="199358" y="141256"/>
                    </a:cubicBezTo>
                    <a:cubicBezTo>
                      <a:pt x="175355" y="178118"/>
                      <a:pt x="142399" y="215456"/>
                      <a:pt x="105537" y="248412"/>
                    </a:cubicBezTo>
                    <a:cubicBezTo>
                      <a:pt x="146875" y="286893"/>
                      <a:pt x="190405" y="344996"/>
                      <a:pt x="212693" y="391954"/>
                    </a:cubicBezTo>
                    <a:cubicBezTo>
                      <a:pt x="215551" y="397478"/>
                      <a:pt x="213836" y="400907"/>
                      <a:pt x="207169" y="400907"/>
                    </a:cubicBezTo>
                    <a:lnTo>
                      <a:pt x="180404" y="40090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930C084-B623-484C-A754-34B411C78A76}"/>
                  </a:ext>
                </a:extLst>
              </p:cNvPr>
              <p:cNvSpPr/>
              <p:nvPr/>
            </p:nvSpPr>
            <p:spPr>
              <a:xfrm>
                <a:off x="8725417" y="3294792"/>
                <a:ext cx="198427" cy="279272"/>
              </a:xfrm>
              <a:custGeom>
                <a:avLst/>
                <a:gdLst>
                  <a:gd name="connsiteX0" fmla="*/ 96320 w 198427"/>
                  <a:gd name="connsiteY0" fmla="*/ 279273 h 279272"/>
                  <a:gd name="connsiteX1" fmla="*/ 4213 w 198427"/>
                  <a:gd name="connsiteY1" fmla="*/ 250222 h 279272"/>
                  <a:gd name="connsiteX2" fmla="*/ 2594 w 198427"/>
                  <a:gd name="connsiteY2" fmla="*/ 236220 h 279272"/>
                  <a:gd name="connsiteX3" fmla="*/ 13167 w 198427"/>
                  <a:gd name="connsiteY3" fmla="*/ 222218 h 279272"/>
                  <a:gd name="connsiteX4" fmla="*/ 27168 w 198427"/>
                  <a:gd name="connsiteY4" fmla="*/ 220027 h 279272"/>
                  <a:gd name="connsiteX5" fmla="*/ 96987 w 198427"/>
                  <a:gd name="connsiteY5" fmla="*/ 243459 h 279272"/>
                  <a:gd name="connsiteX6" fmla="*/ 154994 w 198427"/>
                  <a:gd name="connsiteY6" fmla="*/ 203263 h 279272"/>
                  <a:gd name="connsiteX7" fmla="*/ 94129 w 198427"/>
                  <a:gd name="connsiteY7" fmla="*/ 156877 h 279272"/>
                  <a:gd name="connsiteX8" fmla="*/ 3070 w 198427"/>
                  <a:gd name="connsiteY8" fmla="*/ 78200 h 279272"/>
                  <a:gd name="connsiteX9" fmla="*/ 104702 w 198427"/>
                  <a:gd name="connsiteY9" fmla="*/ 0 h 279272"/>
                  <a:gd name="connsiteX10" fmla="*/ 187379 w 198427"/>
                  <a:gd name="connsiteY10" fmla="*/ 22384 h 279272"/>
                  <a:gd name="connsiteX11" fmla="*/ 190141 w 198427"/>
                  <a:gd name="connsiteY11" fmla="*/ 36385 h 279272"/>
                  <a:gd name="connsiteX12" fmla="*/ 180045 w 198427"/>
                  <a:gd name="connsiteY12" fmla="*/ 50863 h 279272"/>
                  <a:gd name="connsiteX13" fmla="*/ 166615 w 198427"/>
                  <a:gd name="connsiteY13" fmla="*/ 53626 h 279272"/>
                  <a:gd name="connsiteX14" fmla="*/ 104131 w 198427"/>
                  <a:gd name="connsiteY14" fmla="*/ 35719 h 279272"/>
                  <a:gd name="connsiteX15" fmla="*/ 46600 w 198427"/>
                  <a:gd name="connsiteY15" fmla="*/ 76486 h 279272"/>
                  <a:gd name="connsiteX16" fmla="*/ 106893 w 198427"/>
                  <a:gd name="connsiteY16" fmla="*/ 120015 h 279272"/>
                  <a:gd name="connsiteX17" fmla="*/ 198428 w 198427"/>
                  <a:gd name="connsiteY17" fmla="*/ 200406 h 279272"/>
                  <a:gd name="connsiteX18" fmla="*/ 96320 w 198427"/>
                  <a:gd name="connsiteY18" fmla="*/ 279273 h 279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8427" h="279272">
                    <a:moveTo>
                      <a:pt x="96320" y="279273"/>
                    </a:moveTo>
                    <a:cubicBezTo>
                      <a:pt x="53934" y="279273"/>
                      <a:pt x="22692" y="265843"/>
                      <a:pt x="4213" y="250222"/>
                    </a:cubicBezTo>
                    <a:cubicBezTo>
                      <a:pt x="-835" y="246316"/>
                      <a:pt x="-1311" y="241268"/>
                      <a:pt x="2594" y="236220"/>
                    </a:cubicBezTo>
                    <a:lnTo>
                      <a:pt x="13167" y="222218"/>
                    </a:lnTo>
                    <a:cubicBezTo>
                      <a:pt x="17643" y="216694"/>
                      <a:pt x="21549" y="216122"/>
                      <a:pt x="27168" y="220027"/>
                    </a:cubicBezTo>
                    <a:cubicBezTo>
                      <a:pt x="45647" y="234505"/>
                      <a:pt x="67936" y="243459"/>
                      <a:pt x="96987" y="243459"/>
                    </a:cubicBezTo>
                    <a:cubicBezTo>
                      <a:pt x="128800" y="243459"/>
                      <a:pt x="154994" y="230029"/>
                      <a:pt x="154994" y="203263"/>
                    </a:cubicBezTo>
                    <a:cubicBezTo>
                      <a:pt x="154994" y="173641"/>
                      <a:pt x="127657" y="165259"/>
                      <a:pt x="94129" y="156877"/>
                    </a:cubicBezTo>
                    <a:cubicBezTo>
                      <a:pt x="56125" y="147352"/>
                      <a:pt x="3070" y="138493"/>
                      <a:pt x="3070" y="78200"/>
                    </a:cubicBezTo>
                    <a:cubicBezTo>
                      <a:pt x="3070" y="30194"/>
                      <a:pt x="44980" y="0"/>
                      <a:pt x="104702" y="0"/>
                    </a:cubicBezTo>
                    <a:cubicBezTo>
                      <a:pt x="141564" y="0"/>
                      <a:pt x="169472" y="9525"/>
                      <a:pt x="187379" y="22384"/>
                    </a:cubicBezTo>
                    <a:cubicBezTo>
                      <a:pt x="192904" y="26289"/>
                      <a:pt x="193570" y="30766"/>
                      <a:pt x="190141" y="36385"/>
                    </a:cubicBezTo>
                    <a:lnTo>
                      <a:pt x="180045" y="50863"/>
                    </a:lnTo>
                    <a:cubicBezTo>
                      <a:pt x="176140" y="57055"/>
                      <a:pt x="172806" y="57531"/>
                      <a:pt x="166615" y="53626"/>
                    </a:cubicBezTo>
                    <a:cubicBezTo>
                      <a:pt x="150993" y="43053"/>
                      <a:pt x="130324" y="35719"/>
                      <a:pt x="104131" y="35719"/>
                    </a:cubicBezTo>
                    <a:cubicBezTo>
                      <a:pt x="66126" y="35719"/>
                      <a:pt x="46600" y="53626"/>
                      <a:pt x="46600" y="76486"/>
                    </a:cubicBezTo>
                    <a:cubicBezTo>
                      <a:pt x="46600" y="107156"/>
                      <a:pt x="74508" y="112204"/>
                      <a:pt x="106893" y="120015"/>
                    </a:cubicBezTo>
                    <a:cubicBezTo>
                      <a:pt x="149279" y="130111"/>
                      <a:pt x="198428" y="144018"/>
                      <a:pt x="198428" y="200406"/>
                    </a:cubicBezTo>
                    <a:cubicBezTo>
                      <a:pt x="198523" y="250222"/>
                      <a:pt x="153851" y="279273"/>
                      <a:pt x="96320" y="27927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11DA80-C769-4D42-B18A-E62A2F278AAF}"/>
                </a:ext>
              </a:extLst>
            </p:cNvPr>
            <p:cNvSpPr/>
            <p:nvPr/>
          </p:nvSpPr>
          <p:spPr>
            <a:xfrm>
              <a:off x="515938" y="2471737"/>
              <a:ext cx="1909857" cy="1909857"/>
            </a:xfrm>
            <a:custGeom>
              <a:avLst/>
              <a:gdLst>
                <a:gd name="connsiteX0" fmla="*/ 1169194 w 1909857"/>
                <a:gd name="connsiteY0" fmla="*/ 706279 h 1909857"/>
                <a:gd name="connsiteX1" fmla="*/ 1282732 w 1909857"/>
                <a:gd name="connsiteY1" fmla="*/ 512350 h 1909857"/>
                <a:gd name="connsiteX2" fmla="*/ 1169194 w 1909857"/>
                <a:gd name="connsiteY2" fmla="*/ 706279 h 1909857"/>
                <a:gd name="connsiteX3" fmla="*/ 669227 w 1909857"/>
                <a:gd name="connsiteY3" fmla="*/ 745998 h 1909857"/>
                <a:gd name="connsiteX4" fmla="*/ 808101 w 1909857"/>
                <a:gd name="connsiteY4" fmla="*/ 510254 h 1909857"/>
                <a:gd name="connsiteX5" fmla="*/ 669227 w 1909857"/>
                <a:gd name="connsiteY5" fmla="*/ 745998 h 1909857"/>
                <a:gd name="connsiteX6" fmla="*/ 581978 w 1909857"/>
                <a:gd name="connsiteY6" fmla="*/ 1370267 h 1909857"/>
                <a:gd name="connsiteX7" fmla="*/ 515874 w 1909857"/>
                <a:gd name="connsiteY7" fmla="*/ 1304354 h 1909857"/>
                <a:gd name="connsiteX8" fmla="*/ 792575 w 1909857"/>
                <a:gd name="connsiteY8" fmla="*/ 1023842 h 1909857"/>
                <a:gd name="connsiteX9" fmla="*/ 581978 w 1909857"/>
                <a:gd name="connsiteY9" fmla="*/ 1370267 h 1909857"/>
                <a:gd name="connsiteX10" fmla="*/ 1309402 w 1909857"/>
                <a:gd name="connsiteY10" fmla="*/ 999935 h 1909857"/>
                <a:gd name="connsiteX11" fmla="*/ 1150715 w 1909857"/>
                <a:gd name="connsiteY11" fmla="*/ 1145381 h 1909857"/>
                <a:gd name="connsiteX12" fmla="*/ 1243298 w 1909857"/>
                <a:gd name="connsiteY12" fmla="*/ 1264349 h 1909857"/>
                <a:gd name="connsiteX13" fmla="*/ 1280255 w 1909857"/>
                <a:gd name="connsiteY13" fmla="*/ 1229963 h 1909857"/>
                <a:gd name="connsiteX14" fmla="*/ 1238250 w 1909857"/>
                <a:gd name="connsiteY14" fmla="*/ 1135761 h 1909857"/>
                <a:gd name="connsiteX15" fmla="*/ 1304163 w 1909857"/>
                <a:gd name="connsiteY15" fmla="*/ 1079183 h 1909857"/>
                <a:gd name="connsiteX16" fmla="*/ 1397318 w 1909857"/>
                <a:gd name="connsiteY16" fmla="*/ 1204151 h 1909857"/>
                <a:gd name="connsiteX17" fmla="*/ 1238060 w 1909857"/>
                <a:gd name="connsiteY17" fmla="*/ 1370171 h 1909857"/>
                <a:gd name="connsiteX18" fmla="*/ 1055561 w 1909857"/>
                <a:gd name="connsiteY18" fmla="*/ 1150525 h 1909857"/>
                <a:gd name="connsiteX19" fmla="*/ 1224820 w 1909857"/>
                <a:gd name="connsiteY19" fmla="*/ 899255 h 1909857"/>
                <a:gd name="connsiteX20" fmla="*/ 1372172 w 1909857"/>
                <a:gd name="connsiteY20" fmla="*/ 859441 h 1909857"/>
                <a:gd name="connsiteX21" fmla="*/ 1294733 w 1909857"/>
                <a:gd name="connsiteY21" fmla="*/ 817531 h 1909857"/>
                <a:gd name="connsiteX22" fmla="*/ 1224343 w 1909857"/>
                <a:gd name="connsiteY22" fmla="*/ 828770 h 1909857"/>
                <a:gd name="connsiteX23" fmla="*/ 1185196 w 1909857"/>
                <a:gd name="connsiteY23" fmla="*/ 780193 h 1909857"/>
                <a:gd name="connsiteX24" fmla="*/ 1370362 w 1909857"/>
                <a:gd name="connsiteY24" fmla="*/ 528923 h 1909857"/>
                <a:gd name="connsiteX25" fmla="*/ 1277779 w 1909857"/>
                <a:gd name="connsiteY25" fmla="*/ 438912 h 1909857"/>
                <a:gd name="connsiteX26" fmla="*/ 1087279 w 1909857"/>
                <a:gd name="connsiteY26" fmla="*/ 700754 h 1909857"/>
                <a:gd name="connsiteX27" fmla="*/ 1092613 w 1909857"/>
                <a:gd name="connsiteY27" fmla="*/ 761619 h 1909857"/>
                <a:gd name="connsiteX28" fmla="*/ 880110 w 1909857"/>
                <a:gd name="connsiteY28" fmla="*/ 898588 h 1909857"/>
                <a:gd name="connsiteX29" fmla="*/ 890302 w 1909857"/>
                <a:gd name="connsiteY29" fmla="*/ 818388 h 1909857"/>
                <a:gd name="connsiteX30" fmla="*/ 965645 w 1909857"/>
                <a:gd name="connsiteY30" fmla="*/ 692849 h 1909857"/>
                <a:gd name="connsiteX31" fmla="*/ 933926 w 1909857"/>
                <a:gd name="connsiteY31" fmla="*/ 658463 h 1909857"/>
                <a:gd name="connsiteX32" fmla="*/ 830771 w 1909857"/>
                <a:gd name="connsiteY32" fmla="*/ 793337 h 1909857"/>
                <a:gd name="connsiteX33" fmla="*/ 719709 w 1909857"/>
                <a:gd name="connsiteY33" fmla="*/ 859536 h 1909857"/>
                <a:gd name="connsiteX34" fmla="*/ 674751 w 1909857"/>
                <a:gd name="connsiteY34" fmla="*/ 819817 h 1909857"/>
                <a:gd name="connsiteX35" fmla="*/ 899636 w 1909857"/>
                <a:gd name="connsiteY35" fmla="*/ 523494 h 1909857"/>
                <a:gd name="connsiteX36" fmla="*/ 809720 w 1909857"/>
                <a:gd name="connsiteY36" fmla="*/ 438817 h 1909857"/>
                <a:gd name="connsiteX37" fmla="*/ 590169 w 1909857"/>
                <a:gd name="connsiteY37" fmla="*/ 753618 h 1909857"/>
                <a:gd name="connsiteX38" fmla="*/ 531971 w 1909857"/>
                <a:gd name="connsiteY38" fmla="*/ 674275 h 1909857"/>
                <a:gd name="connsiteX39" fmla="*/ 545211 w 1909857"/>
                <a:gd name="connsiteY39" fmla="*/ 594932 h 1909857"/>
                <a:gd name="connsiteX40" fmla="*/ 524066 w 1909857"/>
                <a:gd name="connsiteY40" fmla="*/ 571119 h 1909857"/>
                <a:gd name="connsiteX41" fmla="*/ 460534 w 1909857"/>
                <a:gd name="connsiteY41" fmla="*/ 684848 h 1909857"/>
                <a:gd name="connsiteX42" fmla="*/ 592836 w 1909857"/>
                <a:gd name="connsiteY42" fmla="*/ 827723 h 1909857"/>
                <a:gd name="connsiteX43" fmla="*/ 703898 w 1909857"/>
                <a:gd name="connsiteY43" fmla="*/ 925544 h 1909857"/>
                <a:gd name="connsiteX44" fmla="*/ 809720 w 1909857"/>
                <a:gd name="connsiteY44" fmla="*/ 888587 h 1909857"/>
                <a:gd name="connsiteX45" fmla="*/ 801719 w 1909857"/>
                <a:gd name="connsiteY45" fmla="*/ 938879 h 1909857"/>
                <a:gd name="connsiteX46" fmla="*/ 523970 w 1909857"/>
                <a:gd name="connsiteY46" fmla="*/ 1110806 h 1909857"/>
                <a:gd name="connsiteX47" fmla="*/ 428720 w 1909857"/>
                <a:gd name="connsiteY47" fmla="*/ 1298639 h 1909857"/>
                <a:gd name="connsiteX48" fmla="*/ 582168 w 1909857"/>
                <a:gd name="connsiteY48" fmla="*/ 1451991 h 1909857"/>
                <a:gd name="connsiteX49" fmla="*/ 841438 w 1909857"/>
                <a:gd name="connsiteY49" fmla="*/ 1219200 h 1909857"/>
                <a:gd name="connsiteX50" fmla="*/ 876395 w 1909857"/>
                <a:gd name="connsiteY50" fmla="*/ 978694 h 1909857"/>
                <a:gd name="connsiteX51" fmla="*/ 1119188 w 1909857"/>
                <a:gd name="connsiteY51" fmla="*/ 825151 h 1909857"/>
                <a:gd name="connsiteX52" fmla="*/ 1145667 w 1909857"/>
                <a:gd name="connsiteY52" fmla="*/ 856869 h 1909857"/>
                <a:gd name="connsiteX53" fmla="*/ 957929 w 1909857"/>
                <a:gd name="connsiteY53" fmla="*/ 1161002 h 1909857"/>
                <a:gd name="connsiteX54" fmla="*/ 1233011 w 1909857"/>
                <a:gd name="connsiteY54" fmla="*/ 1451991 h 1909857"/>
                <a:gd name="connsiteX55" fmla="*/ 1487043 w 1909857"/>
                <a:gd name="connsiteY55" fmla="*/ 1208723 h 1909857"/>
                <a:gd name="connsiteX56" fmla="*/ 1309402 w 1909857"/>
                <a:gd name="connsiteY56" fmla="*/ 999935 h 1909857"/>
                <a:gd name="connsiteX57" fmla="*/ 1764125 w 1909857"/>
                <a:gd name="connsiteY57" fmla="*/ 1227106 h 1909857"/>
                <a:gd name="connsiteX58" fmla="*/ 1759268 w 1909857"/>
                <a:gd name="connsiteY58" fmla="*/ 1228154 h 1909857"/>
                <a:gd name="connsiteX59" fmla="*/ 1756410 w 1909857"/>
                <a:gd name="connsiteY59" fmla="*/ 1224725 h 1909857"/>
                <a:gd name="connsiteX60" fmla="*/ 1788224 w 1909857"/>
                <a:gd name="connsiteY60" fmla="*/ 1021080 h 1909857"/>
                <a:gd name="connsiteX61" fmla="*/ 1679829 w 1909857"/>
                <a:gd name="connsiteY61" fmla="*/ 833247 h 1909857"/>
                <a:gd name="connsiteX62" fmla="*/ 1616297 w 1909857"/>
                <a:gd name="connsiteY62" fmla="*/ 899351 h 1909857"/>
                <a:gd name="connsiteX63" fmla="*/ 1703546 w 1909857"/>
                <a:gd name="connsiteY63" fmla="*/ 1132142 h 1909857"/>
                <a:gd name="connsiteX64" fmla="*/ 1669161 w 1909857"/>
                <a:gd name="connsiteY64" fmla="*/ 1322546 h 1909857"/>
                <a:gd name="connsiteX65" fmla="*/ 954977 w 1909857"/>
                <a:gd name="connsiteY65" fmla="*/ 1806512 h 1909857"/>
                <a:gd name="connsiteX66" fmla="*/ 685419 w 1909857"/>
                <a:gd name="connsiteY66" fmla="*/ 1764411 h 1909857"/>
                <a:gd name="connsiteX67" fmla="*/ 684181 w 1909857"/>
                <a:gd name="connsiteY67" fmla="*/ 1759172 h 1909857"/>
                <a:gd name="connsiteX68" fmla="*/ 688086 w 1909857"/>
                <a:gd name="connsiteY68" fmla="*/ 1756505 h 1909857"/>
                <a:gd name="connsiteX69" fmla="*/ 891540 w 1909857"/>
                <a:gd name="connsiteY69" fmla="*/ 1788128 h 1909857"/>
                <a:gd name="connsiteX70" fmla="*/ 1076706 w 1909857"/>
                <a:gd name="connsiteY70" fmla="*/ 1682210 h 1909857"/>
                <a:gd name="connsiteX71" fmla="*/ 1010507 w 1909857"/>
                <a:gd name="connsiteY71" fmla="*/ 1616202 h 1909857"/>
                <a:gd name="connsiteX72" fmla="*/ 780383 w 1909857"/>
                <a:gd name="connsiteY72" fmla="*/ 1706118 h 1909857"/>
                <a:gd name="connsiteX73" fmla="*/ 587312 w 1909857"/>
                <a:gd name="connsiteY73" fmla="*/ 1671733 h 1909857"/>
                <a:gd name="connsiteX74" fmla="*/ 103251 w 1909857"/>
                <a:gd name="connsiteY74" fmla="*/ 954881 h 1909857"/>
                <a:gd name="connsiteX75" fmla="*/ 145923 w 1909857"/>
                <a:gd name="connsiteY75" fmla="*/ 685324 h 1909857"/>
                <a:gd name="connsiteX76" fmla="*/ 150590 w 1909857"/>
                <a:gd name="connsiteY76" fmla="*/ 684562 h 1909857"/>
                <a:gd name="connsiteX77" fmla="*/ 153353 w 1909857"/>
                <a:gd name="connsiteY77" fmla="*/ 687991 h 1909857"/>
                <a:gd name="connsiteX78" fmla="*/ 121730 w 1909857"/>
                <a:gd name="connsiteY78" fmla="*/ 891445 h 1909857"/>
                <a:gd name="connsiteX79" fmla="*/ 230124 w 1909857"/>
                <a:gd name="connsiteY79" fmla="*/ 1076611 h 1909857"/>
                <a:gd name="connsiteX80" fmla="*/ 293656 w 1909857"/>
                <a:gd name="connsiteY80" fmla="*/ 1013174 h 1909857"/>
                <a:gd name="connsiteX81" fmla="*/ 206407 w 1909857"/>
                <a:gd name="connsiteY81" fmla="*/ 780383 h 1909857"/>
                <a:gd name="connsiteX82" fmla="*/ 240792 w 1909857"/>
                <a:gd name="connsiteY82" fmla="*/ 587216 h 1909857"/>
                <a:gd name="connsiteX83" fmla="*/ 955072 w 1909857"/>
                <a:gd name="connsiteY83" fmla="*/ 103156 h 1909857"/>
                <a:gd name="connsiteX84" fmla="*/ 1224820 w 1909857"/>
                <a:gd name="connsiteY84" fmla="*/ 148114 h 1909857"/>
                <a:gd name="connsiteX85" fmla="*/ 1225582 w 1909857"/>
                <a:gd name="connsiteY85" fmla="*/ 152876 h 1909857"/>
                <a:gd name="connsiteX86" fmla="*/ 1222153 w 1909857"/>
                <a:gd name="connsiteY86" fmla="*/ 155543 h 1909857"/>
                <a:gd name="connsiteX87" fmla="*/ 1018413 w 1909857"/>
                <a:gd name="connsiteY87" fmla="*/ 121730 h 1909857"/>
                <a:gd name="connsiteX88" fmla="*/ 833342 w 1909857"/>
                <a:gd name="connsiteY88" fmla="*/ 230219 h 1909857"/>
                <a:gd name="connsiteX89" fmla="*/ 899446 w 1909857"/>
                <a:gd name="connsiteY89" fmla="*/ 293656 h 1909857"/>
                <a:gd name="connsiteX90" fmla="*/ 1129570 w 1909857"/>
                <a:gd name="connsiteY90" fmla="*/ 206407 h 1909857"/>
                <a:gd name="connsiteX91" fmla="*/ 1322642 w 1909857"/>
                <a:gd name="connsiteY91" fmla="*/ 240792 h 1909857"/>
                <a:gd name="connsiteX92" fmla="*/ 1806702 w 1909857"/>
                <a:gd name="connsiteY92" fmla="*/ 954977 h 1909857"/>
                <a:gd name="connsiteX93" fmla="*/ 1764125 w 1909857"/>
                <a:gd name="connsiteY93" fmla="*/ 1227106 h 1909857"/>
                <a:gd name="connsiteX94" fmla="*/ 954977 w 1909857"/>
                <a:gd name="connsiteY94" fmla="*/ 44958 h 1909857"/>
                <a:gd name="connsiteX95" fmla="*/ 44958 w 1909857"/>
                <a:gd name="connsiteY95" fmla="*/ 954881 h 1909857"/>
                <a:gd name="connsiteX96" fmla="*/ 954977 w 1909857"/>
                <a:gd name="connsiteY96" fmla="*/ 1864805 h 1909857"/>
                <a:gd name="connsiteX97" fmla="*/ 1864805 w 1909857"/>
                <a:gd name="connsiteY97" fmla="*/ 954881 h 1909857"/>
                <a:gd name="connsiteX98" fmla="*/ 954977 w 1909857"/>
                <a:gd name="connsiteY98" fmla="*/ 44958 h 1909857"/>
                <a:gd name="connsiteX99" fmla="*/ 954977 w 1909857"/>
                <a:gd name="connsiteY99" fmla="*/ 1909858 h 1909857"/>
                <a:gd name="connsiteX100" fmla="*/ 0 w 1909857"/>
                <a:gd name="connsiteY100" fmla="*/ 954881 h 1909857"/>
                <a:gd name="connsiteX101" fmla="*/ 954977 w 1909857"/>
                <a:gd name="connsiteY101" fmla="*/ 0 h 1909857"/>
                <a:gd name="connsiteX102" fmla="*/ 1909858 w 1909857"/>
                <a:gd name="connsiteY102" fmla="*/ 954881 h 1909857"/>
                <a:gd name="connsiteX103" fmla="*/ 954977 w 1909857"/>
                <a:gd name="connsiteY103" fmla="*/ 1909858 h 190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909857" h="1909857">
                  <a:moveTo>
                    <a:pt x="1169194" y="706279"/>
                  </a:moveTo>
                  <a:cubicBezTo>
                    <a:pt x="1169194" y="597789"/>
                    <a:pt x="1242536" y="492347"/>
                    <a:pt x="1282732" y="512350"/>
                  </a:cubicBezTo>
                  <a:cubicBezTo>
                    <a:pt x="1328452" y="535210"/>
                    <a:pt x="1248632" y="637508"/>
                    <a:pt x="1169194" y="706279"/>
                  </a:cubicBezTo>
                  <a:moveTo>
                    <a:pt x="669227" y="745998"/>
                  </a:moveTo>
                  <a:cubicBezTo>
                    <a:pt x="669227" y="658749"/>
                    <a:pt x="755428" y="492728"/>
                    <a:pt x="808101" y="510254"/>
                  </a:cubicBezTo>
                  <a:cubicBezTo>
                    <a:pt x="870204" y="530924"/>
                    <a:pt x="756571" y="698278"/>
                    <a:pt x="669227" y="745998"/>
                  </a:cubicBezTo>
                  <a:close/>
                  <a:moveTo>
                    <a:pt x="581978" y="1370267"/>
                  </a:moveTo>
                  <a:cubicBezTo>
                    <a:pt x="542354" y="1372076"/>
                    <a:pt x="515874" y="1346740"/>
                    <a:pt x="515874" y="1304354"/>
                  </a:cubicBezTo>
                  <a:cubicBezTo>
                    <a:pt x="515874" y="1190625"/>
                    <a:pt x="673513" y="1082040"/>
                    <a:pt x="792575" y="1023842"/>
                  </a:cubicBezTo>
                  <a:cubicBezTo>
                    <a:pt x="771430" y="1182529"/>
                    <a:pt x="717899" y="1364075"/>
                    <a:pt x="581978" y="1370267"/>
                  </a:cubicBezTo>
                  <a:close/>
                  <a:moveTo>
                    <a:pt x="1309402" y="999935"/>
                  </a:moveTo>
                  <a:cubicBezTo>
                    <a:pt x="1219581" y="999935"/>
                    <a:pt x="1150715" y="1066133"/>
                    <a:pt x="1150715" y="1145381"/>
                  </a:cubicBezTo>
                  <a:cubicBezTo>
                    <a:pt x="1150715" y="1211580"/>
                    <a:pt x="1190339" y="1264349"/>
                    <a:pt x="1243298" y="1264349"/>
                  </a:cubicBezTo>
                  <a:cubicBezTo>
                    <a:pt x="1261872" y="1264349"/>
                    <a:pt x="1280255" y="1253776"/>
                    <a:pt x="1280255" y="1229963"/>
                  </a:cubicBezTo>
                  <a:cubicBezTo>
                    <a:pt x="1280255" y="1195578"/>
                    <a:pt x="1234726" y="1187196"/>
                    <a:pt x="1238250" y="1135761"/>
                  </a:cubicBezTo>
                  <a:cubicBezTo>
                    <a:pt x="1240441" y="1101852"/>
                    <a:pt x="1272445" y="1079183"/>
                    <a:pt x="1304163" y="1079183"/>
                  </a:cubicBezTo>
                  <a:cubicBezTo>
                    <a:pt x="1367695" y="1079183"/>
                    <a:pt x="1397318" y="1140714"/>
                    <a:pt x="1397318" y="1204151"/>
                  </a:cubicBezTo>
                  <a:cubicBezTo>
                    <a:pt x="1394651" y="1302068"/>
                    <a:pt x="1322642" y="1370171"/>
                    <a:pt x="1238060" y="1370171"/>
                  </a:cubicBezTo>
                  <a:cubicBezTo>
                    <a:pt x="1126903" y="1370171"/>
                    <a:pt x="1055561" y="1264349"/>
                    <a:pt x="1055561" y="1150525"/>
                  </a:cubicBezTo>
                  <a:cubicBezTo>
                    <a:pt x="1055561" y="981265"/>
                    <a:pt x="1166622" y="915067"/>
                    <a:pt x="1224820" y="899255"/>
                  </a:cubicBezTo>
                  <a:cubicBezTo>
                    <a:pt x="1225391" y="899160"/>
                    <a:pt x="1377029" y="926306"/>
                    <a:pt x="1372172" y="859441"/>
                  </a:cubicBezTo>
                  <a:cubicBezTo>
                    <a:pt x="1370171" y="830104"/>
                    <a:pt x="1326356" y="818864"/>
                    <a:pt x="1294733" y="817531"/>
                  </a:cubicBezTo>
                  <a:cubicBezTo>
                    <a:pt x="1259586" y="816102"/>
                    <a:pt x="1224343" y="828770"/>
                    <a:pt x="1224343" y="828770"/>
                  </a:cubicBezTo>
                  <a:cubicBezTo>
                    <a:pt x="1205865" y="819436"/>
                    <a:pt x="1193102" y="801243"/>
                    <a:pt x="1185196" y="780193"/>
                  </a:cubicBezTo>
                  <a:cubicBezTo>
                    <a:pt x="1293590" y="698183"/>
                    <a:pt x="1370362" y="618839"/>
                    <a:pt x="1370362" y="528923"/>
                  </a:cubicBezTo>
                  <a:cubicBezTo>
                    <a:pt x="1370362" y="481298"/>
                    <a:pt x="1338643" y="438912"/>
                    <a:pt x="1277779" y="438912"/>
                  </a:cubicBezTo>
                  <a:cubicBezTo>
                    <a:pt x="1169384" y="438912"/>
                    <a:pt x="1087279" y="576453"/>
                    <a:pt x="1087279" y="700754"/>
                  </a:cubicBezTo>
                  <a:cubicBezTo>
                    <a:pt x="1087279" y="721900"/>
                    <a:pt x="1087279" y="743140"/>
                    <a:pt x="1092613" y="761619"/>
                  </a:cubicBezTo>
                  <a:cubicBezTo>
                    <a:pt x="1023842" y="811911"/>
                    <a:pt x="972693" y="843058"/>
                    <a:pt x="880110" y="898588"/>
                  </a:cubicBezTo>
                  <a:cubicBezTo>
                    <a:pt x="880110" y="886968"/>
                    <a:pt x="882491" y="857155"/>
                    <a:pt x="890302" y="818388"/>
                  </a:cubicBezTo>
                  <a:cubicBezTo>
                    <a:pt x="922020" y="784003"/>
                    <a:pt x="965645" y="732568"/>
                    <a:pt x="965645" y="692849"/>
                  </a:cubicBezTo>
                  <a:cubicBezTo>
                    <a:pt x="965645" y="674370"/>
                    <a:pt x="955167" y="658463"/>
                    <a:pt x="933926" y="658463"/>
                  </a:cubicBezTo>
                  <a:cubicBezTo>
                    <a:pt x="881063" y="658463"/>
                    <a:pt x="841343" y="737807"/>
                    <a:pt x="830771" y="793337"/>
                  </a:cubicBezTo>
                  <a:cubicBezTo>
                    <a:pt x="806958" y="822388"/>
                    <a:pt x="759333" y="859536"/>
                    <a:pt x="719709" y="859536"/>
                  </a:cubicBezTo>
                  <a:cubicBezTo>
                    <a:pt x="687991" y="859536"/>
                    <a:pt x="677418" y="830390"/>
                    <a:pt x="674751" y="819817"/>
                  </a:cubicBezTo>
                  <a:cubicBezTo>
                    <a:pt x="775335" y="785336"/>
                    <a:pt x="899636" y="647890"/>
                    <a:pt x="899636" y="523494"/>
                  </a:cubicBezTo>
                  <a:cubicBezTo>
                    <a:pt x="899636" y="497015"/>
                    <a:pt x="889063" y="438817"/>
                    <a:pt x="809720" y="438817"/>
                  </a:cubicBezTo>
                  <a:cubicBezTo>
                    <a:pt x="690658" y="438817"/>
                    <a:pt x="590169" y="616077"/>
                    <a:pt x="590169" y="753618"/>
                  </a:cubicBezTo>
                  <a:cubicBezTo>
                    <a:pt x="547783" y="753618"/>
                    <a:pt x="531971" y="708660"/>
                    <a:pt x="531971" y="674275"/>
                  </a:cubicBezTo>
                  <a:cubicBezTo>
                    <a:pt x="531971" y="639890"/>
                    <a:pt x="545211" y="605504"/>
                    <a:pt x="545211" y="594932"/>
                  </a:cubicBezTo>
                  <a:cubicBezTo>
                    <a:pt x="545211" y="584359"/>
                    <a:pt x="539877" y="571119"/>
                    <a:pt x="524066" y="571119"/>
                  </a:cubicBezTo>
                  <a:cubicBezTo>
                    <a:pt x="484346" y="571119"/>
                    <a:pt x="460534" y="624078"/>
                    <a:pt x="460534" y="684848"/>
                  </a:cubicBezTo>
                  <a:cubicBezTo>
                    <a:pt x="463201" y="769525"/>
                    <a:pt x="518732" y="822388"/>
                    <a:pt x="592836" y="827723"/>
                  </a:cubicBezTo>
                  <a:cubicBezTo>
                    <a:pt x="603409" y="878015"/>
                    <a:pt x="648367" y="925544"/>
                    <a:pt x="703898" y="925544"/>
                  </a:cubicBezTo>
                  <a:cubicBezTo>
                    <a:pt x="738378" y="925544"/>
                    <a:pt x="780574" y="914972"/>
                    <a:pt x="809720" y="888587"/>
                  </a:cubicBezTo>
                  <a:cubicBezTo>
                    <a:pt x="807053" y="907161"/>
                    <a:pt x="804482" y="922973"/>
                    <a:pt x="801719" y="938879"/>
                  </a:cubicBezTo>
                  <a:cubicBezTo>
                    <a:pt x="685324" y="999744"/>
                    <a:pt x="600742" y="1042035"/>
                    <a:pt x="523970" y="1110806"/>
                  </a:cubicBezTo>
                  <a:cubicBezTo>
                    <a:pt x="463106" y="1166432"/>
                    <a:pt x="428720" y="1240441"/>
                    <a:pt x="428720" y="1298639"/>
                  </a:cubicBezTo>
                  <a:cubicBezTo>
                    <a:pt x="428720" y="1377982"/>
                    <a:pt x="479012" y="1451991"/>
                    <a:pt x="582168" y="1451991"/>
                  </a:cubicBezTo>
                  <a:cubicBezTo>
                    <a:pt x="703802" y="1451991"/>
                    <a:pt x="796481" y="1354169"/>
                    <a:pt x="841438" y="1219200"/>
                  </a:cubicBezTo>
                  <a:cubicBezTo>
                    <a:pt x="862679" y="1155764"/>
                    <a:pt x="871061" y="1063371"/>
                    <a:pt x="876395" y="978694"/>
                  </a:cubicBezTo>
                  <a:cubicBezTo>
                    <a:pt x="998125" y="909923"/>
                    <a:pt x="1055751" y="870109"/>
                    <a:pt x="1119188" y="825151"/>
                  </a:cubicBezTo>
                  <a:cubicBezTo>
                    <a:pt x="1127093" y="838390"/>
                    <a:pt x="1135190" y="848963"/>
                    <a:pt x="1145667" y="856869"/>
                  </a:cubicBezTo>
                  <a:cubicBezTo>
                    <a:pt x="1090136" y="886015"/>
                    <a:pt x="957929" y="968026"/>
                    <a:pt x="957929" y="1161002"/>
                  </a:cubicBezTo>
                  <a:cubicBezTo>
                    <a:pt x="957929" y="1298639"/>
                    <a:pt x="1050512" y="1451991"/>
                    <a:pt x="1233011" y="1451991"/>
                  </a:cubicBezTo>
                  <a:cubicBezTo>
                    <a:pt x="1383792" y="1451991"/>
                    <a:pt x="1487043" y="1327785"/>
                    <a:pt x="1487043" y="1208723"/>
                  </a:cubicBezTo>
                  <a:cubicBezTo>
                    <a:pt x="1486662" y="1100423"/>
                    <a:pt x="1425797" y="999935"/>
                    <a:pt x="1309402" y="999935"/>
                  </a:cubicBezTo>
                  <a:close/>
                  <a:moveTo>
                    <a:pt x="1764125" y="1227106"/>
                  </a:moveTo>
                  <a:cubicBezTo>
                    <a:pt x="1763649" y="1227963"/>
                    <a:pt x="1762125" y="1229201"/>
                    <a:pt x="1759268" y="1228154"/>
                  </a:cubicBezTo>
                  <a:cubicBezTo>
                    <a:pt x="1757077" y="1227296"/>
                    <a:pt x="1756315" y="1226153"/>
                    <a:pt x="1756410" y="1224725"/>
                  </a:cubicBezTo>
                  <a:cubicBezTo>
                    <a:pt x="1756601" y="1223201"/>
                    <a:pt x="1788414" y="1129094"/>
                    <a:pt x="1788224" y="1021080"/>
                  </a:cubicBezTo>
                  <a:cubicBezTo>
                    <a:pt x="1787843" y="904685"/>
                    <a:pt x="1740599" y="833247"/>
                    <a:pt x="1679829" y="833247"/>
                  </a:cubicBezTo>
                  <a:cubicBezTo>
                    <a:pt x="1642777" y="833247"/>
                    <a:pt x="1616297" y="859727"/>
                    <a:pt x="1616297" y="899351"/>
                  </a:cubicBezTo>
                  <a:cubicBezTo>
                    <a:pt x="1616297" y="970788"/>
                    <a:pt x="1703546" y="976027"/>
                    <a:pt x="1703546" y="1132142"/>
                  </a:cubicBezTo>
                  <a:cubicBezTo>
                    <a:pt x="1703546" y="1195578"/>
                    <a:pt x="1690307" y="1256348"/>
                    <a:pt x="1669161" y="1322546"/>
                  </a:cubicBezTo>
                  <a:cubicBezTo>
                    <a:pt x="1571244" y="1653159"/>
                    <a:pt x="1259110" y="1806512"/>
                    <a:pt x="954977" y="1806512"/>
                  </a:cubicBezTo>
                  <a:cubicBezTo>
                    <a:pt x="814769" y="1806512"/>
                    <a:pt x="715137" y="1777746"/>
                    <a:pt x="685419" y="1764411"/>
                  </a:cubicBezTo>
                  <a:cubicBezTo>
                    <a:pt x="684181" y="1763839"/>
                    <a:pt x="683228" y="1761458"/>
                    <a:pt x="684181" y="1759172"/>
                  </a:cubicBezTo>
                  <a:cubicBezTo>
                    <a:pt x="684848" y="1757267"/>
                    <a:pt x="686943" y="1755934"/>
                    <a:pt x="688086" y="1756505"/>
                  </a:cubicBezTo>
                  <a:cubicBezTo>
                    <a:pt x="700183" y="1761268"/>
                    <a:pt x="785717" y="1788128"/>
                    <a:pt x="891540" y="1788128"/>
                  </a:cubicBezTo>
                  <a:cubicBezTo>
                    <a:pt x="1007936" y="1788128"/>
                    <a:pt x="1076706" y="1740599"/>
                    <a:pt x="1076706" y="1682210"/>
                  </a:cubicBezTo>
                  <a:cubicBezTo>
                    <a:pt x="1076706" y="1645253"/>
                    <a:pt x="1047655" y="1616202"/>
                    <a:pt x="1010507" y="1616202"/>
                  </a:cubicBezTo>
                  <a:cubicBezTo>
                    <a:pt x="939070" y="1616202"/>
                    <a:pt x="933736" y="1706118"/>
                    <a:pt x="780383" y="1706118"/>
                  </a:cubicBezTo>
                  <a:cubicBezTo>
                    <a:pt x="714280" y="1706118"/>
                    <a:pt x="656082" y="1692974"/>
                    <a:pt x="587312" y="1671733"/>
                  </a:cubicBezTo>
                  <a:cubicBezTo>
                    <a:pt x="259271" y="1571244"/>
                    <a:pt x="102965" y="1261682"/>
                    <a:pt x="103251" y="954881"/>
                  </a:cubicBezTo>
                  <a:cubicBezTo>
                    <a:pt x="103346" y="805529"/>
                    <a:pt x="145256" y="686467"/>
                    <a:pt x="145923" y="685324"/>
                  </a:cubicBezTo>
                  <a:cubicBezTo>
                    <a:pt x="146399" y="684562"/>
                    <a:pt x="148304" y="683705"/>
                    <a:pt x="150590" y="684562"/>
                  </a:cubicBezTo>
                  <a:cubicBezTo>
                    <a:pt x="152972" y="685324"/>
                    <a:pt x="153638" y="687419"/>
                    <a:pt x="153353" y="687991"/>
                  </a:cubicBezTo>
                  <a:cubicBezTo>
                    <a:pt x="149447" y="700373"/>
                    <a:pt x="121730" y="785717"/>
                    <a:pt x="121730" y="891445"/>
                  </a:cubicBezTo>
                  <a:cubicBezTo>
                    <a:pt x="121730" y="1007936"/>
                    <a:pt x="169355" y="1076611"/>
                    <a:pt x="230124" y="1076611"/>
                  </a:cubicBezTo>
                  <a:cubicBezTo>
                    <a:pt x="264509" y="1076611"/>
                    <a:pt x="293656" y="1050131"/>
                    <a:pt x="293656" y="1013174"/>
                  </a:cubicBezTo>
                  <a:cubicBezTo>
                    <a:pt x="293656" y="941737"/>
                    <a:pt x="206407" y="933831"/>
                    <a:pt x="206407" y="780383"/>
                  </a:cubicBezTo>
                  <a:cubicBezTo>
                    <a:pt x="206407" y="714185"/>
                    <a:pt x="219647" y="655987"/>
                    <a:pt x="240792" y="587216"/>
                  </a:cubicBezTo>
                  <a:cubicBezTo>
                    <a:pt x="341281" y="259175"/>
                    <a:pt x="650843" y="105442"/>
                    <a:pt x="955072" y="103156"/>
                  </a:cubicBezTo>
                  <a:cubicBezTo>
                    <a:pt x="1096423" y="102108"/>
                    <a:pt x="1220153" y="144399"/>
                    <a:pt x="1224820" y="148114"/>
                  </a:cubicBezTo>
                  <a:cubicBezTo>
                    <a:pt x="1225582" y="148781"/>
                    <a:pt x="1226534" y="150686"/>
                    <a:pt x="1225582" y="152876"/>
                  </a:cubicBezTo>
                  <a:cubicBezTo>
                    <a:pt x="1224629" y="155353"/>
                    <a:pt x="1223010" y="155639"/>
                    <a:pt x="1222153" y="155543"/>
                  </a:cubicBezTo>
                  <a:cubicBezTo>
                    <a:pt x="1220629" y="155353"/>
                    <a:pt x="1140238" y="121730"/>
                    <a:pt x="1018413" y="121730"/>
                  </a:cubicBezTo>
                  <a:cubicBezTo>
                    <a:pt x="904780" y="121634"/>
                    <a:pt x="833342" y="169259"/>
                    <a:pt x="833342" y="230219"/>
                  </a:cubicBezTo>
                  <a:cubicBezTo>
                    <a:pt x="833342" y="264605"/>
                    <a:pt x="859727" y="293656"/>
                    <a:pt x="899446" y="293656"/>
                  </a:cubicBezTo>
                  <a:cubicBezTo>
                    <a:pt x="970883" y="293656"/>
                    <a:pt x="976217" y="206407"/>
                    <a:pt x="1129570" y="206407"/>
                  </a:cubicBezTo>
                  <a:cubicBezTo>
                    <a:pt x="1195769" y="206407"/>
                    <a:pt x="1253871" y="219647"/>
                    <a:pt x="1322642" y="240792"/>
                  </a:cubicBezTo>
                  <a:cubicBezTo>
                    <a:pt x="1653350" y="341281"/>
                    <a:pt x="1803940" y="653510"/>
                    <a:pt x="1806702" y="954977"/>
                  </a:cubicBezTo>
                  <a:cubicBezTo>
                    <a:pt x="1808131" y="1109377"/>
                    <a:pt x="1764602" y="1226344"/>
                    <a:pt x="1764125" y="1227106"/>
                  </a:cubicBezTo>
                  <a:close/>
                  <a:moveTo>
                    <a:pt x="954977" y="44958"/>
                  </a:moveTo>
                  <a:cubicBezTo>
                    <a:pt x="452342" y="44958"/>
                    <a:pt x="44958" y="452342"/>
                    <a:pt x="44958" y="954881"/>
                  </a:cubicBezTo>
                  <a:cubicBezTo>
                    <a:pt x="44958" y="1457516"/>
                    <a:pt x="452438" y="1864805"/>
                    <a:pt x="954977" y="1864805"/>
                  </a:cubicBezTo>
                  <a:cubicBezTo>
                    <a:pt x="1457516" y="1864805"/>
                    <a:pt x="1864805" y="1457516"/>
                    <a:pt x="1864805" y="954881"/>
                  </a:cubicBezTo>
                  <a:cubicBezTo>
                    <a:pt x="1864805" y="455009"/>
                    <a:pt x="1457516" y="44958"/>
                    <a:pt x="954977" y="44958"/>
                  </a:cubicBezTo>
                  <a:close/>
                  <a:moveTo>
                    <a:pt x="954977" y="1909858"/>
                  </a:moveTo>
                  <a:cubicBezTo>
                    <a:pt x="428530" y="1909858"/>
                    <a:pt x="0" y="1483995"/>
                    <a:pt x="0" y="954881"/>
                  </a:cubicBezTo>
                  <a:cubicBezTo>
                    <a:pt x="0" y="428530"/>
                    <a:pt x="428530" y="0"/>
                    <a:pt x="954977" y="0"/>
                  </a:cubicBezTo>
                  <a:cubicBezTo>
                    <a:pt x="1481233" y="0"/>
                    <a:pt x="1909858" y="428530"/>
                    <a:pt x="1909858" y="954881"/>
                  </a:cubicBezTo>
                  <a:cubicBezTo>
                    <a:pt x="1909858" y="1483995"/>
                    <a:pt x="1481233" y="1909858"/>
                    <a:pt x="954977" y="1909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61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– image blue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1C58D78-481F-E04F-AD15-62DCB2984D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00" y="0"/>
            <a:ext cx="12190800" cy="6866827"/>
          </a:xfrm>
          <a:prstGeom prst="rect">
            <a:avLst/>
          </a:prstGeom>
          <a:solidFill>
            <a:srgbClr val="D1DAE3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DA6804-5DFF-0F47-9799-B370D29E52FF}"/>
              </a:ext>
            </a:extLst>
          </p:cNvPr>
          <p:cNvSpPr txBox="1">
            <a:spLocks/>
          </p:cNvSpPr>
          <p:nvPr userDrawn="1"/>
        </p:nvSpPr>
        <p:spPr>
          <a:xfrm>
            <a:off x="515938" y="758457"/>
            <a:ext cx="8361498" cy="2915786"/>
          </a:xfrm>
          <a:prstGeom prst="rect">
            <a:avLst/>
          </a:prstGeom>
        </p:spPr>
        <p:txBody>
          <a:bodyPr vert="horz" wrap="square" lIns="0" tIns="45720" rIns="90000" bIns="45720" rtlCol="0" anchor="t">
            <a:noAutofit/>
          </a:bodyPr>
          <a:lstStyle>
            <a:lvl1pPr algn="l" defTabSz="914400" rtl="0" eaLnBrk="1" latinLnBrk="0" hangingPunct="1">
              <a:lnSpc>
                <a:spcPts val="7200"/>
              </a:lnSpc>
              <a:spcBef>
                <a:spcPct val="0"/>
              </a:spcBef>
              <a:buNone/>
              <a:defRPr sz="5400" b="0" i="0" kern="1200" spc="-100" baseline="0">
                <a:solidFill>
                  <a:schemeClr val="bg1"/>
                </a:solidFill>
                <a:latin typeface="GE Inspira Sans" panose="020B0503060000000003" pitchFamily="34" charset="77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6C155388-2ED0-124B-A584-E6A3D9F99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170" y="1739107"/>
            <a:ext cx="836149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1" i="0" cap="none" spc="20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BD21D3-31E8-EC46-A22B-747FBFB482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7660" y="2175339"/>
            <a:ext cx="8361498" cy="2686539"/>
          </a:xfrm>
        </p:spPr>
        <p:txBody>
          <a:bodyPr wrap="square" lIns="0" rIns="90000" anchor="t">
            <a:noAutofit/>
          </a:bodyPr>
          <a:lstStyle>
            <a:lvl1pPr marL="0" indent="0" algn="l">
              <a:lnSpc>
                <a:spcPct val="100000"/>
              </a:lnSpc>
              <a:tabLst>
                <a:tab pos="442913" algn="l"/>
              </a:tabLst>
              <a:defRPr sz="5400" b="0" i="0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r>
              <a:rPr lang="en-US" dirty="0"/>
              <a:t>GE’s presentation</a:t>
            </a:r>
            <a:br>
              <a:rPr lang="en-US" dirty="0"/>
            </a:br>
            <a:r>
              <a:rPr lang="en-US" dirty="0"/>
              <a:t>template title example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71C0E7B0-5003-A14C-B8EC-323E20FF01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7170" y="6490509"/>
            <a:ext cx="8361498" cy="304800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lang="en-GB" sz="850" smtClean="0">
                <a:solidFill>
                  <a:srgbClr val="FFFFFF">
                    <a:alpha val="73000"/>
                  </a:srgbClr>
                </a:solidFill>
                <a:effectLst/>
              </a:defRPr>
            </a:lvl1pPr>
            <a:lvl2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2pPr>
            <a:lvl3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3pPr>
            <a:lvl4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4pPr>
            <a:lvl5pPr>
              <a:defRPr sz="950">
                <a:solidFill>
                  <a:schemeClr val="bg1"/>
                </a:solidFill>
                <a:latin typeface="GE Inspira Sans" panose="020B0503060000000003" pitchFamily="34" charset="77"/>
              </a:defRPr>
            </a:lvl5pPr>
          </a:lstStyle>
          <a:p>
            <a:r>
              <a:rPr lang="en-GB" dirty="0">
                <a:solidFill>
                  <a:srgbClr val="FFFFFF"/>
                </a:solidFill>
                <a:effectLst/>
                <a:latin typeface="GE Inspira Sans" panose="020B0503060000000003" pitchFamily="34" charset="77"/>
              </a:rPr>
              <a:t>Placeholder confidentiality disclosure. 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6E75377-7FF8-45AE-9624-C57842656BA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902186" y="512764"/>
            <a:ext cx="773877" cy="773426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005EB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nogr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2BCCCB42-DBB6-4C8E-828D-6493684B08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734718" y="2068512"/>
            <a:ext cx="2722563" cy="2720975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rgbClr val="FEFEF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2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8297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tx1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8ABC-1AD3-DD4F-9068-FE60D075595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17527" y="6375870"/>
            <a:ext cx="39833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DBFA-CCB4-6049-89ED-2571E0272B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0B42BE50-9B00-4E11-BA35-8B2AF1E850BD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6934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DBDB1DA1-915E-4A2F-BD2A-490B5ACAC0C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3535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tx1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6190-A8E4-4044-B087-73F009582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5939" y="6375870"/>
            <a:ext cx="39833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0F0D-CE81-A345-8AC1-A06034C67D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3F54073-0A99-4E5E-B4C7-52F1F4608E20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2172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958B397-33F2-4A46-940A-4C492ABEBEA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image white log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929547F-D79A-A743-A163-0082268D07C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1"/>
            <a:ext cx="12190800" cy="6858000"/>
          </a:xfrm>
          <a:prstGeom prst="rect">
            <a:avLst/>
          </a:prstGeom>
          <a:solidFill>
            <a:srgbClr val="D1DAE3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3536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bg1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6190-A8E4-4044-B087-73F009582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5939" y="6374282"/>
            <a:ext cx="39833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0F0D-CE81-A345-8AC1-A06034C67D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BC94422-0904-40DE-B294-D814B16B3A37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2173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79026A0-F671-4BF4-95E4-D088728E58D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6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– image blue logo">
    <p:bg>
      <p:bgPr>
        <a:solidFill>
          <a:srgbClr val="D1DA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330FED-C39F-E64C-ADDE-2B5C83E8416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71C3CA-CF77-6B4B-AF76-35084E738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112" y="2183536"/>
            <a:ext cx="8367496" cy="747568"/>
          </a:xfrm>
          <a:prstGeom prst="rect">
            <a:avLst/>
          </a:prstGeom>
        </p:spPr>
        <p:txBody>
          <a:bodyPr lIns="0" rIns="9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5400" spc="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C0C4-E862-4C4F-9DE4-39F2EB10D9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17527" y="6375870"/>
            <a:ext cx="3983325" cy="365125"/>
          </a:xfrm>
        </p:spPr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3A9D7-90BB-D444-80F9-0452F89D8F9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021708F6-1E14-4DC8-90E9-8C31FB597609}"/>
              </a:ext>
            </a:extLst>
          </p:cNvPr>
          <p:cNvSpPr>
            <a:spLocks/>
          </p:cNvSpPr>
          <p:nvPr userDrawn="1"/>
        </p:nvSpPr>
        <p:spPr bwMode="auto">
          <a:xfrm>
            <a:off x="515940" y="2022173"/>
            <a:ext cx="486580" cy="45719"/>
          </a:xfrm>
          <a:custGeom>
            <a:avLst/>
            <a:gdLst>
              <a:gd name="T0" fmla="*/ 961 w 1006"/>
              <a:gd name="T1" fmla="*/ 90 h 90"/>
              <a:gd name="T2" fmla="*/ 961 w 1006"/>
              <a:gd name="T3" fmla="*/ 90 h 90"/>
              <a:gd name="T4" fmla="*/ 45 w 1006"/>
              <a:gd name="T5" fmla="*/ 90 h 90"/>
              <a:gd name="T6" fmla="*/ 0 w 1006"/>
              <a:gd name="T7" fmla="*/ 44 h 90"/>
              <a:gd name="T8" fmla="*/ 45 w 1006"/>
              <a:gd name="T9" fmla="*/ 0 h 90"/>
              <a:gd name="T10" fmla="*/ 961 w 1006"/>
              <a:gd name="T11" fmla="*/ 0 h 90"/>
              <a:gd name="T12" fmla="*/ 1006 w 1006"/>
              <a:gd name="T13" fmla="*/ 44 h 90"/>
              <a:gd name="T14" fmla="*/ 961 w 1006"/>
              <a:gd name="T1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6" h="90">
                <a:moveTo>
                  <a:pt x="961" y="90"/>
                </a:moveTo>
                <a:lnTo>
                  <a:pt x="961" y="90"/>
                </a:lnTo>
                <a:lnTo>
                  <a:pt x="45" y="90"/>
                </a:lnTo>
                <a:cubicBezTo>
                  <a:pt x="20" y="90"/>
                  <a:pt x="0" y="69"/>
                  <a:pt x="0" y="44"/>
                </a:cubicBezTo>
                <a:cubicBezTo>
                  <a:pt x="0" y="20"/>
                  <a:pt x="20" y="0"/>
                  <a:pt x="45" y="0"/>
                </a:cubicBezTo>
                <a:lnTo>
                  <a:pt x="961" y="0"/>
                </a:lnTo>
                <a:cubicBezTo>
                  <a:pt x="985" y="0"/>
                  <a:pt x="1006" y="20"/>
                  <a:pt x="1006" y="44"/>
                </a:cubicBezTo>
                <a:cubicBezTo>
                  <a:pt x="1006" y="69"/>
                  <a:pt x="985" y="90"/>
                  <a:pt x="961" y="9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BC6CD55F-8FA1-4696-8435-CDD9601B5BD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5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D806E8-A885-A147-86AC-A42F00391D4B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F507B-C3AD-5A48-BF9C-644219E248A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76EC2DB-C13E-2F44-BB7A-EA4D2C94710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6565" y="1885364"/>
            <a:ext cx="972000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1" name="Title 21">
            <a:extLst>
              <a:ext uri="{FF2B5EF4-FFF2-40B4-BE49-F238E27FC236}">
                <a16:creationId xmlns:a16="http://schemas.microsoft.com/office/drawing/2014/main" id="{78720D93-187A-944C-8989-F1B46C07F2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702" y="403268"/>
            <a:ext cx="10432800" cy="90810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GB" b="0" i="0" u="none" strike="noStrike" smtClean="0">
                <a:effectLst/>
                <a:latin typeface="+mj-lt"/>
              </a:defRPr>
            </a:lvl1pPr>
          </a:lstStyle>
          <a:p>
            <a:r>
              <a:rPr lang="en-US" dirty="0"/>
              <a:t>This is a two-line page title for presenters, click to add text </a:t>
            </a:r>
            <a:br>
              <a:rPr lang="en-US" dirty="0"/>
            </a:br>
            <a:r>
              <a:rPr lang="en-US" dirty="0"/>
              <a:t>Lorem ipsum dolor sit amet, consetetur sadipscing elitr, sed diam</a:t>
            </a:r>
          </a:p>
        </p:txBody>
      </p:sp>
      <p:sp>
        <p:nvSpPr>
          <p:cNvPr id="100" name="Text Placeholder 10">
            <a:extLst>
              <a:ext uri="{FF2B5EF4-FFF2-40B4-BE49-F238E27FC236}">
                <a16:creationId xmlns:a16="http://schemas.microsoft.com/office/drawing/2014/main" id="{CD21224E-74B1-D344-A0BA-6B6D41A6C91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35125" y="2466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01" name="Text Placeholder 14">
            <a:extLst>
              <a:ext uri="{FF2B5EF4-FFF2-40B4-BE49-F238E27FC236}">
                <a16:creationId xmlns:a16="http://schemas.microsoft.com/office/drawing/2014/main" id="{C0F407B7-36FF-E74E-87D8-4527EB86816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5125" y="1886406"/>
            <a:ext cx="2381250" cy="165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2" name="Text Placeholder 16">
            <a:extLst>
              <a:ext uri="{FF2B5EF4-FFF2-40B4-BE49-F238E27FC236}">
                <a16:creationId xmlns:a16="http://schemas.microsoft.com/office/drawing/2014/main" id="{AAE8B8F8-3416-684D-AA10-E8D628F1912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5125" y="20952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07" name="Picture Placeholder 2">
            <a:extLst>
              <a:ext uri="{FF2B5EF4-FFF2-40B4-BE49-F238E27FC236}">
                <a16:creationId xmlns:a16="http://schemas.microsoft.com/office/drawing/2014/main" id="{B8E93E53-0A2D-D440-9DA2-3901C34407B4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518190" y="3405606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8" name="Text Placeholder 10">
            <a:extLst>
              <a:ext uri="{FF2B5EF4-FFF2-40B4-BE49-F238E27FC236}">
                <a16:creationId xmlns:a16="http://schemas.microsoft.com/office/drawing/2014/main" id="{A04F3E3E-8E64-1A40-B3CB-28F23156DAEC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634400" y="3978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09" name="Text Placeholder 14">
            <a:extLst>
              <a:ext uri="{FF2B5EF4-FFF2-40B4-BE49-F238E27FC236}">
                <a16:creationId xmlns:a16="http://schemas.microsoft.com/office/drawing/2014/main" id="{1DD593BA-417E-B94B-AC0D-DC7E89DED177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634400" y="340548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0" name="Text Placeholder 16">
            <a:extLst>
              <a:ext uri="{FF2B5EF4-FFF2-40B4-BE49-F238E27FC236}">
                <a16:creationId xmlns:a16="http://schemas.microsoft.com/office/drawing/2014/main" id="{399257F1-DCFA-1347-8512-FDF8C9537DC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634400" y="36144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15" name="Picture Placeholder 2">
            <a:extLst>
              <a:ext uri="{FF2B5EF4-FFF2-40B4-BE49-F238E27FC236}">
                <a16:creationId xmlns:a16="http://schemas.microsoft.com/office/drawing/2014/main" id="{ECCFAA26-228F-DB41-8476-05C76288D5E7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518190" y="4928410"/>
            <a:ext cx="972619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116" name="Text Placeholder 10">
            <a:extLst>
              <a:ext uri="{FF2B5EF4-FFF2-40B4-BE49-F238E27FC236}">
                <a16:creationId xmlns:a16="http://schemas.microsoft.com/office/drawing/2014/main" id="{90E32973-9B95-C94A-A2AB-BC5B374C3A71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634400" y="5508010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17" name="Text Placeholder 14">
            <a:extLst>
              <a:ext uri="{FF2B5EF4-FFF2-40B4-BE49-F238E27FC236}">
                <a16:creationId xmlns:a16="http://schemas.microsoft.com/office/drawing/2014/main" id="{D1EC174D-8B2F-5942-981E-94D88E882D65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634400" y="492841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8" name="Text Placeholder 16">
            <a:extLst>
              <a:ext uri="{FF2B5EF4-FFF2-40B4-BE49-F238E27FC236}">
                <a16:creationId xmlns:a16="http://schemas.microsoft.com/office/drawing/2014/main" id="{92D2280F-BA83-944F-B49B-6442F7631128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634400" y="5137210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21" name="Picture Placeholder 2">
            <a:extLst>
              <a:ext uri="{FF2B5EF4-FFF2-40B4-BE49-F238E27FC236}">
                <a16:creationId xmlns:a16="http://schemas.microsoft.com/office/drawing/2014/main" id="{052B5D5C-C35D-454A-8B07-42E2A29F74EA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4347236" y="1885364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5" name="Picture Placeholder 2">
            <a:extLst>
              <a:ext uri="{FF2B5EF4-FFF2-40B4-BE49-F238E27FC236}">
                <a16:creationId xmlns:a16="http://schemas.microsoft.com/office/drawing/2014/main" id="{3B06F66A-AEB8-6041-86A7-8997213BBE77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4347236" y="3405480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4" name="Picture Placeholder 2">
            <a:extLst>
              <a:ext uri="{FF2B5EF4-FFF2-40B4-BE49-F238E27FC236}">
                <a16:creationId xmlns:a16="http://schemas.microsoft.com/office/drawing/2014/main" id="{131AA6AB-69D3-4647-8493-7841D303A711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8175193" y="1885364"/>
            <a:ext cx="972619" cy="115024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8" name="Picture Placeholder 2">
            <a:extLst>
              <a:ext uri="{FF2B5EF4-FFF2-40B4-BE49-F238E27FC236}">
                <a16:creationId xmlns:a16="http://schemas.microsoft.com/office/drawing/2014/main" id="{163F9142-E903-2940-B113-F58C6326B033}"/>
              </a:ext>
            </a:extLst>
          </p:cNvPr>
          <p:cNvSpPr>
            <a:spLocks noGrp="1"/>
          </p:cNvSpPr>
          <p:nvPr>
            <p:ph type="pic" sz="quarter" idx="96" hasCustomPrompt="1"/>
          </p:nvPr>
        </p:nvSpPr>
        <p:spPr>
          <a:xfrm>
            <a:off x="8176072" y="3405480"/>
            <a:ext cx="972619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2" name="Picture Placeholder 2">
            <a:extLst>
              <a:ext uri="{FF2B5EF4-FFF2-40B4-BE49-F238E27FC236}">
                <a16:creationId xmlns:a16="http://schemas.microsoft.com/office/drawing/2014/main" id="{281F52CE-4DC4-5C4B-9E55-3FB69BEFD6DD}"/>
              </a:ext>
            </a:extLst>
          </p:cNvPr>
          <p:cNvSpPr>
            <a:spLocks noGrp="1"/>
          </p:cNvSpPr>
          <p:nvPr>
            <p:ph type="pic" sz="quarter" idx="100" hasCustomPrompt="1"/>
          </p:nvPr>
        </p:nvSpPr>
        <p:spPr>
          <a:xfrm>
            <a:off x="8176072" y="4928410"/>
            <a:ext cx="972000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9" name="Text Placeholder 10">
            <a:extLst>
              <a:ext uri="{FF2B5EF4-FFF2-40B4-BE49-F238E27FC236}">
                <a16:creationId xmlns:a16="http://schemas.microsoft.com/office/drawing/2014/main" id="{33E4A2AE-7E17-4C4F-A275-48DFCEFD9417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5458814" y="2466006"/>
            <a:ext cx="2381250" cy="57363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60" name="Text Placeholder 14">
            <a:extLst>
              <a:ext uri="{FF2B5EF4-FFF2-40B4-BE49-F238E27FC236}">
                <a16:creationId xmlns:a16="http://schemas.microsoft.com/office/drawing/2014/main" id="{FE2BC6BF-6673-7341-B628-6033D4D92490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458814" y="18864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1" name="Text Placeholder 16">
            <a:extLst>
              <a:ext uri="{FF2B5EF4-FFF2-40B4-BE49-F238E27FC236}">
                <a16:creationId xmlns:a16="http://schemas.microsoft.com/office/drawing/2014/main" id="{D1370357-7BD8-0A4C-9686-8F7BA24345F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5458065" y="20952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62" name="Text Placeholder 10">
            <a:extLst>
              <a:ext uri="{FF2B5EF4-FFF2-40B4-BE49-F238E27FC236}">
                <a16:creationId xmlns:a16="http://schemas.microsoft.com/office/drawing/2014/main" id="{C8A10C82-9413-FB4A-BCA8-7E135502391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5458814" y="3978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63" name="Text Placeholder 14">
            <a:extLst>
              <a:ext uri="{FF2B5EF4-FFF2-40B4-BE49-F238E27FC236}">
                <a16:creationId xmlns:a16="http://schemas.microsoft.com/office/drawing/2014/main" id="{A78F47B2-2846-714D-AC79-DE277B846609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5458814" y="34056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4" name="Text Placeholder 16">
            <a:extLst>
              <a:ext uri="{FF2B5EF4-FFF2-40B4-BE49-F238E27FC236}">
                <a16:creationId xmlns:a16="http://schemas.microsoft.com/office/drawing/2014/main" id="{5887964F-FA09-CC4C-B5EC-FC3C36876447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5458814" y="36144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65" name="Text Placeholder 10">
            <a:extLst>
              <a:ext uri="{FF2B5EF4-FFF2-40B4-BE49-F238E27FC236}">
                <a16:creationId xmlns:a16="http://schemas.microsoft.com/office/drawing/2014/main" id="{5F01192D-829F-A94D-AAA6-AE92C5F5904D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5458814" y="5508010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66" name="Text Placeholder 14">
            <a:extLst>
              <a:ext uri="{FF2B5EF4-FFF2-40B4-BE49-F238E27FC236}">
                <a16:creationId xmlns:a16="http://schemas.microsoft.com/office/drawing/2014/main" id="{6530C860-E40B-7E40-96E6-21DFFF4E6CD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458814" y="492841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7" name="Text Placeholder 16">
            <a:extLst>
              <a:ext uri="{FF2B5EF4-FFF2-40B4-BE49-F238E27FC236}">
                <a16:creationId xmlns:a16="http://schemas.microsoft.com/office/drawing/2014/main" id="{11972ADC-C30C-AD40-8926-B29D21EE6CDC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5458814" y="5137210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77" name="Text Placeholder 10">
            <a:extLst>
              <a:ext uri="{FF2B5EF4-FFF2-40B4-BE49-F238E27FC236}">
                <a16:creationId xmlns:a16="http://schemas.microsoft.com/office/drawing/2014/main" id="{66B1BC70-1EDC-A848-AC69-002510C8E60C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9282324" y="2466006"/>
            <a:ext cx="2381250" cy="57363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78" name="Text Placeholder 14">
            <a:extLst>
              <a:ext uri="{FF2B5EF4-FFF2-40B4-BE49-F238E27FC236}">
                <a16:creationId xmlns:a16="http://schemas.microsoft.com/office/drawing/2014/main" id="{65FB4B36-B2A2-A745-9801-270C3AECD8AA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9282324" y="18864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9" name="Text Placeholder 16">
            <a:extLst>
              <a:ext uri="{FF2B5EF4-FFF2-40B4-BE49-F238E27FC236}">
                <a16:creationId xmlns:a16="http://schemas.microsoft.com/office/drawing/2014/main" id="{8CCB3875-0A0F-E840-A0ED-6568BDC6B016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282962" y="20952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80" name="Text Placeholder 10">
            <a:extLst>
              <a:ext uri="{FF2B5EF4-FFF2-40B4-BE49-F238E27FC236}">
                <a16:creationId xmlns:a16="http://schemas.microsoft.com/office/drawing/2014/main" id="{59A68BDD-22E3-9E47-A703-5ABB474FB44D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282324" y="3978006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81" name="Text Placeholder 14">
            <a:extLst>
              <a:ext uri="{FF2B5EF4-FFF2-40B4-BE49-F238E27FC236}">
                <a16:creationId xmlns:a16="http://schemas.microsoft.com/office/drawing/2014/main" id="{30F4A901-EA22-6D47-A340-28A7FFE75558}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9282324" y="3405606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2" name="Text Placeholder 16">
            <a:extLst>
              <a:ext uri="{FF2B5EF4-FFF2-40B4-BE49-F238E27FC236}">
                <a16:creationId xmlns:a16="http://schemas.microsoft.com/office/drawing/2014/main" id="{C0C00234-E76E-A84D-B8E8-413D63FA261D}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9282324" y="3614406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83" name="Text Placeholder 10">
            <a:extLst>
              <a:ext uri="{FF2B5EF4-FFF2-40B4-BE49-F238E27FC236}">
                <a16:creationId xmlns:a16="http://schemas.microsoft.com/office/drawing/2014/main" id="{D35F0340-8B74-6D4D-B7E3-8959D4D62374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9282324" y="5508010"/>
            <a:ext cx="2381250" cy="5724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buFontTx/>
              <a:buNone/>
              <a:defRPr sz="1000" spc="0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Summary of background</a:t>
            </a:r>
          </a:p>
        </p:txBody>
      </p:sp>
      <p:sp>
        <p:nvSpPr>
          <p:cNvPr id="184" name="Text Placeholder 14">
            <a:extLst>
              <a:ext uri="{FF2B5EF4-FFF2-40B4-BE49-F238E27FC236}">
                <a16:creationId xmlns:a16="http://schemas.microsoft.com/office/drawing/2014/main" id="{D69E6FF2-AF87-A845-9D10-A697E3BEAF73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9282324" y="4928410"/>
            <a:ext cx="2381250" cy="16668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FontTx/>
              <a:buNone/>
              <a:defRPr sz="1150" spc="0"/>
            </a:lvl1pPr>
            <a:lvl2pPr marL="46038" indent="0">
              <a:buFontTx/>
              <a:buNone/>
              <a:defRPr sz="1150"/>
            </a:lvl2pPr>
            <a:lvl3pPr marL="271462" indent="0">
              <a:buFontTx/>
              <a:buNone/>
              <a:defRPr sz="1150"/>
            </a:lvl3pPr>
            <a:lvl4pPr marL="357187" indent="0">
              <a:buFontTx/>
              <a:buNone/>
              <a:defRPr sz="1150"/>
            </a:lvl4pPr>
            <a:lvl5pPr marL="538162" indent="0">
              <a:buFontTx/>
              <a:buNone/>
              <a:defRPr sz="115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5" name="Text Placeholder 16">
            <a:extLst>
              <a:ext uri="{FF2B5EF4-FFF2-40B4-BE49-F238E27FC236}">
                <a16:creationId xmlns:a16="http://schemas.microsoft.com/office/drawing/2014/main" id="{AD3ADA6F-734D-BC4B-9104-86F5F10E4C1E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9282324" y="5137210"/>
            <a:ext cx="2381250" cy="317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FontTx/>
              <a:buNone/>
              <a:defRPr sz="1000" i="1"/>
            </a:lvl1pPr>
            <a:lvl2pPr marL="46038" indent="0">
              <a:buFontTx/>
              <a:buNone/>
              <a:defRPr/>
            </a:lvl2pPr>
            <a:lvl3pPr marL="271462" indent="0">
              <a:buFontTx/>
              <a:buNone/>
              <a:defRPr/>
            </a:lvl3pPr>
            <a:lvl4pPr marL="357187" indent="0">
              <a:buFontTx/>
              <a:buNone/>
              <a:defRPr/>
            </a:lvl4pPr>
            <a:lvl5pPr marL="538162" indent="0">
              <a:buFontTx/>
              <a:buNone/>
              <a:defRPr/>
            </a:lvl5pPr>
          </a:lstStyle>
          <a:p>
            <a:pPr lvl="0"/>
            <a:r>
              <a:rPr lang="en-US" dirty="0"/>
              <a:t>Function/Role</a:t>
            </a:r>
          </a:p>
        </p:txBody>
      </p:sp>
      <p:sp>
        <p:nvSpPr>
          <p:cNvPr id="188" name="Picture Placeholder 2">
            <a:extLst>
              <a:ext uri="{FF2B5EF4-FFF2-40B4-BE49-F238E27FC236}">
                <a16:creationId xmlns:a16="http://schemas.microsoft.com/office/drawing/2014/main" id="{ECF68313-78C7-C241-A10D-520599054286}"/>
              </a:ext>
            </a:extLst>
          </p:cNvPr>
          <p:cNvSpPr>
            <a:spLocks noGrp="1"/>
          </p:cNvSpPr>
          <p:nvPr>
            <p:ph type="pic" sz="quarter" idx="122" hasCustomPrompt="1"/>
          </p:nvPr>
        </p:nvSpPr>
        <p:spPr>
          <a:xfrm>
            <a:off x="4347236" y="4928410"/>
            <a:ext cx="972619" cy="1152000"/>
          </a:xfrm>
          <a:prstGeom prst="rect">
            <a:avLst/>
          </a:prstGeom>
          <a:solidFill>
            <a:srgbClr val="D0DAE6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691D9995-CF3F-44A0-A6F7-B429DCF1BF5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265933" y="514352"/>
            <a:ext cx="410130" cy="409891"/>
          </a:xfrm>
          <a:custGeom>
            <a:avLst/>
            <a:gdLst>
              <a:gd name="T0" fmla="*/ 2386 w 5760"/>
              <a:gd name="T1" fmla="*/ 3095 h 5760"/>
              <a:gd name="T2" fmla="*/ 1754 w 5760"/>
              <a:gd name="T3" fmla="*/ 4131 h 5760"/>
              <a:gd name="T4" fmla="*/ 2386 w 5760"/>
              <a:gd name="T5" fmla="*/ 3095 h 5760"/>
              <a:gd name="T6" fmla="*/ 2480 w 5760"/>
              <a:gd name="T7" fmla="*/ 1601 h 5760"/>
              <a:gd name="T8" fmla="*/ 2019 w 5760"/>
              <a:gd name="T9" fmla="*/ 2248 h 5760"/>
              <a:gd name="T10" fmla="*/ 2480 w 5760"/>
              <a:gd name="T11" fmla="*/ 1601 h 5760"/>
              <a:gd name="T12" fmla="*/ 3894 w 5760"/>
              <a:gd name="T13" fmla="*/ 1634 h 5760"/>
              <a:gd name="T14" fmla="*/ 3527 w 5760"/>
              <a:gd name="T15" fmla="*/ 2129 h 5760"/>
              <a:gd name="T16" fmla="*/ 3894 w 5760"/>
              <a:gd name="T17" fmla="*/ 1634 h 5760"/>
              <a:gd name="T18" fmla="*/ 4482 w 5760"/>
              <a:gd name="T19" fmla="*/ 3645 h 5760"/>
              <a:gd name="T20" fmla="*/ 2889 w 5760"/>
              <a:gd name="T21" fmla="*/ 3501 h 5760"/>
              <a:gd name="T22" fmla="*/ 3375 w 5760"/>
              <a:gd name="T23" fmla="*/ 2488 h 5760"/>
              <a:gd name="T24" fmla="*/ 2536 w 5760"/>
              <a:gd name="T25" fmla="*/ 3678 h 5760"/>
              <a:gd name="T26" fmla="*/ 1293 w 5760"/>
              <a:gd name="T27" fmla="*/ 3916 h 5760"/>
              <a:gd name="T28" fmla="*/ 2417 w 5760"/>
              <a:gd name="T29" fmla="*/ 2830 h 5760"/>
              <a:gd name="T30" fmla="*/ 2121 w 5760"/>
              <a:gd name="T31" fmla="*/ 2791 h 5760"/>
              <a:gd name="T32" fmla="*/ 1387 w 5760"/>
              <a:gd name="T33" fmla="*/ 2065 h 5760"/>
              <a:gd name="T34" fmla="*/ 1643 w 5760"/>
              <a:gd name="T35" fmla="*/ 1794 h 5760"/>
              <a:gd name="T36" fmla="*/ 1779 w 5760"/>
              <a:gd name="T37" fmla="*/ 2272 h 5760"/>
              <a:gd name="T38" fmla="*/ 2712 w 5760"/>
              <a:gd name="T39" fmla="*/ 1579 h 5760"/>
              <a:gd name="T40" fmla="*/ 2170 w 5760"/>
              <a:gd name="T41" fmla="*/ 2592 h 5760"/>
              <a:gd name="T42" fmla="*/ 2817 w 5760"/>
              <a:gd name="T43" fmla="*/ 1985 h 5760"/>
              <a:gd name="T44" fmla="*/ 2688 w 5760"/>
              <a:gd name="T45" fmla="*/ 2463 h 5760"/>
              <a:gd name="T46" fmla="*/ 3295 w 5760"/>
              <a:gd name="T47" fmla="*/ 2297 h 5760"/>
              <a:gd name="T48" fmla="*/ 3853 w 5760"/>
              <a:gd name="T49" fmla="*/ 1322 h 5760"/>
              <a:gd name="T50" fmla="*/ 3574 w 5760"/>
              <a:gd name="T51" fmla="*/ 2352 h 5760"/>
              <a:gd name="T52" fmla="*/ 3900 w 5760"/>
              <a:gd name="T53" fmla="*/ 2471 h 5760"/>
              <a:gd name="T54" fmla="*/ 3861 w 5760"/>
              <a:gd name="T55" fmla="*/ 2728 h 5760"/>
              <a:gd name="T56" fmla="*/ 3182 w 5760"/>
              <a:gd name="T57" fmla="*/ 3468 h 5760"/>
              <a:gd name="T58" fmla="*/ 4203 w 5760"/>
              <a:gd name="T59" fmla="*/ 3645 h 5760"/>
              <a:gd name="T60" fmla="*/ 3750 w 5760"/>
              <a:gd name="T61" fmla="*/ 3429 h 5760"/>
              <a:gd name="T62" fmla="*/ 3750 w 5760"/>
              <a:gd name="T63" fmla="*/ 3813 h 5760"/>
              <a:gd name="T64" fmla="*/ 3949 w 5760"/>
              <a:gd name="T65" fmla="*/ 3015 h 5760"/>
              <a:gd name="T66" fmla="*/ 4482 w 5760"/>
              <a:gd name="T67" fmla="*/ 3645 h 5760"/>
              <a:gd name="T68" fmla="*/ 5449 w 5760"/>
              <a:gd name="T69" fmla="*/ 2880 h 5760"/>
              <a:gd name="T70" fmla="*/ 3406 w 5760"/>
              <a:gd name="T71" fmla="*/ 621 h 5760"/>
              <a:gd name="T72" fmla="*/ 2513 w 5760"/>
              <a:gd name="T73" fmla="*/ 693 h 5760"/>
              <a:gd name="T74" fmla="*/ 3685 w 5760"/>
              <a:gd name="T75" fmla="*/ 469 h 5760"/>
              <a:gd name="T76" fmla="*/ 2880 w 5760"/>
              <a:gd name="T77" fmla="*/ 309 h 5760"/>
              <a:gd name="T78" fmla="*/ 622 w 5760"/>
              <a:gd name="T79" fmla="*/ 2352 h 5760"/>
              <a:gd name="T80" fmla="*/ 694 w 5760"/>
              <a:gd name="T81" fmla="*/ 3247 h 5760"/>
              <a:gd name="T82" fmla="*/ 462 w 5760"/>
              <a:gd name="T83" fmla="*/ 2073 h 5760"/>
              <a:gd name="T84" fmla="*/ 310 w 5760"/>
              <a:gd name="T85" fmla="*/ 2880 h 5760"/>
              <a:gd name="T86" fmla="*/ 2353 w 5760"/>
              <a:gd name="T87" fmla="*/ 5144 h 5760"/>
              <a:gd name="T88" fmla="*/ 3248 w 5760"/>
              <a:gd name="T89" fmla="*/ 5072 h 5760"/>
              <a:gd name="T90" fmla="*/ 2074 w 5760"/>
              <a:gd name="T91" fmla="*/ 5296 h 5760"/>
              <a:gd name="T92" fmla="*/ 2880 w 5760"/>
              <a:gd name="T93" fmla="*/ 5448 h 5760"/>
              <a:gd name="T94" fmla="*/ 5137 w 5760"/>
              <a:gd name="T95" fmla="*/ 3413 h 5760"/>
              <a:gd name="T96" fmla="*/ 5065 w 5760"/>
              <a:gd name="T97" fmla="*/ 2512 h 5760"/>
              <a:gd name="T98" fmla="*/ 5297 w 5760"/>
              <a:gd name="T99" fmla="*/ 3692 h 5760"/>
              <a:gd name="T100" fmla="*/ 5449 w 5760"/>
              <a:gd name="T101" fmla="*/ 2880 h 5760"/>
              <a:gd name="T102" fmla="*/ 5623 w 5760"/>
              <a:gd name="T103" fmla="*/ 2880 h 5760"/>
              <a:gd name="T104" fmla="*/ 2880 w 5760"/>
              <a:gd name="T105" fmla="*/ 5622 h 5760"/>
              <a:gd name="T106" fmla="*/ 2880 w 5760"/>
              <a:gd name="T107" fmla="*/ 135 h 5760"/>
              <a:gd name="T108" fmla="*/ 5623 w 5760"/>
              <a:gd name="T109" fmla="*/ 2880 h 5760"/>
              <a:gd name="T110" fmla="*/ 5760 w 5760"/>
              <a:gd name="T111" fmla="*/ 2880 h 5760"/>
              <a:gd name="T112" fmla="*/ 0 w 5760"/>
              <a:gd name="T113" fmla="*/ 2880 h 5760"/>
              <a:gd name="T114" fmla="*/ 5760 w 5760"/>
              <a:gd name="T115" fmla="*/ 2880 h 5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60" h="5760">
                <a:moveTo>
                  <a:pt x="2386" y="3095"/>
                </a:moveTo>
                <a:lnTo>
                  <a:pt x="2386" y="3095"/>
                </a:lnTo>
                <a:cubicBezTo>
                  <a:pt x="2027" y="3269"/>
                  <a:pt x="1572" y="3581"/>
                  <a:pt x="1572" y="3924"/>
                </a:cubicBezTo>
                <a:cubicBezTo>
                  <a:pt x="1572" y="4051"/>
                  <a:pt x="1635" y="4131"/>
                  <a:pt x="1754" y="4131"/>
                </a:cubicBezTo>
                <a:cubicBezTo>
                  <a:pt x="2105" y="4131"/>
                  <a:pt x="2320" y="3573"/>
                  <a:pt x="2386" y="3095"/>
                </a:cubicBezTo>
                <a:lnTo>
                  <a:pt x="2386" y="3095"/>
                </a:lnTo>
                <a:close/>
                <a:moveTo>
                  <a:pt x="2480" y="1601"/>
                </a:moveTo>
                <a:lnTo>
                  <a:pt x="2480" y="1601"/>
                </a:lnTo>
                <a:cubicBezTo>
                  <a:pt x="2480" y="1563"/>
                  <a:pt x="2458" y="1546"/>
                  <a:pt x="2425" y="1546"/>
                </a:cubicBezTo>
                <a:cubicBezTo>
                  <a:pt x="2257" y="1546"/>
                  <a:pt x="2019" y="1985"/>
                  <a:pt x="2019" y="2248"/>
                </a:cubicBezTo>
                <a:cubicBezTo>
                  <a:pt x="2281" y="2104"/>
                  <a:pt x="2480" y="1778"/>
                  <a:pt x="2480" y="1601"/>
                </a:cubicBezTo>
                <a:lnTo>
                  <a:pt x="2480" y="1601"/>
                </a:lnTo>
                <a:close/>
                <a:moveTo>
                  <a:pt x="3894" y="1634"/>
                </a:moveTo>
                <a:lnTo>
                  <a:pt x="3894" y="1634"/>
                </a:lnTo>
                <a:cubicBezTo>
                  <a:pt x="3894" y="1595"/>
                  <a:pt x="3885" y="1546"/>
                  <a:pt x="3836" y="1546"/>
                </a:cubicBezTo>
                <a:cubicBezTo>
                  <a:pt x="3717" y="1546"/>
                  <a:pt x="3527" y="1803"/>
                  <a:pt x="3527" y="2129"/>
                </a:cubicBezTo>
                <a:cubicBezTo>
                  <a:pt x="3765" y="1921"/>
                  <a:pt x="3894" y="1745"/>
                  <a:pt x="3894" y="1634"/>
                </a:cubicBezTo>
                <a:lnTo>
                  <a:pt x="3894" y="1634"/>
                </a:lnTo>
                <a:close/>
                <a:moveTo>
                  <a:pt x="4482" y="3645"/>
                </a:moveTo>
                <a:lnTo>
                  <a:pt x="4482" y="3645"/>
                </a:lnTo>
                <a:cubicBezTo>
                  <a:pt x="4482" y="4004"/>
                  <a:pt x="4173" y="4379"/>
                  <a:pt x="3717" y="4379"/>
                </a:cubicBezTo>
                <a:cubicBezTo>
                  <a:pt x="3168" y="4379"/>
                  <a:pt x="2889" y="3916"/>
                  <a:pt x="2889" y="3501"/>
                </a:cubicBezTo>
                <a:cubicBezTo>
                  <a:pt x="2889" y="2919"/>
                  <a:pt x="3287" y="2672"/>
                  <a:pt x="3455" y="2584"/>
                </a:cubicBezTo>
                <a:cubicBezTo>
                  <a:pt x="3422" y="2559"/>
                  <a:pt x="3397" y="2529"/>
                  <a:pt x="3375" y="2488"/>
                </a:cubicBezTo>
                <a:cubicBezTo>
                  <a:pt x="3182" y="2623"/>
                  <a:pt x="3008" y="2744"/>
                  <a:pt x="2640" y="2951"/>
                </a:cubicBezTo>
                <a:cubicBezTo>
                  <a:pt x="2624" y="3206"/>
                  <a:pt x="2601" y="3485"/>
                  <a:pt x="2536" y="3678"/>
                </a:cubicBezTo>
                <a:cubicBezTo>
                  <a:pt x="2400" y="4084"/>
                  <a:pt x="2121" y="4379"/>
                  <a:pt x="1754" y="4379"/>
                </a:cubicBezTo>
                <a:cubicBezTo>
                  <a:pt x="1444" y="4379"/>
                  <a:pt x="1293" y="4155"/>
                  <a:pt x="1293" y="3916"/>
                </a:cubicBezTo>
                <a:cubicBezTo>
                  <a:pt x="1293" y="3741"/>
                  <a:pt x="1395" y="3518"/>
                  <a:pt x="1580" y="3349"/>
                </a:cubicBezTo>
                <a:cubicBezTo>
                  <a:pt x="1812" y="3142"/>
                  <a:pt x="2066" y="3015"/>
                  <a:pt x="2417" y="2830"/>
                </a:cubicBezTo>
                <a:cubicBezTo>
                  <a:pt x="2425" y="2783"/>
                  <a:pt x="2433" y="2736"/>
                  <a:pt x="2442" y="2678"/>
                </a:cubicBezTo>
                <a:cubicBezTo>
                  <a:pt x="2353" y="2758"/>
                  <a:pt x="2226" y="2791"/>
                  <a:pt x="2121" y="2791"/>
                </a:cubicBezTo>
                <a:cubicBezTo>
                  <a:pt x="1955" y="2791"/>
                  <a:pt x="1818" y="2648"/>
                  <a:pt x="1787" y="2496"/>
                </a:cubicBezTo>
                <a:cubicBezTo>
                  <a:pt x="1563" y="2480"/>
                  <a:pt x="1395" y="2320"/>
                  <a:pt x="1387" y="2065"/>
                </a:cubicBezTo>
                <a:cubicBezTo>
                  <a:pt x="1387" y="1882"/>
                  <a:pt x="1459" y="1723"/>
                  <a:pt x="1580" y="1723"/>
                </a:cubicBezTo>
                <a:cubicBezTo>
                  <a:pt x="1627" y="1723"/>
                  <a:pt x="1643" y="1762"/>
                  <a:pt x="1643" y="1794"/>
                </a:cubicBezTo>
                <a:cubicBezTo>
                  <a:pt x="1643" y="1825"/>
                  <a:pt x="1602" y="1930"/>
                  <a:pt x="1602" y="2032"/>
                </a:cubicBezTo>
                <a:cubicBezTo>
                  <a:pt x="1602" y="2137"/>
                  <a:pt x="1652" y="2272"/>
                  <a:pt x="1779" y="2272"/>
                </a:cubicBezTo>
                <a:cubicBezTo>
                  <a:pt x="1779" y="1858"/>
                  <a:pt x="2082" y="1322"/>
                  <a:pt x="2442" y="1322"/>
                </a:cubicBezTo>
                <a:cubicBezTo>
                  <a:pt x="2680" y="1322"/>
                  <a:pt x="2712" y="1499"/>
                  <a:pt x="2712" y="1579"/>
                </a:cubicBezTo>
                <a:cubicBezTo>
                  <a:pt x="2712" y="1954"/>
                  <a:pt x="2337" y="2369"/>
                  <a:pt x="2033" y="2471"/>
                </a:cubicBezTo>
                <a:cubicBezTo>
                  <a:pt x="2042" y="2504"/>
                  <a:pt x="2074" y="2592"/>
                  <a:pt x="2170" y="2592"/>
                </a:cubicBezTo>
                <a:cubicBezTo>
                  <a:pt x="2290" y="2592"/>
                  <a:pt x="2433" y="2480"/>
                  <a:pt x="2505" y="2391"/>
                </a:cubicBezTo>
                <a:cubicBezTo>
                  <a:pt x="2536" y="2225"/>
                  <a:pt x="2657" y="1985"/>
                  <a:pt x="2817" y="1985"/>
                </a:cubicBezTo>
                <a:cubicBezTo>
                  <a:pt x="2880" y="1985"/>
                  <a:pt x="2911" y="2032"/>
                  <a:pt x="2911" y="2090"/>
                </a:cubicBezTo>
                <a:cubicBezTo>
                  <a:pt x="2911" y="2209"/>
                  <a:pt x="2784" y="2361"/>
                  <a:pt x="2688" y="2463"/>
                </a:cubicBezTo>
                <a:cubicBezTo>
                  <a:pt x="2673" y="2543"/>
                  <a:pt x="2665" y="2631"/>
                  <a:pt x="2665" y="2703"/>
                </a:cubicBezTo>
                <a:cubicBezTo>
                  <a:pt x="2944" y="2535"/>
                  <a:pt x="3088" y="2449"/>
                  <a:pt x="3295" y="2297"/>
                </a:cubicBezTo>
                <a:cubicBezTo>
                  <a:pt x="3279" y="2242"/>
                  <a:pt x="3279" y="2176"/>
                  <a:pt x="3279" y="2112"/>
                </a:cubicBezTo>
                <a:cubicBezTo>
                  <a:pt x="3279" y="1739"/>
                  <a:pt x="3527" y="1322"/>
                  <a:pt x="3853" y="1322"/>
                </a:cubicBezTo>
                <a:cubicBezTo>
                  <a:pt x="4037" y="1322"/>
                  <a:pt x="4131" y="1452"/>
                  <a:pt x="4131" y="1595"/>
                </a:cubicBezTo>
                <a:cubicBezTo>
                  <a:pt x="4131" y="1866"/>
                  <a:pt x="3900" y="2104"/>
                  <a:pt x="3574" y="2352"/>
                </a:cubicBezTo>
                <a:cubicBezTo>
                  <a:pt x="3599" y="2416"/>
                  <a:pt x="3637" y="2471"/>
                  <a:pt x="3701" y="2504"/>
                </a:cubicBezTo>
                <a:cubicBezTo>
                  <a:pt x="3709" y="2488"/>
                  <a:pt x="3813" y="2471"/>
                  <a:pt x="3900" y="2471"/>
                </a:cubicBezTo>
                <a:cubicBezTo>
                  <a:pt x="3996" y="2471"/>
                  <a:pt x="4131" y="2496"/>
                  <a:pt x="4131" y="2592"/>
                </a:cubicBezTo>
                <a:cubicBezTo>
                  <a:pt x="4131" y="2703"/>
                  <a:pt x="3980" y="2728"/>
                  <a:pt x="3861" y="2728"/>
                </a:cubicBezTo>
                <a:cubicBezTo>
                  <a:pt x="3797" y="2736"/>
                  <a:pt x="3693" y="2711"/>
                  <a:pt x="3693" y="2711"/>
                </a:cubicBezTo>
                <a:cubicBezTo>
                  <a:pt x="3518" y="2758"/>
                  <a:pt x="3182" y="2959"/>
                  <a:pt x="3182" y="3468"/>
                </a:cubicBezTo>
                <a:cubicBezTo>
                  <a:pt x="3182" y="3813"/>
                  <a:pt x="3397" y="4131"/>
                  <a:pt x="3734" y="4131"/>
                </a:cubicBezTo>
                <a:cubicBezTo>
                  <a:pt x="3988" y="4131"/>
                  <a:pt x="4195" y="3940"/>
                  <a:pt x="4203" y="3645"/>
                </a:cubicBezTo>
                <a:cubicBezTo>
                  <a:pt x="4204" y="3454"/>
                  <a:pt x="4123" y="3253"/>
                  <a:pt x="3933" y="3253"/>
                </a:cubicBezTo>
                <a:cubicBezTo>
                  <a:pt x="3836" y="3253"/>
                  <a:pt x="3750" y="3325"/>
                  <a:pt x="3750" y="3429"/>
                </a:cubicBezTo>
                <a:cubicBezTo>
                  <a:pt x="3742" y="3589"/>
                  <a:pt x="3861" y="3606"/>
                  <a:pt x="3861" y="3708"/>
                </a:cubicBezTo>
                <a:cubicBezTo>
                  <a:pt x="3861" y="3780"/>
                  <a:pt x="3806" y="3813"/>
                  <a:pt x="3750" y="3813"/>
                </a:cubicBezTo>
                <a:cubicBezTo>
                  <a:pt x="3590" y="3813"/>
                  <a:pt x="3469" y="3653"/>
                  <a:pt x="3469" y="3454"/>
                </a:cubicBezTo>
                <a:cubicBezTo>
                  <a:pt x="3469" y="3214"/>
                  <a:pt x="3678" y="3015"/>
                  <a:pt x="3949" y="3015"/>
                </a:cubicBezTo>
                <a:cubicBezTo>
                  <a:pt x="4300" y="3015"/>
                  <a:pt x="4482" y="3319"/>
                  <a:pt x="4482" y="3645"/>
                </a:cubicBezTo>
                <a:lnTo>
                  <a:pt x="4482" y="3645"/>
                </a:lnTo>
                <a:close/>
                <a:moveTo>
                  <a:pt x="5449" y="2880"/>
                </a:moveTo>
                <a:lnTo>
                  <a:pt x="5449" y="2880"/>
                </a:lnTo>
                <a:cubicBezTo>
                  <a:pt x="5449" y="1969"/>
                  <a:pt x="4985" y="1027"/>
                  <a:pt x="3988" y="726"/>
                </a:cubicBezTo>
                <a:cubicBezTo>
                  <a:pt x="3781" y="662"/>
                  <a:pt x="3607" y="621"/>
                  <a:pt x="3406" y="621"/>
                </a:cubicBezTo>
                <a:cubicBezTo>
                  <a:pt x="2944" y="621"/>
                  <a:pt x="2928" y="884"/>
                  <a:pt x="2712" y="884"/>
                </a:cubicBezTo>
                <a:cubicBezTo>
                  <a:pt x="2593" y="884"/>
                  <a:pt x="2513" y="798"/>
                  <a:pt x="2513" y="693"/>
                </a:cubicBezTo>
                <a:cubicBezTo>
                  <a:pt x="2513" y="510"/>
                  <a:pt x="2729" y="367"/>
                  <a:pt x="3071" y="367"/>
                </a:cubicBezTo>
                <a:cubicBezTo>
                  <a:pt x="3391" y="367"/>
                  <a:pt x="3637" y="447"/>
                  <a:pt x="3685" y="469"/>
                </a:cubicBezTo>
                <a:lnTo>
                  <a:pt x="3693" y="447"/>
                </a:lnTo>
                <a:cubicBezTo>
                  <a:pt x="3607" y="414"/>
                  <a:pt x="3303" y="309"/>
                  <a:pt x="2880" y="309"/>
                </a:cubicBezTo>
                <a:cubicBezTo>
                  <a:pt x="1961" y="309"/>
                  <a:pt x="1028" y="781"/>
                  <a:pt x="727" y="1770"/>
                </a:cubicBezTo>
                <a:cubicBezTo>
                  <a:pt x="663" y="1977"/>
                  <a:pt x="622" y="2154"/>
                  <a:pt x="622" y="2352"/>
                </a:cubicBezTo>
                <a:cubicBezTo>
                  <a:pt x="622" y="2816"/>
                  <a:pt x="885" y="2838"/>
                  <a:pt x="885" y="3054"/>
                </a:cubicBezTo>
                <a:cubicBezTo>
                  <a:pt x="885" y="3167"/>
                  <a:pt x="798" y="3247"/>
                  <a:pt x="694" y="3247"/>
                </a:cubicBezTo>
                <a:cubicBezTo>
                  <a:pt x="511" y="3247"/>
                  <a:pt x="368" y="3037"/>
                  <a:pt x="368" y="2687"/>
                </a:cubicBezTo>
                <a:cubicBezTo>
                  <a:pt x="368" y="2369"/>
                  <a:pt x="448" y="2121"/>
                  <a:pt x="462" y="2073"/>
                </a:cubicBezTo>
                <a:lnTo>
                  <a:pt x="440" y="2065"/>
                </a:lnTo>
                <a:cubicBezTo>
                  <a:pt x="415" y="2161"/>
                  <a:pt x="310" y="2457"/>
                  <a:pt x="310" y="2880"/>
                </a:cubicBezTo>
                <a:cubicBezTo>
                  <a:pt x="310" y="3805"/>
                  <a:pt x="782" y="4738"/>
                  <a:pt x="1771" y="5041"/>
                </a:cubicBezTo>
                <a:cubicBezTo>
                  <a:pt x="1978" y="5105"/>
                  <a:pt x="2154" y="5144"/>
                  <a:pt x="2353" y="5144"/>
                </a:cubicBezTo>
                <a:cubicBezTo>
                  <a:pt x="2817" y="5144"/>
                  <a:pt x="2831" y="4873"/>
                  <a:pt x="3047" y="4873"/>
                </a:cubicBezTo>
                <a:cubicBezTo>
                  <a:pt x="3160" y="4873"/>
                  <a:pt x="3248" y="4961"/>
                  <a:pt x="3248" y="5072"/>
                </a:cubicBezTo>
                <a:cubicBezTo>
                  <a:pt x="3248" y="5249"/>
                  <a:pt x="3038" y="5392"/>
                  <a:pt x="2688" y="5392"/>
                </a:cubicBezTo>
                <a:cubicBezTo>
                  <a:pt x="2370" y="5392"/>
                  <a:pt x="2113" y="5312"/>
                  <a:pt x="2074" y="5296"/>
                </a:cubicBezTo>
                <a:lnTo>
                  <a:pt x="2066" y="5320"/>
                </a:lnTo>
                <a:cubicBezTo>
                  <a:pt x="2154" y="5359"/>
                  <a:pt x="2458" y="5448"/>
                  <a:pt x="2880" y="5448"/>
                </a:cubicBezTo>
                <a:cubicBezTo>
                  <a:pt x="3797" y="5448"/>
                  <a:pt x="4739" y="4984"/>
                  <a:pt x="5034" y="3987"/>
                </a:cubicBezTo>
                <a:cubicBezTo>
                  <a:pt x="5098" y="3788"/>
                  <a:pt x="5137" y="3606"/>
                  <a:pt x="5137" y="3413"/>
                </a:cubicBezTo>
                <a:cubicBezTo>
                  <a:pt x="5137" y="2943"/>
                  <a:pt x="4874" y="2927"/>
                  <a:pt x="4874" y="2711"/>
                </a:cubicBezTo>
                <a:cubicBezTo>
                  <a:pt x="4874" y="2592"/>
                  <a:pt x="4954" y="2512"/>
                  <a:pt x="5065" y="2512"/>
                </a:cubicBezTo>
                <a:cubicBezTo>
                  <a:pt x="5250" y="2512"/>
                  <a:pt x="5393" y="2728"/>
                  <a:pt x="5393" y="3079"/>
                </a:cubicBezTo>
                <a:cubicBezTo>
                  <a:pt x="5393" y="3390"/>
                  <a:pt x="5313" y="3637"/>
                  <a:pt x="5297" y="3692"/>
                </a:cubicBezTo>
                <a:lnTo>
                  <a:pt x="5322" y="3700"/>
                </a:lnTo>
                <a:cubicBezTo>
                  <a:pt x="5352" y="3606"/>
                  <a:pt x="5449" y="3310"/>
                  <a:pt x="5449" y="2880"/>
                </a:cubicBezTo>
                <a:lnTo>
                  <a:pt x="5449" y="2880"/>
                </a:lnTo>
                <a:close/>
                <a:moveTo>
                  <a:pt x="5623" y="2880"/>
                </a:moveTo>
                <a:lnTo>
                  <a:pt x="5623" y="2880"/>
                </a:lnTo>
                <a:cubicBezTo>
                  <a:pt x="5623" y="4395"/>
                  <a:pt x="4396" y="5622"/>
                  <a:pt x="2880" y="5622"/>
                </a:cubicBezTo>
                <a:cubicBezTo>
                  <a:pt x="1364" y="5622"/>
                  <a:pt x="136" y="4395"/>
                  <a:pt x="136" y="2880"/>
                </a:cubicBezTo>
                <a:cubicBezTo>
                  <a:pt x="136" y="1363"/>
                  <a:pt x="1364" y="135"/>
                  <a:pt x="2880" y="135"/>
                </a:cubicBezTo>
                <a:cubicBezTo>
                  <a:pt x="4396" y="135"/>
                  <a:pt x="5623" y="1372"/>
                  <a:pt x="5623" y="2880"/>
                </a:cubicBezTo>
                <a:lnTo>
                  <a:pt x="5623" y="2880"/>
                </a:lnTo>
                <a:close/>
                <a:moveTo>
                  <a:pt x="5760" y="2880"/>
                </a:moveTo>
                <a:lnTo>
                  <a:pt x="5760" y="2880"/>
                </a:lnTo>
                <a:cubicBezTo>
                  <a:pt x="5760" y="1292"/>
                  <a:pt x="4468" y="0"/>
                  <a:pt x="2880" y="0"/>
                </a:cubicBezTo>
                <a:cubicBezTo>
                  <a:pt x="1293" y="0"/>
                  <a:pt x="0" y="1292"/>
                  <a:pt x="0" y="2880"/>
                </a:cubicBezTo>
                <a:cubicBezTo>
                  <a:pt x="0" y="4473"/>
                  <a:pt x="1293" y="5760"/>
                  <a:pt x="2880" y="5760"/>
                </a:cubicBezTo>
                <a:cubicBezTo>
                  <a:pt x="4468" y="5760"/>
                  <a:pt x="5760" y="4473"/>
                  <a:pt x="5760" y="28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3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DD9F9-1BB4-D046-9F22-670879F3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403351"/>
            <a:ext cx="10436080" cy="9746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9F91-B67A-AD44-AD3A-EC979CAAD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1538" y="6375055"/>
            <a:ext cx="7387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 b="1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5D04751-2D6F-2448-A041-CC0EA6CF9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9" y="6377458"/>
            <a:ext cx="398332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 b="1" cap="none" spc="150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pPr marL="179388" indent="-179388"/>
            <a:r>
              <a:rPr lang="en-US" dirty="0"/>
              <a:t>Presentation Template Title Example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CCA04B1-56B1-B145-AF18-4B9CC416B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23955" y="6376411"/>
            <a:ext cx="120396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50" b="1" cap="none" baseline="0">
                <a:solidFill>
                  <a:schemeClr val="bg2"/>
                </a:solidFill>
                <a:latin typeface="GE Inspira Sans" panose="020B050306000000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3767B-B587-524C-A1FB-B88AD9CBA3D1}"/>
              </a:ext>
            </a:extLst>
          </p:cNvPr>
          <p:cNvSpPr txBox="1"/>
          <p:nvPr userDrawn="1"/>
        </p:nvSpPr>
        <p:spPr>
          <a:xfrm>
            <a:off x="6999014" y="6363672"/>
            <a:ext cx="4032524" cy="353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50" dirty="0">
              <a:solidFill>
                <a:schemeClr val="bg2"/>
              </a:solidFill>
              <a:latin typeface="GE Inspira Sans" panose="020B0503060000000003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50" dirty="0">
                <a:solidFill>
                  <a:schemeClr val="bg2"/>
                </a:solidFill>
                <a:latin typeface="GE Inspira Sans" panose="020B0503060000000003" pitchFamily="34" charset="77"/>
              </a:rPr>
              <a:t>Placeholder confidentiality disclosure. Edit or delete from master slide if not needed.</a:t>
            </a:r>
            <a:endParaRPr lang="en-CA" sz="850" dirty="0">
              <a:solidFill>
                <a:schemeClr val="bg2"/>
              </a:solidFill>
              <a:latin typeface="GE Inspira Sans" panose="020B0503060000000003" pitchFamily="34" charset="77"/>
            </a:endParaRPr>
          </a:p>
          <a:p>
            <a:endParaRPr lang="en-US" sz="850" dirty="0">
              <a:solidFill>
                <a:schemeClr val="bg2"/>
              </a:solidFill>
              <a:latin typeface="GE Inspira Sans" panose="020B0503060000000003" pitchFamily="34" charset="77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F3E5F1-D8A5-204C-9DE2-35C6F5AF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805592"/>
            <a:ext cx="11160124" cy="41009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88" r:id="rId4"/>
    <p:sldLayoutId id="2147483650" r:id="rId5"/>
    <p:sldLayoutId id="2147483660" r:id="rId6"/>
    <p:sldLayoutId id="2147483669" r:id="rId7"/>
    <p:sldLayoutId id="2147483689" r:id="rId8"/>
    <p:sldLayoutId id="2147483697" r:id="rId9"/>
    <p:sldLayoutId id="2147483651" r:id="rId10"/>
    <p:sldLayoutId id="2147483683" r:id="rId11"/>
    <p:sldLayoutId id="2147483678" r:id="rId12"/>
    <p:sldLayoutId id="2147483691" r:id="rId13"/>
    <p:sldLayoutId id="2147483690" r:id="rId14"/>
    <p:sldLayoutId id="2147483692" r:id="rId15"/>
    <p:sldLayoutId id="2147483662" r:id="rId16"/>
    <p:sldLayoutId id="2147483675" r:id="rId17"/>
    <p:sldLayoutId id="2147483698" r:id="rId18"/>
    <p:sldLayoutId id="2147483674" r:id="rId19"/>
    <p:sldLayoutId id="2147483680" r:id="rId20"/>
    <p:sldLayoutId id="2147483677" r:id="rId21"/>
    <p:sldLayoutId id="2147483682" r:id="rId22"/>
    <p:sldLayoutId id="2147483664" r:id="rId23"/>
    <p:sldLayoutId id="2147483663" r:id="rId24"/>
    <p:sldLayoutId id="2147483670" r:id="rId25"/>
    <p:sldLayoutId id="2147483672" r:id="rId26"/>
    <p:sldLayoutId id="2147483673" r:id="rId27"/>
    <p:sldLayoutId id="2147483666" r:id="rId28"/>
    <p:sldLayoutId id="2147483693" r:id="rId29"/>
    <p:sldLayoutId id="2147483676" r:id="rId30"/>
    <p:sldLayoutId id="2147483687" r:id="rId31"/>
    <p:sldLayoutId id="2147483699" r:id="rId32"/>
    <p:sldLayoutId id="2147483655" r:id="rId33"/>
    <p:sldLayoutId id="2147483652" r:id="rId34"/>
    <p:sldLayoutId id="2147483696" r:id="rId35"/>
    <p:sldLayoutId id="2147483685" r:id="rId36"/>
    <p:sldLayoutId id="2147483701" r:id="rId37"/>
    <p:sldLayoutId id="2147483700" r:id="rId38"/>
    <p:sldLayoutId id="2147483702" r:id="rId39"/>
    <p:sldLayoutId id="2147483694" r:id="rId4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spc="0" baseline="0">
          <a:solidFill>
            <a:schemeClr val="tx1"/>
          </a:solidFill>
          <a:latin typeface="GE Inspira Sans" panose="020B0503060000000003" pitchFamily="34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Tx/>
        <a:buNone/>
        <a:defRPr sz="20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1pPr>
      <a:lvl2pPr marL="190500" indent="-149225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2"/>
        </a:buClr>
        <a:buSzPct val="100000"/>
        <a:buFont typeface="GE Inspira Sans" panose="020B0604020202020204" pitchFamily="34" charset="0"/>
        <a:buChar char="•"/>
        <a:tabLst/>
        <a:defRPr sz="18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2pPr>
      <a:lvl3pPr marL="404813" indent="-163513" algn="l" defTabSz="9144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bg2"/>
        </a:buClr>
        <a:buSzPct val="46000"/>
        <a:buFont typeface="Wingdings 2" panose="05020102010507070707" pitchFamily="18" charset="2"/>
        <a:buChar char=""/>
        <a:tabLst/>
        <a:defRPr sz="16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3pPr>
      <a:lvl4pPr marL="617538" indent="-155575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SzPct val="100000"/>
        <a:buFont typeface="GE Inspira Sans" panose="020B0604020202020204" pitchFamily="34" charset="0"/>
        <a:buChar char="•"/>
        <a:tabLst/>
        <a:defRPr sz="1400" b="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4pPr>
      <a:lvl5pPr marL="812800" indent="-146050" algn="l" defTabSz="914400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SzPct val="46000"/>
        <a:buFont typeface="Wingdings 2" panose="05020102010507070707" pitchFamily="18" charset="2"/>
        <a:buChar char=""/>
        <a:tabLst/>
        <a:defRPr sz="1200" kern="1200">
          <a:solidFill>
            <a:schemeClr val="tx1"/>
          </a:solidFill>
          <a:latin typeface="GE Inspira Sans" panose="020B0503060000000003" pitchFamily="34" charset="77"/>
          <a:ea typeface="+mn-ea"/>
          <a:cs typeface="+mn-cs"/>
        </a:defRPr>
      </a:lvl5pPr>
      <a:lvl6pPr marL="533400" indent="-177800" algn="l" defTabSz="914400" rtl="0" eaLnBrk="1" latinLnBrk="0" hangingPunct="1">
        <a:lnSpc>
          <a:spcPct val="90000"/>
        </a:lnSpc>
        <a:spcBef>
          <a:spcPts val="500"/>
        </a:spcBef>
        <a:buFont typeface="GE Inspira Sans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GE Inspira San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25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  <p15:guide id="8" orient="horz" pos="4156" userDrawn="1">
          <p15:clr>
            <a:srgbClr val="F26B43"/>
          </p15:clr>
        </p15:guide>
        <p15:guide id="9" orient="horz" pos="1185" userDrawn="1">
          <p15:clr>
            <a:srgbClr val="F26B43"/>
          </p15:clr>
        </p15:guide>
        <p15:guide id="11" orient="horz" pos="150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loud.swcoe.ge.com/devspace/display/GESW/SOP-Power+Data+Fabri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4378036-5DAA-DD47-9980-9705BD9E4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PowerCore</a:t>
            </a:r>
            <a:r>
              <a:rPr lang="en-US" dirty="0"/>
              <a:t> ( Solution Engineering ) </a:t>
            </a:r>
            <a:r>
              <a:rPr lang="en-US" dirty="0" err="1"/>
              <a:t>CoE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340EB-17EC-0642-AC58-A96BDAC9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8758" y="1741775"/>
            <a:ext cx="8361498" cy="365125"/>
          </a:xfrm>
        </p:spPr>
        <p:txBody>
          <a:bodyPr/>
          <a:lstStyle/>
          <a:p>
            <a:r>
              <a:rPr lang="en-GB" dirty="0"/>
              <a:t>May 4</a:t>
            </a:r>
            <a:r>
              <a:rPr lang="en-GB" baseline="30000" dirty="0"/>
              <a:t>th, 2022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08E0A5-DECA-B34D-9748-6922FD5031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Placeholder confidentiality disclosure.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69229-8664-E749-B2F1-2204D9D622B1}"/>
              </a:ext>
            </a:extLst>
          </p:cNvPr>
          <p:cNvSpPr txBox="1"/>
          <p:nvPr/>
        </p:nvSpPr>
        <p:spPr>
          <a:xfrm>
            <a:off x="2154621" y="68001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94B4-3D90-6044-AB80-579D07763F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/>
              <a:t>Presentation Template Title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779-5070-C940-A5DD-332E57A5FA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65E8CAD9-B5DC-A64F-9472-21C0D6A3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E2AF2B-845C-C681-4FC7-FDF76697FF64}"/>
              </a:ext>
            </a:extLst>
          </p:cNvPr>
          <p:cNvSpPr/>
          <p:nvPr/>
        </p:nvSpPr>
        <p:spPr>
          <a:xfrm>
            <a:off x="1080052" y="190558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PowerCore</a:t>
            </a:r>
            <a:r>
              <a:rPr lang="en-US" sz="2000" dirty="0"/>
              <a:t> Agile Framework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Refine support process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Move more towards deployment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Develop automated testing framework</a:t>
            </a:r>
          </a:p>
        </p:txBody>
      </p:sp>
    </p:spTree>
    <p:extLst>
      <p:ext uri="{BB962C8B-B14F-4D97-AF65-F5344CB8AC3E}">
        <p14:creationId xmlns:p14="http://schemas.microsoft.com/office/powerpoint/2010/main" val="341612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94B4-3D90-6044-AB80-579D07763F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/>
              <a:t>Presentation Template Title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779-5070-C940-A5DD-332E57A5FA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65E8CAD9-B5DC-A64F-9472-21C0D6A3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PowerCore</a:t>
            </a:r>
            <a:r>
              <a:rPr lang="en-US" dirty="0"/>
              <a:t> Agile Framework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BC880D-DDA6-21EC-11D3-F8D464DD1840}"/>
              </a:ext>
            </a:extLst>
          </p:cNvPr>
          <p:cNvSpPr/>
          <p:nvPr/>
        </p:nvSpPr>
        <p:spPr>
          <a:xfrm>
            <a:off x="1278293" y="1726162"/>
            <a:ext cx="8789435" cy="27058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Rally User Story Intake workflow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C71632-6967-6584-6986-01E538A1AE10}"/>
              </a:ext>
            </a:extLst>
          </p:cNvPr>
          <p:cNvSpPr/>
          <p:nvPr/>
        </p:nvSpPr>
        <p:spPr>
          <a:xfrm>
            <a:off x="4016828" y="2058954"/>
            <a:ext cx="1553548" cy="456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Technical Enhancement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DCF49B-B614-BBA1-053D-C01B70ADBD11}"/>
              </a:ext>
            </a:extLst>
          </p:cNvPr>
          <p:cNvSpPr/>
          <p:nvPr/>
        </p:nvSpPr>
        <p:spPr>
          <a:xfrm>
            <a:off x="6755363" y="2062062"/>
            <a:ext cx="1418253" cy="456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Production Defect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6FAF84-B51A-9882-F4C9-8B6D0DC1E255}"/>
              </a:ext>
            </a:extLst>
          </p:cNvPr>
          <p:cNvSpPr/>
          <p:nvPr/>
        </p:nvSpPr>
        <p:spPr>
          <a:xfrm>
            <a:off x="1278294" y="2058954"/>
            <a:ext cx="1418253" cy="456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Business</a:t>
            </a:r>
          </a:p>
          <a:p>
            <a:pPr algn="ctr"/>
            <a:r>
              <a:rPr lang="en-US" sz="1600" dirty="0"/>
              <a:t>Stakeholder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86A049-2946-F961-4007-A8193D53D198}"/>
              </a:ext>
            </a:extLst>
          </p:cNvPr>
          <p:cNvSpPr/>
          <p:nvPr/>
        </p:nvSpPr>
        <p:spPr>
          <a:xfrm>
            <a:off x="1278293" y="3517646"/>
            <a:ext cx="1418253" cy="5753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Aha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A1ECF00-622C-4EA7-B40F-DC0D8C2898B2}"/>
              </a:ext>
            </a:extLst>
          </p:cNvPr>
          <p:cNvSpPr/>
          <p:nvPr/>
        </p:nvSpPr>
        <p:spPr>
          <a:xfrm>
            <a:off x="3408005" y="4673086"/>
            <a:ext cx="1418253" cy="5753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Aha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5B4433-F4FE-15AF-B485-15A4A287D067}"/>
              </a:ext>
            </a:extLst>
          </p:cNvPr>
          <p:cNvSpPr/>
          <p:nvPr/>
        </p:nvSpPr>
        <p:spPr>
          <a:xfrm>
            <a:off x="3307701" y="3700757"/>
            <a:ext cx="1618862" cy="6099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stakeholder value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5BAE0F-6EAE-FF3E-F31B-8714F14EDE54}"/>
              </a:ext>
            </a:extLst>
          </p:cNvPr>
          <p:cNvSpPr/>
          <p:nvPr/>
        </p:nvSpPr>
        <p:spPr>
          <a:xfrm>
            <a:off x="5136501" y="3693775"/>
            <a:ext cx="1618862" cy="6107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Pure Technical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7FB2504-2937-AD79-45EB-5033A24A6E2D}"/>
              </a:ext>
            </a:extLst>
          </p:cNvPr>
          <p:cNvSpPr/>
          <p:nvPr/>
        </p:nvSpPr>
        <p:spPr>
          <a:xfrm>
            <a:off x="4288192" y="5666795"/>
            <a:ext cx="1418253" cy="5753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Rally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27D5A9-3EFE-5872-9FC0-0FEFD5C10BD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987420" y="2515612"/>
            <a:ext cx="1" cy="100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A93BFA-D4CD-0552-B788-7D7322183919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4117132" y="4310752"/>
            <a:ext cx="0" cy="36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9BC2851D-D02A-49E9-C86F-07FD6D452C79}"/>
              </a:ext>
            </a:extLst>
          </p:cNvPr>
          <p:cNvCxnSpPr>
            <a:cxnSpLocks/>
            <a:stCxn id="35" idx="2"/>
            <a:endCxn id="12" idx="0"/>
          </p:cNvCxnSpPr>
          <p:nvPr/>
        </p:nvCxnSpPr>
        <p:spPr>
          <a:xfrm rot="5400000">
            <a:off x="4221038" y="3115314"/>
            <a:ext cx="481537" cy="689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FEF2C0C-591E-CD27-64BE-137433BFA8BA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 rot="16200000" flipH="1">
            <a:off x="5138929" y="2886771"/>
            <a:ext cx="474555" cy="1139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759581E-33C8-4B30-45C5-FB02773A5A20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4348065" y="5017541"/>
            <a:ext cx="418320" cy="880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A3B93F8-9502-F5CB-0B00-710E0862F48F}"/>
              </a:ext>
            </a:extLst>
          </p:cNvPr>
          <p:cNvCxnSpPr>
            <a:stCxn id="10" idx="2"/>
            <a:endCxn id="14" idx="1"/>
          </p:cNvCxnSpPr>
          <p:nvPr/>
        </p:nvCxnSpPr>
        <p:spPr>
          <a:xfrm rot="16200000" flipH="1">
            <a:off x="2207079" y="3873376"/>
            <a:ext cx="1861455" cy="2300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56BCD67-4DDF-6076-4525-98C8D0A99B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4790493" y="4511356"/>
            <a:ext cx="1362266" cy="948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7E6319-F35A-D019-9A8B-F9EA7F77C81C}"/>
              </a:ext>
            </a:extLst>
          </p:cNvPr>
          <p:cNvCxnSpPr>
            <a:cxnSpLocks/>
            <a:stCxn id="8" idx="2"/>
            <a:endCxn id="14" idx="3"/>
          </p:cNvCxnSpPr>
          <p:nvPr/>
        </p:nvCxnSpPr>
        <p:spPr>
          <a:xfrm rot="5400000">
            <a:off x="4867583" y="3357583"/>
            <a:ext cx="3435770" cy="1758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B603339-FE4B-7B24-D9D2-6B751CF1927F}"/>
              </a:ext>
            </a:extLst>
          </p:cNvPr>
          <p:cNvSpPr/>
          <p:nvPr/>
        </p:nvSpPr>
        <p:spPr>
          <a:xfrm>
            <a:off x="8649476" y="2052737"/>
            <a:ext cx="1418253" cy="4566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Production Alert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6EB54A5-59AB-3B13-A186-69A976AA2746}"/>
              </a:ext>
            </a:extLst>
          </p:cNvPr>
          <p:cNvCxnSpPr>
            <a:cxnSpLocks/>
            <a:stCxn id="24" idx="2"/>
            <a:endCxn id="14" idx="3"/>
          </p:cNvCxnSpPr>
          <p:nvPr/>
        </p:nvCxnSpPr>
        <p:spPr>
          <a:xfrm rot="5400000">
            <a:off x="5809977" y="2405863"/>
            <a:ext cx="3445095" cy="3652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96CA4D-1AED-4975-2E86-C0585B25A7AD}"/>
              </a:ext>
            </a:extLst>
          </p:cNvPr>
          <p:cNvSpPr txBox="1"/>
          <p:nvPr/>
        </p:nvSpPr>
        <p:spPr>
          <a:xfrm>
            <a:off x="1520725" y="296834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Janet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389207-1464-7D3C-719B-64DBA468317D}"/>
              </a:ext>
            </a:extLst>
          </p:cNvPr>
          <p:cNvSpPr txBox="1"/>
          <p:nvPr/>
        </p:nvSpPr>
        <p:spPr>
          <a:xfrm>
            <a:off x="1489567" y="4551611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Janet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2F0585-88AA-2B21-485A-DF89EBA35554}"/>
              </a:ext>
            </a:extLst>
          </p:cNvPr>
          <p:cNvSpPr txBox="1"/>
          <p:nvPr/>
        </p:nvSpPr>
        <p:spPr>
          <a:xfrm>
            <a:off x="3974172" y="3262607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Janet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FF7689-94B8-546D-980F-E45D40B9C4CF}"/>
              </a:ext>
            </a:extLst>
          </p:cNvPr>
          <p:cNvSpPr txBox="1"/>
          <p:nvPr/>
        </p:nvSpPr>
        <p:spPr>
          <a:xfrm>
            <a:off x="3657302" y="4377002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Janet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23147A-9B93-878D-B68E-90060CCA8B27}"/>
              </a:ext>
            </a:extLst>
          </p:cNvPr>
          <p:cNvSpPr txBox="1"/>
          <p:nvPr/>
        </p:nvSpPr>
        <p:spPr>
          <a:xfrm>
            <a:off x="4069591" y="5257626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Janet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82644-CE8A-BD2C-2B15-77B5373541A2}"/>
              </a:ext>
            </a:extLst>
          </p:cNvPr>
          <p:cNvSpPr txBox="1"/>
          <p:nvPr/>
        </p:nvSpPr>
        <p:spPr>
          <a:xfrm>
            <a:off x="5470072" y="3275275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Dev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F5594-D48B-9801-C5AD-002D4F525179}"/>
              </a:ext>
            </a:extLst>
          </p:cNvPr>
          <p:cNvSpPr txBox="1"/>
          <p:nvPr/>
        </p:nvSpPr>
        <p:spPr>
          <a:xfrm>
            <a:off x="5136501" y="477908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Dev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B8717B-3AE3-EB1F-972A-B520DB4E137A}"/>
              </a:ext>
            </a:extLst>
          </p:cNvPr>
          <p:cNvSpPr txBox="1"/>
          <p:nvPr/>
        </p:nvSpPr>
        <p:spPr>
          <a:xfrm>
            <a:off x="7154055" y="3256036"/>
            <a:ext cx="10150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Dev Team</a:t>
            </a:r>
          </a:p>
          <a:p>
            <a:r>
              <a:rPr lang="en-US" sz="1100" dirty="0"/>
              <a:t> ( </a:t>
            </a:r>
            <a:r>
              <a:rPr lang="en-US" sz="1100" dirty="0" err="1"/>
              <a:t>OnCall</a:t>
            </a:r>
            <a:r>
              <a:rPr lang="en-US" sz="1100" dirty="0"/>
              <a:t> </a:t>
            </a:r>
          </a:p>
          <a:p>
            <a:r>
              <a:rPr lang="en-US" sz="1100" dirty="0"/>
              <a:t>Dev resource 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639CF-AA8B-B76F-26B1-E9103C9EFE5E}"/>
              </a:ext>
            </a:extLst>
          </p:cNvPr>
          <p:cNvSpPr txBox="1"/>
          <p:nvPr/>
        </p:nvSpPr>
        <p:spPr>
          <a:xfrm>
            <a:off x="8812970" y="2969549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Support Team</a:t>
            </a:r>
          </a:p>
          <a:p>
            <a:endParaRPr lang="en-US" sz="11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F0AD07C-7364-DE8A-3173-3C28B8452E43}"/>
              </a:ext>
            </a:extLst>
          </p:cNvPr>
          <p:cNvSpPr/>
          <p:nvPr/>
        </p:nvSpPr>
        <p:spPr>
          <a:xfrm>
            <a:off x="4070582" y="2800720"/>
            <a:ext cx="1471796" cy="418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PowerCore</a:t>
            </a:r>
            <a:r>
              <a:rPr lang="en-US" sz="1600" dirty="0"/>
              <a:t> Team Review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9F8BE-BC57-9BC4-7807-2B9166B42FE6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4793602" y="2515612"/>
            <a:ext cx="12878" cy="28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04593E-976E-AEF5-9183-B42CDAE916C9}"/>
              </a:ext>
            </a:extLst>
          </p:cNvPr>
          <p:cNvSpPr txBox="1"/>
          <p:nvPr/>
        </p:nvSpPr>
        <p:spPr>
          <a:xfrm>
            <a:off x="4313408" y="251302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Ketan</a:t>
            </a:r>
          </a:p>
        </p:txBody>
      </p:sp>
    </p:spTree>
    <p:extLst>
      <p:ext uri="{BB962C8B-B14F-4D97-AF65-F5344CB8AC3E}">
        <p14:creationId xmlns:p14="http://schemas.microsoft.com/office/powerpoint/2010/main" val="373560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94B4-3D90-6044-AB80-579D07763F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/>
              <a:t>Presentation Template Title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779-5070-C940-A5DD-332E57A5FA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65E8CAD9-B5DC-A64F-9472-21C0D6A3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PowerCore</a:t>
            </a:r>
            <a:r>
              <a:rPr lang="en-US" dirty="0"/>
              <a:t> Sprint Cycle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D13E3A-E79F-7D7E-FF1A-37306934C3EF}"/>
              </a:ext>
            </a:extLst>
          </p:cNvPr>
          <p:cNvSpPr/>
          <p:nvPr/>
        </p:nvSpPr>
        <p:spPr>
          <a:xfrm>
            <a:off x="1190668" y="1357606"/>
            <a:ext cx="1315616" cy="578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Sprint backlog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BB4B3B-E970-7FD0-186E-0AF0DE39E1E5}"/>
              </a:ext>
            </a:extLst>
          </p:cNvPr>
          <p:cNvSpPr/>
          <p:nvPr/>
        </p:nvSpPr>
        <p:spPr>
          <a:xfrm>
            <a:off x="1190667" y="2286002"/>
            <a:ext cx="1315587" cy="15068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Backlog grooming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dirty="0"/>
              <a:t>Sprint Planning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950228-C134-EA5C-2585-CC06E11CD1CD}"/>
              </a:ext>
            </a:extLst>
          </p:cNvPr>
          <p:cNvSpPr/>
          <p:nvPr/>
        </p:nvSpPr>
        <p:spPr>
          <a:xfrm>
            <a:off x="1190668" y="4019941"/>
            <a:ext cx="1315616" cy="578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 Sprint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FCEA72-B347-40F4-0DB3-372588ED0A45}"/>
              </a:ext>
            </a:extLst>
          </p:cNvPr>
          <p:cNvSpPr/>
          <p:nvPr/>
        </p:nvSpPr>
        <p:spPr>
          <a:xfrm>
            <a:off x="1190668" y="4974774"/>
            <a:ext cx="1315616" cy="578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Sprint Demo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C7EC84B-A4E3-8DBD-6E9F-584AA4DD8203}"/>
              </a:ext>
            </a:extLst>
          </p:cNvPr>
          <p:cNvSpPr/>
          <p:nvPr/>
        </p:nvSpPr>
        <p:spPr>
          <a:xfrm>
            <a:off x="1204663" y="5780317"/>
            <a:ext cx="1315616" cy="578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Sprint 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B254BA-740E-9687-3246-93078FB26DB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48461" y="1936104"/>
            <a:ext cx="15" cy="34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EFDAD1-463A-FE69-0575-64AB11CA19F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848476" y="3792896"/>
            <a:ext cx="0" cy="22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CFC81C-AEBF-4607-BEB8-028C4AF2C6D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848476" y="4598439"/>
            <a:ext cx="0" cy="37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05ECAD-D2BC-0C8E-0D1E-20E41D51CE2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48476" y="5553272"/>
            <a:ext cx="13995" cy="22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93CB86-2EAD-3EC0-F92D-C2F2F4DDA9CF}"/>
              </a:ext>
            </a:extLst>
          </p:cNvPr>
          <p:cNvSpPr txBox="1"/>
          <p:nvPr/>
        </p:nvSpPr>
        <p:spPr>
          <a:xfrm>
            <a:off x="2548272" y="1422123"/>
            <a:ext cx="1478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 Intake Process </a:t>
            </a:r>
          </a:p>
          <a:p>
            <a:r>
              <a:rPr lang="en-US" sz="1200" dirty="0"/>
              <a:t>( previous slide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0D97C-AB0D-DB80-83F7-40F08FA3702D}"/>
              </a:ext>
            </a:extLst>
          </p:cNvPr>
          <p:cNvSpPr txBox="1"/>
          <p:nvPr/>
        </p:nvSpPr>
        <p:spPr>
          <a:xfrm>
            <a:off x="2506254" y="2693095"/>
            <a:ext cx="1284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Middle of </a:t>
            </a:r>
          </a:p>
          <a:p>
            <a:r>
              <a:rPr lang="en-US" sz="1200" dirty="0"/>
              <a:t>Active sprint</a:t>
            </a:r>
          </a:p>
          <a:p>
            <a:r>
              <a:rPr lang="en-US" sz="1200" dirty="0"/>
              <a:t>( Once in 2 weeks</a:t>
            </a:r>
          </a:p>
          <a:p>
            <a:r>
              <a:rPr lang="en-US" sz="1200" dirty="0"/>
              <a:t>  2 hours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2B536C-90B7-068D-6C54-924C1B8095B8}"/>
              </a:ext>
            </a:extLst>
          </p:cNvPr>
          <p:cNvSpPr txBox="1"/>
          <p:nvPr/>
        </p:nvSpPr>
        <p:spPr>
          <a:xfrm>
            <a:off x="2548272" y="4043614"/>
            <a:ext cx="1133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weeks sprint </a:t>
            </a:r>
          </a:p>
          <a:p>
            <a:r>
              <a:rPr lang="en-US" sz="1200" dirty="0"/>
              <a:t>( daily standup </a:t>
            </a:r>
          </a:p>
          <a:p>
            <a:r>
              <a:rPr lang="en-US" sz="1200" dirty="0"/>
              <a:t>  15 minutes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085174-DFFD-5D08-0AF9-C81C3C1A197D}"/>
              </a:ext>
            </a:extLst>
          </p:cNvPr>
          <p:cNvSpPr txBox="1"/>
          <p:nvPr/>
        </p:nvSpPr>
        <p:spPr>
          <a:xfrm>
            <a:off x="2555234" y="5021426"/>
            <a:ext cx="1320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Last day of </a:t>
            </a:r>
          </a:p>
          <a:p>
            <a:r>
              <a:rPr lang="en-US" sz="1200" dirty="0"/>
              <a:t>the sprint </a:t>
            </a:r>
          </a:p>
          <a:p>
            <a:r>
              <a:rPr lang="en-US" sz="1200" dirty="0"/>
              <a:t>( Once in 2 weeks </a:t>
            </a:r>
          </a:p>
          <a:p>
            <a:r>
              <a:rPr lang="en-US" sz="1200" dirty="0"/>
              <a:t>   30 minutes )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D1DB406-89F5-0547-0CCD-EC0F9F69F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216141"/>
              </p:ext>
            </p:extLst>
          </p:nvPr>
        </p:nvGraphicFramePr>
        <p:xfrm>
          <a:off x="4027203" y="2286002"/>
          <a:ext cx="2733836" cy="1788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1E0773E-425E-066F-BCFB-BCAA7AFB38C0}"/>
              </a:ext>
            </a:extLst>
          </p:cNvPr>
          <p:cNvSpPr txBox="1"/>
          <p:nvPr/>
        </p:nvSpPr>
        <p:spPr>
          <a:xfrm>
            <a:off x="4374778" y="2910167"/>
            <a:ext cx="24072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Assume Role of Scrum Master</a:t>
            </a:r>
          </a:p>
          <a:p>
            <a:r>
              <a:rPr lang="en-US" sz="1400" dirty="0"/>
              <a:t>  Dev Team member Rotation</a:t>
            </a:r>
          </a:p>
          <a:p>
            <a:r>
              <a:rPr lang="en-US" sz="1400" dirty="0"/>
              <a:t>           on each sprint</a:t>
            </a: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20309014-624C-4FF5-33DB-52B049DA4105}"/>
              </a:ext>
            </a:extLst>
          </p:cNvPr>
          <p:cNvSpPr/>
          <p:nvPr/>
        </p:nvSpPr>
        <p:spPr>
          <a:xfrm>
            <a:off x="7129622" y="1068917"/>
            <a:ext cx="4399883" cy="5159828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Daily Standup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Story worked on yesterday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story will work on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Blocker for today’s work including any deviation from planned task </a:t>
            </a:r>
            <a:r>
              <a:rPr lang="en-US" sz="1000" dirty="0">
                <a:highlight>
                  <a:srgbClr val="FFFF00"/>
                </a:highlight>
              </a:rPr>
              <a:t>**Important**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not have more than 2-3 “InProgress” tasks at a given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out early if you will miss any task due to some reason ( e.g. Due to deviation from original task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u="sng" dirty="0"/>
              <a:t>Each Sprint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your deliverable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State: Ready for prod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point in future, release on every sprint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3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94B4-3D90-6044-AB80-579D07763F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/>
              <a:t>Presentation Template Title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779-5070-C940-A5DD-332E57A5FA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65E8CAD9-B5DC-A64F-9472-21C0D6A3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PowerCore</a:t>
            </a:r>
            <a:r>
              <a:rPr lang="en-US" dirty="0"/>
              <a:t> Support process flow </a:t>
            </a:r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A51B61FE-941F-9381-FF23-3D6333751D71}"/>
              </a:ext>
            </a:extLst>
          </p:cNvPr>
          <p:cNvSpPr/>
          <p:nvPr/>
        </p:nvSpPr>
        <p:spPr>
          <a:xfrm>
            <a:off x="330974" y="1954426"/>
            <a:ext cx="1368264" cy="5203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GED SRE</a:t>
            </a:r>
            <a:r>
              <a:rPr lang="en-US" sz="1600" dirty="0">
                <a:cs typeface="Calibri"/>
              </a:rPr>
              <a:t> Team</a:t>
            </a:r>
            <a:endParaRPr lang="en-US" dirty="0"/>
          </a:p>
        </p:txBody>
      </p:sp>
      <p:sp>
        <p:nvSpPr>
          <p:cNvPr id="7" name="Rectangle: Rounded Corners 45">
            <a:extLst>
              <a:ext uri="{FF2B5EF4-FFF2-40B4-BE49-F238E27FC236}">
                <a16:creationId xmlns:a16="http://schemas.microsoft.com/office/drawing/2014/main" id="{4311C124-2AA7-3573-6B19-13AC4E5353E7}"/>
              </a:ext>
            </a:extLst>
          </p:cNvPr>
          <p:cNvSpPr/>
          <p:nvPr/>
        </p:nvSpPr>
        <p:spPr>
          <a:xfrm>
            <a:off x="2307773" y="1108886"/>
            <a:ext cx="6308125" cy="2575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/>
              <a:t>PowerCore</a:t>
            </a:r>
            <a:r>
              <a:rPr lang="en-US" sz="1600" dirty="0"/>
              <a:t> L3 Support Team</a:t>
            </a:r>
            <a:endParaRPr lang="en-US" sz="1200" dirty="0">
              <a:cs typeface="Calibri"/>
            </a:endParaRPr>
          </a:p>
        </p:txBody>
      </p:sp>
      <p:sp>
        <p:nvSpPr>
          <p:cNvPr id="8" name="Rectangle: Rounded Corners 32">
            <a:extLst>
              <a:ext uri="{FF2B5EF4-FFF2-40B4-BE49-F238E27FC236}">
                <a16:creationId xmlns:a16="http://schemas.microsoft.com/office/drawing/2014/main" id="{8B44216C-97AF-9763-18F4-ECF0CDB7593B}"/>
              </a:ext>
            </a:extLst>
          </p:cNvPr>
          <p:cNvSpPr/>
          <p:nvPr/>
        </p:nvSpPr>
        <p:spPr>
          <a:xfrm>
            <a:off x="306432" y="3544519"/>
            <a:ext cx="1368264" cy="5203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Application Email Alert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F7818-DB41-B175-79A4-3792E6742698}"/>
              </a:ext>
            </a:extLst>
          </p:cNvPr>
          <p:cNvSpPr/>
          <p:nvPr/>
        </p:nvSpPr>
        <p:spPr>
          <a:xfrm>
            <a:off x="2209775" y="1716530"/>
            <a:ext cx="6406124" cy="41203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04821B-8D37-0AD9-C9B2-1F14C7376F2E}"/>
              </a:ext>
            </a:extLst>
          </p:cNvPr>
          <p:cNvSpPr/>
          <p:nvPr/>
        </p:nvSpPr>
        <p:spPr>
          <a:xfrm>
            <a:off x="2307773" y="1892646"/>
            <a:ext cx="926829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Analyze Alert Priority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28FA9B5-CB25-4295-C0D9-3841CCE6D22F}"/>
              </a:ext>
            </a:extLst>
          </p:cNvPr>
          <p:cNvSpPr/>
          <p:nvPr/>
        </p:nvSpPr>
        <p:spPr>
          <a:xfrm>
            <a:off x="3334381" y="1987843"/>
            <a:ext cx="635946" cy="37574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61555C4-DF9A-CB88-B000-EA9E44879E76}"/>
              </a:ext>
            </a:extLst>
          </p:cNvPr>
          <p:cNvSpPr/>
          <p:nvPr/>
        </p:nvSpPr>
        <p:spPr>
          <a:xfrm>
            <a:off x="4122588" y="1892646"/>
            <a:ext cx="1136921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Troubleshoot alert as per </a:t>
            </a:r>
            <a:r>
              <a:rPr lang="en-US" sz="1200" dirty="0">
                <a:hlinkClick r:id="rId3"/>
              </a:rPr>
              <a:t>document</a:t>
            </a:r>
            <a:endParaRPr lang="en-US" sz="1200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4CDBFD1-CA5B-A0C4-E1DF-E4639CA3CD22}"/>
              </a:ext>
            </a:extLst>
          </p:cNvPr>
          <p:cNvSpPr/>
          <p:nvPr/>
        </p:nvSpPr>
        <p:spPr>
          <a:xfrm>
            <a:off x="5476897" y="1931975"/>
            <a:ext cx="1367490" cy="46893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Issue Resolved</a:t>
            </a:r>
          </a:p>
        </p:txBody>
      </p:sp>
      <p:sp>
        <p:nvSpPr>
          <p:cNvPr id="14" name="Rectangle: Rounded Corners 45">
            <a:extLst>
              <a:ext uri="{FF2B5EF4-FFF2-40B4-BE49-F238E27FC236}">
                <a16:creationId xmlns:a16="http://schemas.microsoft.com/office/drawing/2014/main" id="{6BCEB9AC-71D3-006E-8D69-468F304629FA}"/>
              </a:ext>
            </a:extLst>
          </p:cNvPr>
          <p:cNvSpPr/>
          <p:nvPr/>
        </p:nvSpPr>
        <p:spPr>
          <a:xfrm>
            <a:off x="9277315" y="2092194"/>
            <a:ext cx="1996492" cy="23724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/>
              <a:t>PowerCore</a:t>
            </a:r>
            <a:r>
              <a:rPr lang="en-US" sz="1600" dirty="0"/>
              <a:t>  L4 Team</a:t>
            </a:r>
            <a:endParaRPr lang="en-US" sz="1200" dirty="0">
              <a:cs typeface="Calibri"/>
            </a:endParaRPr>
          </a:p>
        </p:txBody>
      </p:sp>
      <p:sp>
        <p:nvSpPr>
          <p:cNvPr id="15" name="Rectangle: Rounded Corners 45">
            <a:extLst>
              <a:ext uri="{FF2B5EF4-FFF2-40B4-BE49-F238E27FC236}">
                <a16:creationId xmlns:a16="http://schemas.microsoft.com/office/drawing/2014/main" id="{2F12F847-6EE6-B7AC-E025-E49F8C03785B}"/>
              </a:ext>
            </a:extLst>
          </p:cNvPr>
          <p:cNvSpPr/>
          <p:nvPr/>
        </p:nvSpPr>
        <p:spPr>
          <a:xfrm>
            <a:off x="9125330" y="1981028"/>
            <a:ext cx="2299941" cy="34214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CDFD73-3F27-F831-5AD2-423FA7BEB199}"/>
              </a:ext>
            </a:extLst>
          </p:cNvPr>
          <p:cNvSpPr/>
          <p:nvPr/>
        </p:nvSpPr>
        <p:spPr>
          <a:xfrm>
            <a:off x="9220149" y="2481985"/>
            <a:ext cx="744938" cy="3243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P1 alert</a:t>
            </a:r>
          </a:p>
        </p:txBody>
      </p:sp>
      <p:sp>
        <p:nvSpPr>
          <p:cNvPr id="17" name="Rectangle: Rounded Corners 45">
            <a:extLst>
              <a:ext uri="{FF2B5EF4-FFF2-40B4-BE49-F238E27FC236}">
                <a16:creationId xmlns:a16="http://schemas.microsoft.com/office/drawing/2014/main" id="{F60F0992-6E1D-7CD4-AC48-C36553392C16}"/>
              </a:ext>
            </a:extLst>
          </p:cNvPr>
          <p:cNvSpPr/>
          <p:nvPr/>
        </p:nvSpPr>
        <p:spPr>
          <a:xfrm>
            <a:off x="7885584" y="2056518"/>
            <a:ext cx="544726" cy="2346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GED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365EC31-E450-960E-A942-F1F561DE7972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6844387" y="2166444"/>
            <a:ext cx="1041197" cy="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5D511E-B687-0CB4-0938-952745E00468}"/>
              </a:ext>
            </a:extLst>
          </p:cNvPr>
          <p:cNvSpPr txBox="1"/>
          <p:nvPr/>
        </p:nvSpPr>
        <p:spPr>
          <a:xfrm>
            <a:off x="7257049" y="196106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4672999-1648-E3B6-18E1-4961595F764F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535575" y="1025979"/>
            <a:ext cx="240470" cy="2990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33F544-296B-0CF5-CAB8-79046751CAAF}"/>
              </a:ext>
            </a:extLst>
          </p:cNvPr>
          <p:cNvSpPr txBox="1"/>
          <p:nvPr/>
        </p:nvSpPr>
        <p:spPr>
          <a:xfrm>
            <a:off x="7526351" y="2451814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No, call L4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8CF5EA9-C0E6-A4CB-5765-2161FA8D8308}"/>
              </a:ext>
            </a:extLst>
          </p:cNvPr>
          <p:cNvSpPr/>
          <p:nvPr/>
        </p:nvSpPr>
        <p:spPr>
          <a:xfrm>
            <a:off x="9192155" y="2979878"/>
            <a:ext cx="819583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Troubleshoot issue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80F7221-ABE2-3964-9A7D-E9B09A05B0D5}"/>
              </a:ext>
            </a:extLst>
          </p:cNvPr>
          <p:cNvSpPr/>
          <p:nvPr/>
        </p:nvSpPr>
        <p:spPr>
          <a:xfrm>
            <a:off x="9192155" y="3741895"/>
            <a:ext cx="819583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Issue Resolved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4713B61-65E0-9E58-CEEC-3CEFA58D8A85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8625615" y="4023111"/>
            <a:ext cx="566541" cy="303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94C0F3E-78F6-1D51-9A15-E4659EDC20C0}"/>
              </a:ext>
            </a:extLst>
          </p:cNvPr>
          <p:cNvSpPr/>
          <p:nvPr/>
        </p:nvSpPr>
        <p:spPr>
          <a:xfrm>
            <a:off x="10225855" y="2480264"/>
            <a:ext cx="744938" cy="3243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P1 Alert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A9ED485-062C-A768-10E3-238587C57E88}"/>
              </a:ext>
            </a:extLst>
          </p:cNvPr>
          <p:cNvSpPr/>
          <p:nvPr/>
        </p:nvSpPr>
        <p:spPr>
          <a:xfrm>
            <a:off x="10197863" y="2964416"/>
            <a:ext cx="819583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 story on Rally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FEA24E-3B8F-FBB8-EF6C-B348E1E434B5}"/>
              </a:ext>
            </a:extLst>
          </p:cNvPr>
          <p:cNvSpPr/>
          <p:nvPr/>
        </p:nvSpPr>
        <p:spPr>
          <a:xfrm>
            <a:off x="10205946" y="3657901"/>
            <a:ext cx="819584" cy="3652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Prioritize story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8F48634-54B1-5B8E-800A-AD8C677D6005}"/>
              </a:ext>
            </a:extLst>
          </p:cNvPr>
          <p:cNvSpPr/>
          <p:nvPr/>
        </p:nvSpPr>
        <p:spPr>
          <a:xfrm>
            <a:off x="10213251" y="4136550"/>
            <a:ext cx="1060556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Troubleshoot issue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AEDAB3A-7621-C2BD-8F1E-FC6F533AF0DE}"/>
              </a:ext>
            </a:extLst>
          </p:cNvPr>
          <p:cNvSpPr/>
          <p:nvPr/>
        </p:nvSpPr>
        <p:spPr>
          <a:xfrm>
            <a:off x="10213251" y="4852255"/>
            <a:ext cx="819583" cy="4353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Issue Resolved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4256EE2-E205-3404-C1E2-D2527E615268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>
            <a:off x="8625615" y="4634577"/>
            <a:ext cx="1587636" cy="435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C3E42609-A349-8D26-782E-EC73974389F0}"/>
              </a:ext>
            </a:extLst>
          </p:cNvPr>
          <p:cNvSpPr/>
          <p:nvPr/>
        </p:nvSpPr>
        <p:spPr>
          <a:xfrm>
            <a:off x="3241070" y="3045412"/>
            <a:ext cx="788207" cy="37574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P1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9CEF27-4E88-B640-FF5F-7CFB5B6D1170}"/>
              </a:ext>
            </a:extLst>
          </p:cNvPr>
          <p:cNvSpPr/>
          <p:nvPr/>
        </p:nvSpPr>
        <p:spPr>
          <a:xfrm>
            <a:off x="4332835" y="2957021"/>
            <a:ext cx="819583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 story on Rally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047D69-762A-8BAD-3ED7-E6509F1545A1}"/>
              </a:ext>
            </a:extLst>
          </p:cNvPr>
          <p:cNvSpPr/>
          <p:nvPr/>
        </p:nvSpPr>
        <p:spPr>
          <a:xfrm>
            <a:off x="4185152" y="3938724"/>
            <a:ext cx="1136921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Troubleshoot alert as per </a:t>
            </a:r>
            <a:r>
              <a:rPr lang="en-US" sz="1200" dirty="0">
                <a:hlinkClick r:id="rId3"/>
              </a:rPr>
              <a:t>document</a:t>
            </a:r>
            <a:endParaRPr lang="en-US" sz="1200" dirty="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2DDDC931-3BDC-3CA3-607F-FF437B110948}"/>
              </a:ext>
            </a:extLst>
          </p:cNvPr>
          <p:cNvSpPr/>
          <p:nvPr/>
        </p:nvSpPr>
        <p:spPr>
          <a:xfrm>
            <a:off x="5639233" y="3971179"/>
            <a:ext cx="1367490" cy="46893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Issue Resolved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28906DD-2BEC-E133-DBB5-047B45832EF6}"/>
              </a:ext>
            </a:extLst>
          </p:cNvPr>
          <p:cNvCxnSpPr>
            <a:cxnSpLocks/>
          </p:cNvCxnSpPr>
          <p:nvPr/>
        </p:nvCxnSpPr>
        <p:spPr>
          <a:xfrm flipV="1">
            <a:off x="7006723" y="3655591"/>
            <a:ext cx="2118606" cy="567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28F515-F342-00A7-7A28-E10EA8ECA15B}"/>
              </a:ext>
            </a:extLst>
          </p:cNvPr>
          <p:cNvSpPr txBox="1"/>
          <p:nvPr/>
        </p:nvSpPr>
        <p:spPr>
          <a:xfrm>
            <a:off x="7294552" y="4001344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No, assign </a:t>
            </a:r>
          </a:p>
          <a:p>
            <a:r>
              <a:rPr lang="en-US" sz="1000" dirty="0"/>
              <a:t>story to L4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0EC3EF3-4DC0-163B-D81C-4AE23A0FA9D8}"/>
              </a:ext>
            </a:extLst>
          </p:cNvPr>
          <p:cNvSpPr/>
          <p:nvPr/>
        </p:nvSpPr>
        <p:spPr>
          <a:xfrm>
            <a:off x="4337242" y="4815192"/>
            <a:ext cx="819583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 story on Rally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E9CC4C8-DFA1-B69B-C78C-AE021C77CD7F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5365044" y="4189552"/>
            <a:ext cx="707370" cy="1208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6A6D32-8743-A85C-7741-F94E7B19E7E9}"/>
              </a:ext>
            </a:extLst>
          </p:cNvPr>
          <p:cNvSpPr txBox="1"/>
          <p:nvPr/>
        </p:nvSpPr>
        <p:spPr>
          <a:xfrm>
            <a:off x="5538231" y="490404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A55261E-7AFB-50D9-BD61-B7C6A96AAB54}"/>
              </a:ext>
            </a:extLst>
          </p:cNvPr>
          <p:cNvSpPr/>
          <p:nvPr/>
        </p:nvSpPr>
        <p:spPr>
          <a:xfrm>
            <a:off x="7100216" y="4791631"/>
            <a:ext cx="1107635" cy="7512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Update </a:t>
            </a:r>
            <a:r>
              <a:rPr lang="en-US" sz="1000" dirty="0">
                <a:hlinkClick r:id="rId3"/>
              </a:rPr>
              <a:t>confluence page </a:t>
            </a:r>
            <a:r>
              <a:rPr lang="en-US" sz="1000" dirty="0"/>
              <a:t>with new steps that is not documented yet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2FBB5E-9448-0293-A380-91F61F495910}"/>
              </a:ext>
            </a:extLst>
          </p:cNvPr>
          <p:cNvCxnSpPr>
            <a:stCxn id="6" idx="3"/>
          </p:cNvCxnSpPr>
          <p:nvPr/>
        </p:nvCxnSpPr>
        <p:spPr>
          <a:xfrm>
            <a:off x="1699238" y="2214590"/>
            <a:ext cx="51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195C67-B2D7-B758-D9E0-C5402CE20466}"/>
              </a:ext>
            </a:extLst>
          </p:cNvPr>
          <p:cNvCxnSpPr>
            <a:stCxn id="8" idx="3"/>
          </p:cNvCxnSpPr>
          <p:nvPr/>
        </p:nvCxnSpPr>
        <p:spPr>
          <a:xfrm>
            <a:off x="1674696" y="3804683"/>
            <a:ext cx="53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C862002-7073-DFC9-EAFC-8EA26D1EB51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234602" y="2173863"/>
            <a:ext cx="99779" cy="1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829E94-FC36-64A2-72CF-1BB37196CDF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970327" y="2173863"/>
            <a:ext cx="152261" cy="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29C26A-DE8C-02C5-617B-2F3770A89474}"/>
              </a:ext>
            </a:extLst>
          </p:cNvPr>
          <p:cNvCxnSpPr>
            <a:stCxn id="12" idx="3"/>
          </p:cNvCxnSpPr>
          <p:nvPr/>
        </p:nvCxnSpPr>
        <p:spPr>
          <a:xfrm>
            <a:off x="5259509" y="2173863"/>
            <a:ext cx="217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15EAC9-F3E4-F8EA-F37D-28F80CD63E90}"/>
              </a:ext>
            </a:extLst>
          </p:cNvPr>
          <p:cNvCxnSpPr/>
          <p:nvPr/>
        </p:nvCxnSpPr>
        <p:spPr>
          <a:xfrm flipH="1">
            <a:off x="3632790" y="2363588"/>
            <a:ext cx="19564" cy="68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B12EA7-A97B-2712-5544-164E718C5F2C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046457" y="3238238"/>
            <a:ext cx="286378" cy="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DAEE34-DFA9-6FB2-EB3A-22E6D5BEB18B}"/>
              </a:ext>
            </a:extLst>
          </p:cNvPr>
          <p:cNvCxnSpPr>
            <a:stCxn id="33" idx="2"/>
          </p:cNvCxnSpPr>
          <p:nvPr/>
        </p:nvCxnSpPr>
        <p:spPr>
          <a:xfrm flipH="1">
            <a:off x="4732430" y="3519455"/>
            <a:ext cx="10197" cy="41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FCFFE-9BBE-0DCF-64F1-1CB67827C8E4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747034" y="4501158"/>
            <a:ext cx="6579" cy="31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DD783D-74CC-E722-0B13-FA82266C0C05}"/>
              </a:ext>
            </a:extLst>
          </p:cNvPr>
          <p:cNvCxnSpPr>
            <a:endCxn id="35" idx="1"/>
          </p:cNvCxnSpPr>
          <p:nvPr/>
        </p:nvCxnSpPr>
        <p:spPr>
          <a:xfrm>
            <a:off x="5336557" y="4205647"/>
            <a:ext cx="302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649F1C-3D5B-1999-349A-FDCF44A1B7D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592618" y="2350904"/>
            <a:ext cx="0" cy="13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6B77DD-B638-F8D5-2F4A-30BCDC627F32}"/>
              </a:ext>
            </a:extLst>
          </p:cNvPr>
          <p:cNvCxnSpPr>
            <a:endCxn id="26" idx="0"/>
          </p:cNvCxnSpPr>
          <p:nvPr/>
        </p:nvCxnSpPr>
        <p:spPr>
          <a:xfrm>
            <a:off x="10598323" y="2350904"/>
            <a:ext cx="1" cy="129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BFD6E2-C6E7-8D6E-740C-4C247AA1A632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9592618" y="2806327"/>
            <a:ext cx="9329" cy="1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AFB4A-4EBA-AE8D-196D-36370FEFB7F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9601947" y="3542312"/>
            <a:ext cx="0" cy="19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E8CD9C-E3F3-B120-E32F-0F70D1A9B3D0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10598324" y="2804606"/>
            <a:ext cx="9331" cy="15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0118FA-43DF-65EA-6EA0-D42A9E5B1BBF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10607655" y="3526850"/>
            <a:ext cx="8083" cy="13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E085F5-7570-FF80-78EB-AA0682281277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0615738" y="4023111"/>
            <a:ext cx="7305" cy="13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9E7459-4CCA-24A6-8CEC-3AA25672294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623043" y="4698984"/>
            <a:ext cx="0" cy="15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8BCA0C82-9FE4-2DE2-80EC-8008AB35F423}"/>
              </a:ext>
            </a:extLst>
          </p:cNvPr>
          <p:cNvSpPr/>
          <p:nvPr/>
        </p:nvSpPr>
        <p:spPr>
          <a:xfrm>
            <a:off x="6220001" y="2916259"/>
            <a:ext cx="819583" cy="562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a story on Rally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F9175F0-04BB-0AD9-5D91-2F4C3B1BECAB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5559331" y="2536806"/>
            <a:ext cx="914312" cy="407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F2D49F3-9D5D-D759-8EC4-41B31D9A1CE6}"/>
              </a:ext>
            </a:extLst>
          </p:cNvPr>
          <p:cNvSpPr txBox="1"/>
          <p:nvPr/>
        </p:nvSpPr>
        <p:spPr>
          <a:xfrm>
            <a:off x="5497874" y="2667261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Post resolution</a:t>
            </a:r>
          </a:p>
        </p:txBody>
      </p:sp>
      <p:sp>
        <p:nvSpPr>
          <p:cNvPr id="63" name="Rectangle: Rounded Corners 32">
            <a:extLst>
              <a:ext uri="{FF2B5EF4-FFF2-40B4-BE49-F238E27FC236}">
                <a16:creationId xmlns:a16="http://schemas.microsoft.com/office/drawing/2014/main" id="{FDABAF8C-39C5-FC4A-FAC6-69C0B72AA573}"/>
              </a:ext>
            </a:extLst>
          </p:cNvPr>
          <p:cNvSpPr/>
          <p:nvPr/>
        </p:nvSpPr>
        <p:spPr>
          <a:xfrm>
            <a:off x="312835" y="4205647"/>
            <a:ext cx="1368264" cy="11719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Environment Access related request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30B4EB-695D-E70C-265F-6E9EB0BE2726}"/>
              </a:ext>
            </a:extLst>
          </p:cNvPr>
          <p:cNvCxnSpPr/>
          <p:nvPr/>
        </p:nvCxnSpPr>
        <p:spPr>
          <a:xfrm>
            <a:off x="1699238" y="4904994"/>
            <a:ext cx="535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45">
            <a:extLst>
              <a:ext uri="{FF2B5EF4-FFF2-40B4-BE49-F238E27FC236}">
                <a16:creationId xmlns:a16="http://schemas.microsoft.com/office/drawing/2014/main" id="{A7574AF1-C835-5214-4115-3638FF713F7B}"/>
              </a:ext>
            </a:extLst>
          </p:cNvPr>
          <p:cNvSpPr/>
          <p:nvPr/>
        </p:nvSpPr>
        <p:spPr>
          <a:xfrm>
            <a:off x="5607757" y="5959493"/>
            <a:ext cx="1236629" cy="1520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 err="1"/>
              <a:t>PowerCore</a:t>
            </a:r>
            <a:r>
              <a:rPr lang="en-US" sz="1100" dirty="0"/>
              <a:t> Team</a:t>
            </a:r>
            <a:endParaRPr lang="en-US" sz="1100" dirty="0">
              <a:cs typeface="Calibri"/>
            </a:endParaRPr>
          </a:p>
        </p:txBody>
      </p:sp>
      <p:sp>
        <p:nvSpPr>
          <p:cNvPr id="66" name="Rectangle: Rounded Corners 45">
            <a:extLst>
              <a:ext uri="{FF2B5EF4-FFF2-40B4-BE49-F238E27FC236}">
                <a16:creationId xmlns:a16="http://schemas.microsoft.com/office/drawing/2014/main" id="{A393C70C-B1C1-F057-6A85-256FA1D548FF}"/>
              </a:ext>
            </a:extLst>
          </p:cNvPr>
          <p:cNvSpPr/>
          <p:nvPr/>
        </p:nvSpPr>
        <p:spPr>
          <a:xfrm>
            <a:off x="3970327" y="5964744"/>
            <a:ext cx="1519075" cy="1626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/>
              <a:t>Non </a:t>
            </a:r>
            <a:r>
              <a:rPr lang="en-US" sz="1100" dirty="0" err="1"/>
              <a:t>PowerCore</a:t>
            </a:r>
            <a:r>
              <a:rPr lang="en-US" sz="1100" dirty="0"/>
              <a:t> Team</a:t>
            </a:r>
            <a:endParaRPr lang="en-US" sz="1100" dirty="0">
              <a:cs typeface="Calibri"/>
            </a:endParaRPr>
          </a:p>
        </p:txBody>
      </p:sp>
      <p:sp>
        <p:nvSpPr>
          <p:cNvPr id="67" name="Rectangle: Rounded Corners 45">
            <a:extLst>
              <a:ext uri="{FF2B5EF4-FFF2-40B4-BE49-F238E27FC236}">
                <a16:creationId xmlns:a16="http://schemas.microsoft.com/office/drawing/2014/main" id="{FB110A2C-E7A2-C524-3FF5-A1AB94083A82}"/>
              </a:ext>
            </a:extLst>
          </p:cNvPr>
          <p:cNvSpPr/>
          <p:nvPr/>
        </p:nvSpPr>
        <p:spPr>
          <a:xfrm>
            <a:off x="9125329" y="5679152"/>
            <a:ext cx="2299941" cy="2372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AWS Support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01E0D4D-7389-2958-A104-083C1D3F1B95}"/>
              </a:ext>
            </a:extLst>
          </p:cNvPr>
          <p:cNvCxnSpPr>
            <a:endCxn id="67" idx="1"/>
          </p:cNvCxnSpPr>
          <p:nvPr/>
        </p:nvCxnSpPr>
        <p:spPr>
          <a:xfrm>
            <a:off x="8625615" y="5545022"/>
            <a:ext cx="499714" cy="25275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09A8A9E-E49F-5473-FD6C-4534221D7F14}"/>
              </a:ext>
            </a:extLst>
          </p:cNvPr>
          <p:cNvCxnSpPr>
            <a:stCxn id="15" idx="2"/>
            <a:endCxn id="67" idx="0"/>
          </p:cNvCxnSpPr>
          <p:nvPr/>
        </p:nvCxnSpPr>
        <p:spPr>
          <a:xfrm rot="5400000">
            <a:off x="10136971" y="5540821"/>
            <a:ext cx="27666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32">
            <a:extLst>
              <a:ext uri="{FF2B5EF4-FFF2-40B4-BE49-F238E27FC236}">
                <a16:creationId xmlns:a16="http://schemas.microsoft.com/office/drawing/2014/main" id="{89F4036C-0E3F-8701-2BB4-E90E7866A5DB}"/>
              </a:ext>
            </a:extLst>
          </p:cNvPr>
          <p:cNvSpPr/>
          <p:nvPr/>
        </p:nvSpPr>
        <p:spPr>
          <a:xfrm>
            <a:off x="330974" y="2596799"/>
            <a:ext cx="1350125" cy="88188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APM Support Team ( salesforce case)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21A3A1-A431-E8FC-4878-7DD2388038A3}"/>
              </a:ext>
            </a:extLst>
          </p:cNvPr>
          <p:cNvCxnSpPr/>
          <p:nvPr/>
        </p:nvCxnSpPr>
        <p:spPr>
          <a:xfrm>
            <a:off x="1699238" y="3045412"/>
            <a:ext cx="51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45">
            <a:extLst>
              <a:ext uri="{FF2B5EF4-FFF2-40B4-BE49-F238E27FC236}">
                <a16:creationId xmlns:a16="http://schemas.microsoft.com/office/drawing/2014/main" id="{F762AA41-556C-AFC0-0150-34F6DF0E351A}"/>
              </a:ext>
            </a:extLst>
          </p:cNvPr>
          <p:cNvSpPr/>
          <p:nvPr/>
        </p:nvSpPr>
        <p:spPr>
          <a:xfrm>
            <a:off x="306433" y="1100539"/>
            <a:ext cx="1541222" cy="2575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Source</a:t>
            </a:r>
            <a:endParaRPr lang="en-US" sz="1200" dirty="0">
              <a:cs typeface="Calibri"/>
            </a:endParaRPr>
          </a:p>
        </p:txBody>
      </p:sp>
      <p:sp>
        <p:nvSpPr>
          <p:cNvPr id="73" name="Rectangle: Rounded Corners 45">
            <a:extLst>
              <a:ext uri="{FF2B5EF4-FFF2-40B4-BE49-F238E27FC236}">
                <a16:creationId xmlns:a16="http://schemas.microsoft.com/office/drawing/2014/main" id="{E05539E8-D977-9933-EF59-F5CEBDCCA410}"/>
              </a:ext>
            </a:extLst>
          </p:cNvPr>
          <p:cNvSpPr/>
          <p:nvPr/>
        </p:nvSpPr>
        <p:spPr>
          <a:xfrm>
            <a:off x="8908885" y="1121513"/>
            <a:ext cx="2686084" cy="25756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/>
              <a:t>L4 Triage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28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94B4-3D90-6044-AB80-579D07763F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/>
              <a:t>Presentation Template Title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779-5070-C940-A5DD-332E57A5FA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65E8CAD9-B5DC-A64F-9472-21C0D6A3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Ticket creation approach 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95188A56-F2D5-9887-635A-D27A70A88F02}"/>
              </a:ext>
            </a:extLst>
          </p:cNvPr>
          <p:cNvSpPr/>
          <p:nvPr/>
        </p:nvSpPr>
        <p:spPr>
          <a:xfrm>
            <a:off x="936894" y="1078526"/>
            <a:ext cx="8222725" cy="4999361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Each start of the sprint, create a user story “KLO ( Keeping Light On )”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KLO story point will be “20” . On each sprint, we will evaluate the story point value bases on production issues we received on last sprint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team will create task for each alert which they are working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support can’t resolve the issue, they will assign the task to specific Dev support resource for that week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Dev support resource rotation will occur every Thursday ( based on current sprint cycle 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Dev support resource can’t resolve this issue, he/she will create a new story in backlog with actual production defect/enhancement. Mention appropriate Priority in the story.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Should create tasks under “KLO“ to track time spent helping transformer team or other teams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judgement call to create tasks (e.g., if hours spend more </a:t>
            </a:r>
            <a:r>
              <a:rPr lang="en-US"/>
              <a:t>than ~</a:t>
            </a:r>
            <a:r>
              <a:rPr lang="en-US" dirty="0"/>
              <a:t>4hrs, then create tasks. Otherwise, you will spend lot more time just creating Rally tasks )</a:t>
            </a:r>
          </a:p>
        </p:txBody>
      </p:sp>
    </p:spTree>
    <p:extLst>
      <p:ext uri="{BB962C8B-B14F-4D97-AF65-F5344CB8AC3E}">
        <p14:creationId xmlns:p14="http://schemas.microsoft.com/office/powerpoint/2010/main" val="364263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B80876D-4D9E-5192-2300-6BFA3EE2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139" y="572063"/>
            <a:ext cx="6281531" cy="5713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65E8CAD9-B5DC-A64F-9472-21C0D6A3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153" y="404556"/>
            <a:ext cx="4805360" cy="84327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Support Team Alert Email Template 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94B4-3D90-6044-AB80-579D07763F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515939" y="6377458"/>
            <a:ext cx="3983325" cy="365125"/>
          </a:xfrm>
        </p:spPr>
        <p:txBody>
          <a:bodyPr anchor="ctr">
            <a:normAutofit/>
          </a:bodyPr>
          <a:lstStyle/>
          <a:p>
            <a:pPr marL="179388" indent="-179388">
              <a:spcAft>
                <a:spcPts val="600"/>
              </a:spcAft>
            </a:pPr>
            <a:r>
              <a:rPr lang="en-US"/>
              <a:t>Presentation Template Title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779-5070-C940-A5DD-332E57A5FA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031538" y="6375055"/>
            <a:ext cx="738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4719505-AD43-774F-936C-A3AE71DD4EEA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6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B94B4-3D90-6044-AB80-579D07763F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179388" indent="-179388"/>
            <a:r>
              <a:rPr lang="en-US"/>
              <a:t>Presentation Template Title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779-5070-C940-A5DD-332E57A5FA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719505-AD43-774F-936C-A3AE71DD4EEA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65E8CAD9-B5DC-A64F-9472-21C0D6A3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support resource responsibility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BEACC7D7-B2C0-0832-85C0-E0FB0F1E1E0F}"/>
              </a:ext>
            </a:extLst>
          </p:cNvPr>
          <p:cNvSpPr/>
          <p:nvPr/>
        </p:nvSpPr>
        <p:spPr>
          <a:xfrm>
            <a:off x="976650" y="1124030"/>
            <a:ext cx="8222725" cy="4609939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One person from dev team will be designated support resource for the week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on tasks under KLO that assigned to the resource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 expert on the platform, components, Infrastructure, and deployment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task called “application documentation” under KLO. Work on the documentation if there is no support task assigned to the individual.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Review Confluence page for each component, if not up-to-date, then update the confluence page content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 the end of the week support handover, email @</a:t>
            </a:r>
            <a:r>
              <a:rPr lang="en-US" dirty="0" err="1"/>
              <a:t>PowerCore</a:t>
            </a:r>
            <a:r>
              <a:rPr lang="en-US" dirty="0"/>
              <a:t> with summary of updates that you  worked on during that week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Objective</a:t>
            </a:r>
            <a:r>
              <a:rPr lang="en-US" dirty="0"/>
              <a:t> : Help support team with more information so that they will resolve majority of production issues by themselves which will help dev team focus on application/infrastructure development </a:t>
            </a:r>
          </a:p>
        </p:txBody>
      </p:sp>
    </p:spTree>
    <p:extLst>
      <p:ext uri="{BB962C8B-B14F-4D97-AF65-F5344CB8AC3E}">
        <p14:creationId xmlns:p14="http://schemas.microsoft.com/office/powerpoint/2010/main" val="270235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85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's Colors">
      <a:dk1>
        <a:srgbClr val="0C2340"/>
      </a:dk1>
      <a:lt1>
        <a:srgbClr val="FFFFFF"/>
      </a:lt1>
      <a:dk2>
        <a:srgbClr val="59CBE8"/>
      </a:dk2>
      <a:lt2>
        <a:srgbClr val="0C2340"/>
      </a:lt2>
      <a:accent1>
        <a:srgbClr val="005EB8"/>
      </a:accent1>
      <a:accent2>
        <a:srgbClr val="333F48"/>
      </a:accent2>
      <a:accent3>
        <a:srgbClr val="59CBE8"/>
      </a:accent3>
      <a:accent4>
        <a:srgbClr val="0C2340"/>
      </a:accent4>
      <a:accent5>
        <a:srgbClr val="B3C2D1"/>
      </a:accent5>
      <a:accent6>
        <a:srgbClr val="00BF6F"/>
      </a:accent6>
      <a:hlink>
        <a:srgbClr val="FFFFFF"/>
      </a:hlink>
      <a:folHlink>
        <a:srgbClr val="F0F3F7"/>
      </a:folHlink>
    </a:clrScheme>
    <a:fontScheme name="GE PPT Template">
      <a:majorFont>
        <a:latin typeface="GE Inspira Sans"/>
        <a:ea typeface=""/>
        <a:cs typeface=""/>
      </a:majorFont>
      <a:minorFont>
        <a:latin typeface="GE Insp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spcBef>
            <a:spcPts val="1200"/>
          </a:spcBef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0" id="{222BF995-F48A-C34F-97B2-06BDC8D7E3B2}" vid="{3C5F9A63-2495-3A4F-B958-17AFA430D0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GE Inspira Sans"/>
        <a:font script="Hebr" typeface="GE Inspira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GE Inspira Sans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E Colors">
      <a:dk1>
        <a:srgbClr val="63666A"/>
      </a:dk1>
      <a:lt1>
        <a:sysClr val="window" lastClr="FFFFFF"/>
      </a:lt1>
      <a:dk2>
        <a:srgbClr val="B1B3B3"/>
      </a:dk2>
      <a:lt2>
        <a:srgbClr val="F0F0F0"/>
      </a:lt2>
      <a:accent1>
        <a:srgbClr val="005EB8"/>
      </a:accent1>
      <a:accent2>
        <a:srgbClr val="63666A"/>
      </a:accent2>
      <a:accent3>
        <a:srgbClr val="00B5E2"/>
      </a:accent3>
      <a:accent4>
        <a:srgbClr val="13294B"/>
      </a:accent4>
      <a:accent5>
        <a:srgbClr val="B1B3B3"/>
      </a:accent5>
      <a:accent6>
        <a:srgbClr val="00BF6F"/>
      </a:accent6>
      <a:hlink>
        <a:srgbClr val="005CB9"/>
      </a:hlink>
      <a:folHlink>
        <a:srgbClr val="00B5E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GE Inspira Sans"/>
        <a:font script="Hebr" typeface="GE Inspira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GE Inspira Sans"/>
        <a:font script="Uigh" typeface="Microsoft Uighur"/>
        <a:font script="Geor" typeface="Sylfaen"/>
        <a:font script="Armn" typeface="GE Inspira Sans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728</Words>
  <Application>Microsoft Macintosh PowerPoint</Application>
  <PresentationFormat>Widescreen</PresentationFormat>
  <Paragraphs>148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 2</vt:lpstr>
      <vt:lpstr>GE Inspira Sans</vt:lpstr>
      <vt:lpstr>Office Theme</vt:lpstr>
      <vt:lpstr>PowerCore ( Solution Engineering ) CoE</vt:lpstr>
      <vt:lpstr>Topic </vt:lpstr>
      <vt:lpstr>PowerCore Agile Framework </vt:lpstr>
      <vt:lpstr>PowerCore Sprint Cycle </vt:lpstr>
      <vt:lpstr>PowerCore Support process flow </vt:lpstr>
      <vt:lpstr>Support Ticket creation approach </vt:lpstr>
      <vt:lpstr>Support Team Alert Email Template </vt:lpstr>
      <vt:lpstr>Dev support resource responsibility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PowerCore ( Solution Engineering ) CoE</dc:title>
  <dc:subject/>
  <dc:creator>Rout, Ketan (GE Digital)</dc:creator>
  <cp:keywords/>
  <dc:description/>
  <cp:lastModifiedBy>Rout, Ketan (GE Digital)</cp:lastModifiedBy>
  <cp:revision>2</cp:revision>
  <dcterms:created xsi:type="dcterms:W3CDTF">2022-05-04T20:11:39Z</dcterms:created>
  <dcterms:modified xsi:type="dcterms:W3CDTF">2022-05-04T20:20:29Z</dcterms:modified>
  <cp:category/>
</cp:coreProperties>
</file>