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grandir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6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gif" Type="http://schemas.openxmlformats.org/officeDocument/2006/relationships/image"/><Relationship Id="rId3" Target="../media/image8.gif" Type="http://schemas.openxmlformats.org/officeDocument/2006/relationships/image"/><Relationship Id="rId4" Target="../media/image9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6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3783471"/>
            <a:ext cx="12286259" cy="2720058"/>
            <a:chOff x="0" y="0"/>
            <a:chExt cx="16381678" cy="36267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1615"/>
              <a:ext cx="16381678" cy="2750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chatBUDDY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4904"/>
              <a:ext cx="16381678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BY PRAVEENKUMAR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202894"/>
            <a:ext cx="7729865" cy="1881211"/>
            <a:chOff x="0" y="0"/>
            <a:chExt cx="10306486" cy="25082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03064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2910"/>
              <a:ext cx="10306486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24736" y="7567729"/>
            <a:ext cx="3064020" cy="169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0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FEATURES</a:t>
            </a:r>
          </a:p>
          <a:p>
            <a:pPr algn="ctr">
              <a:lnSpc>
                <a:spcPts val="4246"/>
              </a:lnSpc>
            </a:pPr>
            <a:r>
              <a:rPr lang="en-US" sz="30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CHALLENGES</a:t>
            </a:r>
          </a:p>
          <a:p>
            <a:pPr algn="ctr">
              <a:lnSpc>
                <a:spcPts val="4246"/>
              </a:lnSpc>
              <a:spcBef>
                <a:spcPct val="0"/>
              </a:spcBef>
            </a:pPr>
            <a:r>
              <a:rPr lang="en-US" sz="303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WALK THROUGH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5261" y="838200"/>
            <a:ext cx="93981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87641" y="7558807"/>
            <a:ext cx="5242949" cy="101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sz="269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Query History:</a:t>
            </a:r>
          </a:p>
          <a:p>
            <a:pPr algn="ctr" marL="0" indent="0" lvl="0">
              <a:lnSpc>
                <a:spcPts val="3772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778852" y="4330214"/>
            <a:ext cx="3330127" cy="98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4"/>
              </a:lnSpc>
            </a:pPr>
            <a:r>
              <a:rPr lang="en-US" sz="261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CSV/Excel File Upload</a:t>
            </a:r>
          </a:p>
          <a:p>
            <a:pPr algn="ctr">
              <a:lnSpc>
                <a:spcPts val="365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09252" y="6350377"/>
            <a:ext cx="3399726" cy="101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  <a:spcBef>
                <a:spcPct val="0"/>
              </a:spcBef>
            </a:pPr>
            <a:r>
              <a:rPr lang="en-US" sz="266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Conversational AI Interface: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4052" y="5630008"/>
            <a:ext cx="3461390" cy="52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  <a:spcBef>
                <a:spcPct val="0"/>
              </a:spcBef>
            </a:pPr>
            <a:r>
              <a:rPr lang="en-US" sz="266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Download Responses: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57890" y="3669262"/>
            <a:ext cx="12184569" cy="2948477"/>
            <a:chOff x="0" y="0"/>
            <a:chExt cx="16246092" cy="39313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1104"/>
              <a:ext cx="16246092" cy="2010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FINDING OPEN SOURCE API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ERROR HANDLING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POST PROCESSING THE RESPOSE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624609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CHALLENGES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5261" y="838200"/>
            <a:ext cx="93981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THANK YOU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275463" y="6597832"/>
            <a:ext cx="939819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PRAVEENKUMAR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DAGW06XhEmY</dc:identifier>
  <dcterms:modified xsi:type="dcterms:W3CDTF">2011-08-01T06:04:30Z</dcterms:modified>
  <cp:revision>1</cp:revision>
  <dc:title>Simple Presentation in Pink Lilac Pastel Blobs Basic Style</dc:title>
</cp:coreProperties>
</file>