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930" y="320511"/>
            <a:ext cx="9373552" cy="1498924"/>
          </a:xfrm>
        </p:spPr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00B0F0"/>
                </a:solidFill>
              </a:rPr>
              <a:t>Introduction</a:t>
            </a:r>
            <a:endParaRPr lang="en-US" sz="88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8458" y="3254187"/>
            <a:ext cx="8243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Modification?</a:t>
            </a:r>
            <a:endParaRPr lang="en-US" sz="7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4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8" y="1275264"/>
            <a:ext cx="9833811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19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oman hands putting clothes to donate bo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306" b="5814"/>
          <a:stretch/>
        </p:blipFill>
        <p:spPr bwMode="auto">
          <a:xfrm>
            <a:off x="0" y="1478629"/>
            <a:ext cx="4959275" cy="31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nser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352" y="0"/>
            <a:ext cx="3946039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21224" y="5780684"/>
            <a:ext cx="96603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Customer (First Name, Last Name, City, Country, Phone)</a:t>
            </a:r>
          </a:p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('Craig', 'Smith', 'New York', 'USA', 1-01-993 2800)</a:t>
            </a:r>
          </a:p>
          <a:p>
            <a:endParaRPr lang="en-US" dirty="0"/>
          </a:p>
        </p:txBody>
      </p:sp>
      <p:pic>
        <p:nvPicPr>
          <p:cNvPr id="2056" name="Picture 8" descr="Image result for update table in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906" y="1918007"/>
            <a:ext cx="6696635" cy="36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upda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233" y="0"/>
            <a:ext cx="5583219" cy="161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45920" y="5174429"/>
            <a:ext cx="7368988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 </a:t>
            </a:r>
            <a:r>
              <a:rPr lang="en-US" sz="2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column1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value1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column2 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value2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5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elete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3" b="24806"/>
          <a:stretch/>
        </p:blipFill>
        <p:spPr bwMode="auto">
          <a:xfrm>
            <a:off x="3625325" y="96820"/>
            <a:ext cx="4346091" cy="117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3948" y="5873675"/>
            <a:ext cx="9165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 FROM </a:t>
            </a:r>
            <a:r>
              <a:rPr lang="en-US" sz="3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 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9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131</TotalTime>
  <Words>36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Mesh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Kumar, Praveen</dc:creator>
  <cp:lastModifiedBy>Kumar, Praveen</cp:lastModifiedBy>
  <cp:revision>12</cp:revision>
  <dcterms:created xsi:type="dcterms:W3CDTF">2020-02-11T10:42:18Z</dcterms:created>
  <dcterms:modified xsi:type="dcterms:W3CDTF">2020-02-11T12:53:29Z</dcterms:modified>
</cp:coreProperties>
</file>