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6026" y="2895600"/>
            <a:ext cx="7724776" cy="13349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PRAVEEN KANTH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721221243045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BTech- Artificial Intelligence and Data Science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6000" y="4348024"/>
            <a:ext cx="2240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8DB640-538E-80F7-0CDB-B17C5B16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</p:spPr>
        <p:txBody>
          <a:bodyPr/>
          <a:lstStyle/>
          <a:p>
            <a:r>
              <a:rPr lang="en-IN" dirty="0"/>
              <a:t>Certainly, here's a concise overview:</a:t>
            </a:r>
          </a:p>
          <a:p>
            <a:endParaRPr lang="en-IN" dirty="0"/>
          </a:p>
          <a:p>
            <a:r>
              <a:rPr lang="en-IN" dirty="0"/>
              <a:t> Data </a:t>
            </a:r>
            <a:r>
              <a:rPr lang="en-IN" dirty="0" err="1"/>
              <a:t>Prepartion</a:t>
            </a:r>
            <a:r>
              <a:rPr lang="en-IN" dirty="0"/>
              <a:t>: Collect diverse image data, clean, and label consistently.</a:t>
            </a:r>
          </a:p>
          <a:p>
            <a:r>
              <a:rPr lang="en-IN" dirty="0"/>
              <a:t> Preprocessing: Resize, normalize, and augment data for model input.</a:t>
            </a:r>
          </a:p>
          <a:p>
            <a:r>
              <a:rPr lang="en-IN" dirty="0"/>
              <a:t>Model Choice: Select suitable architecture (e.g., CNN) or consider transfer learning.</a:t>
            </a:r>
          </a:p>
          <a:p>
            <a:r>
              <a:rPr lang="en-IN" dirty="0"/>
              <a:t>Training: Split data, train model, validate to prevent overfitting, fine-tune.</a:t>
            </a:r>
          </a:p>
          <a:p>
            <a:r>
              <a:rPr lang="en-IN" dirty="0"/>
              <a:t>Evaluation: Assess model performance with test data, calculate metrics, </a:t>
            </a:r>
            <a:r>
              <a:rPr lang="en-IN" dirty="0" err="1"/>
              <a:t>analyze</a:t>
            </a:r>
            <a:r>
              <a:rPr lang="en-IN" dirty="0"/>
              <a:t> errors.</a:t>
            </a:r>
          </a:p>
          <a:p>
            <a:r>
              <a:rPr lang="en-IN" dirty="0"/>
              <a:t>Deployment: Integrate model into application, ensure compatibility, monitor performance.</a:t>
            </a:r>
          </a:p>
          <a:p>
            <a:r>
              <a:rPr lang="en-IN" dirty="0"/>
              <a:t>Iterate: Gather feedback, refine model, update strategies for continuous improvement.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8629CF-5152-98A6-9199-86BB09E4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9448800" cy="41549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this project would ideally be a well-performing deep learning model that effectively processes image data for the specified task. Here's a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trained model should demonstrate high accuracy, precision, and recall on the test dataset, indicating its effectiveness in making correct predictions or classifications.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should generalize well to unseen data, performing consistently across different subsets of the dataset and real-world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deployed model should be efficient in terms of computational resources and inference speed, allowing for real-time or near-real-time processing of image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should be satisfied with the model's performance and reliability, meeting their expectations and addressing their specific needs and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of the model should have a positive impact on the intended application or domain, providing actionable insights or facilitating decision-making based on processed image data.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52474" y="5728334"/>
            <a:ext cx="10524744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Demo</a:t>
            </a:r>
            <a:r>
              <a:rPr sz="16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z="16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r>
              <a:rPr lang="en-US" sz="16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https://colab.research.google.com/drive/1T5-jGfLGJhATQq7ZOnikiGx3zLLqv15O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4713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</a:t>
            </a:r>
            <a:r>
              <a:rPr lang="en-IN" sz="4250" spc="-10" dirty="0"/>
              <a:t>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5A17C-3F0A-51DB-5322-D308295C01C3}"/>
              </a:ext>
            </a:extLst>
          </p:cNvPr>
          <p:cNvSpPr txBox="1"/>
          <p:nvPr/>
        </p:nvSpPr>
        <p:spPr>
          <a:xfrm>
            <a:off x="1009651" y="2438400"/>
            <a:ext cx="9010682" cy="176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IMAGE DATA FOR DEEP LEARNING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Performance through Effective Preprocessing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Techinque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11798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FDED7F8-8EEE-89B8-2699-626E304D74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05000" y="1868805"/>
            <a:ext cx="8376666" cy="33239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Deep Learning and Image 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Preprocessing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Preprocessing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Preprocessing with Libraries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Considerations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 in Solution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3542109"/>
            <a:ext cx="1914525" cy="24003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741362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</a:t>
            </a:r>
            <a:r>
              <a:rPr lang="en-US" sz="4250" spc="-10" dirty="0"/>
              <a:t>EM</a:t>
            </a:r>
            <a:r>
              <a:rPr lang="en-IN"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EB14124-0705-22BE-30AE-135CACAA172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3400" y="1600200"/>
            <a:ext cx="9829800" cy="224968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challenges faced in training deep learning models on raw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issues such as noise, variability in lighting, and inconsistencies in image sizes and resolutions.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need for effective preprocessing to address these challenges and improve model performance.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737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lang="en-US" sz="4250" spc="-10" dirty="0"/>
              <a:t> </a:t>
            </a:r>
            <a:r>
              <a:rPr sz="4250" spc="-10" dirty="0"/>
              <a:t>OVERVIEW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4B170F-0091-8978-A5C3-D728937CE64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1" y="1828800"/>
            <a:ext cx="9906000" cy="22921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introduce the project aimed at developing a deep learning model for a specific task (e.g., image classification, object detection).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dataset used for training and evaluation.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importance of preprocessing in the context of the project.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1284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br>
              <a:rPr lang="en-US" sz="3200" spc="-10" dirty="0"/>
            </a:b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113E0A-9AFC-B3CB-8C2A-BBC5166A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752600"/>
            <a:ext cx="8391525" cy="37338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prioritize accuracy and reliability in deep learning model predictions.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of results is essential for understanding model decisions.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scalability are crucial to handle large volumes of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value flexibility to adapt models to evolving needs and datasets.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existing workflows should be seamless and user-friendly.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benchmarking help assess model effectiveness.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through feedback is important for real-world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F53D7-8799-9845-A6CD-474AD7D13847}"/>
              </a:ext>
            </a:extLst>
          </p:cNvPr>
          <p:cNvSpPr txBox="1"/>
          <p:nvPr/>
        </p:nvSpPr>
        <p:spPr>
          <a:xfrm>
            <a:off x="676275" y="1695450"/>
            <a:ext cx="91344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Solution and its Proposition: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proposed solution, which involves comprehensive preprocessing of image data before feeding it into deep learning models.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Proposition: 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preprocess image data to enhance model performance, improve generalization, and facilitate accurate predictions.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value proposition of the solution, which includes: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model accuracy and reliability.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efficiency in model training and inference.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scalability and adaptability to diverse datasets and tasks.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manual intervention and time spent on data preprocessing tasks.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91F0-5AC0-2D62-D40C-1015E446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75C21-1590-4806-320E-7B291328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86868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FD2ADE-468F-8552-7C52-E75BDD43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350865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advanced preprocessing techniques to handle diverse challenges in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automated preprocessing pipelines to streamline the data preparation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parallel processing and distributed computing for efficient handling of large-scale image datasets.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real-time feedback mechanisms to continuously optimize preprocessing strategies based on model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of user-friendly interfaces and tools for seamless integration into existing deep learning workflows.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significant improvements in model accuracy, speed, and robustness compared to traditional preprocessing methods.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772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 </vt:lpstr>
      <vt:lpstr>YOUR SOLUTION AND ITS VALUE PROPOSITION</vt:lpstr>
      <vt:lpstr>IMPLEMTATION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kanth.</dc:creator>
  <cp:lastModifiedBy>praveen kanth</cp:lastModifiedBy>
  <cp:revision>6</cp:revision>
  <dcterms:created xsi:type="dcterms:W3CDTF">2024-04-12T06:21:46Z</dcterms:created>
  <dcterms:modified xsi:type="dcterms:W3CDTF">2024-04-17T06:20:08Z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2024-04-12T00:00:00Z</vt:filetime>
  </property>
</Properties>
</file>