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8" r:id="rId4"/>
  </p:sldMasterIdLst>
  <p:notesMasterIdLst>
    <p:notesMasterId r:id="rId15"/>
  </p:notesMasterIdLst>
  <p:sldIdLst>
    <p:sldId id="2146847063" r:id="rId5"/>
    <p:sldId id="2146847065" r:id="rId6"/>
    <p:sldId id="2146847066" r:id="rId7"/>
    <p:sldId id="2146847067" r:id="rId8"/>
    <p:sldId id="2146847068" r:id="rId9"/>
    <p:sldId id="2146847069" r:id="rId10"/>
    <p:sldId id="2146847064" r:id="rId11"/>
    <p:sldId id="2146847070" r:id="rId12"/>
    <p:sldId id="2146847071" r:id="rId13"/>
    <p:sldId id="21468470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D9F"/>
    <a:srgbClr val="1CADE4"/>
    <a:srgbClr val="943830"/>
    <a:srgbClr val="F99707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51B6C-DCDE-4413-9F46-0F20119F3F80}" v="113" dt="2025-02-22T09:46:11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K" userId="2aeca213c32c07da" providerId="LiveId" clId="{3BD51B6C-DCDE-4413-9F46-0F20119F3F80}"/>
    <pc:docChg chg="undo custSel addSld delSld modSld modMainMaster">
      <pc:chgData name="Praveen K" userId="2aeca213c32c07da" providerId="LiveId" clId="{3BD51B6C-DCDE-4413-9F46-0F20119F3F80}" dt="2025-02-22T09:49:58.557" v="842" actId="1076"/>
      <pc:docMkLst>
        <pc:docMk/>
      </pc:docMkLst>
      <pc:sldChg chg="addSp delSp modSp mod">
        <pc:chgData name="Praveen K" userId="2aeca213c32c07da" providerId="LiveId" clId="{3BD51B6C-DCDE-4413-9F46-0F20119F3F80}" dt="2025-02-22T09:49:01.351" v="841" actId="207"/>
        <pc:sldMkLst>
          <pc:docMk/>
          <pc:sldMk cId="1776821113" sldId="2146847063"/>
        </pc:sldMkLst>
        <pc:spChg chg="add mod ord">
          <ac:chgData name="Praveen K" userId="2aeca213c32c07da" providerId="LiveId" clId="{3BD51B6C-DCDE-4413-9F46-0F20119F3F80}" dt="2025-02-22T09:48:29.707" v="838" actId="1076"/>
          <ac:spMkLst>
            <pc:docMk/>
            <pc:sldMk cId="1776821113" sldId="2146847063"/>
            <ac:spMk id="2" creationId="{A1687F6C-972D-769A-6B59-17189D621C4A}"/>
          </ac:spMkLst>
        </pc:spChg>
        <pc:spChg chg="mod">
          <ac:chgData name="Praveen K" userId="2aeca213c32c07da" providerId="LiveId" clId="{3BD51B6C-DCDE-4413-9F46-0F20119F3F80}" dt="2025-02-22T08:00:38.840" v="320" actId="207"/>
          <ac:spMkLst>
            <pc:docMk/>
            <pc:sldMk cId="1776821113" sldId="2146847063"/>
            <ac:spMk id="3" creationId="{21AEA889-53A3-5C0E-738E-333AF9AD789B}"/>
          </ac:spMkLst>
        </pc:spChg>
        <pc:spChg chg="add del">
          <ac:chgData name="Praveen K" userId="2aeca213c32c07da" providerId="LiveId" clId="{3BD51B6C-DCDE-4413-9F46-0F20119F3F80}" dt="2025-02-22T07:55:43.008" v="217" actId="11529"/>
          <ac:spMkLst>
            <pc:docMk/>
            <pc:sldMk cId="1776821113" sldId="2146847063"/>
            <ac:spMk id="4" creationId="{9893F54A-88B3-8E2F-2A27-0A8015F9E159}"/>
          </ac:spMkLst>
        </pc:spChg>
        <pc:spChg chg="mod">
          <ac:chgData name="Praveen K" userId="2aeca213c32c07da" providerId="LiveId" clId="{3BD51B6C-DCDE-4413-9F46-0F20119F3F80}" dt="2025-02-22T09:49:01.351" v="841" actId="207"/>
          <ac:spMkLst>
            <pc:docMk/>
            <pc:sldMk cId="1776821113" sldId="2146847063"/>
            <ac:spMk id="5" creationId="{D6AE7E76-C7EA-4489-809E-5FCEFDEA8925}"/>
          </ac:spMkLst>
        </pc:spChg>
        <pc:spChg chg="mod">
          <ac:chgData name="Praveen K" userId="2aeca213c32c07da" providerId="LiveId" clId="{3BD51B6C-DCDE-4413-9F46-0F20119F3F80}" dt="2025-02-22T09:48:37.775" v="839" actId="1076"/>
          <ac:spMkLst>
            <pc:docMk/>
            <pc:sldMk cId="1776821113" sldId="2146847063"/>
            <ac:spMk id="7" creationId="{3E59EC35-77E9-52D9-B2E6-363614DCBD75}"/>
          </ac:spMkLst>
        </pc:spChg>
      </pc:sldChg>
      <pc:sldChg chg="modSp mod">
        <pc:chgData name="Praveen K" userId="2aeca213c32c07da" providerId="LiveId" clId="{3BD51B6C-DCDE-4413-9F46-0F20119F3F80}" dt="2025-02-22T09:39:28.301" v="781" actId="1076"/>
        <pc:sldMkLst>
          <pc:docMk/>
          <pc:sldMk cId="165075649" sldId="2146847064"/>
        </pc:sldMkLst>
        <pc:spChg chg="mod">
          <ac:chgData name="Praveen K" userId="2aeca213c32c07da" providerId="LiveId" clId="{3BD51B6C-DCDE-4413-9F46-0F20119F3F80}" dt="2025-02-22T09:39:28.301" v="781" actId="1076"/>
          <ac:spMkLst>
            <pc:docMk/>
            <pc:sldMk cId="165075649" sldId="2146847064"/>
            <ac:spMk id="4" creationId="{D0EEAADF-7D82-3F3A-6E13-4C0C39D0B01C}"/>
          </ac:spMkLst>
        </pc:spChg>
        <pc:picChg chg="mod">
          <ac:chgData name="Praveen K" userId="2aeca213c32c07da" providerId="LiveId" clId="{3BD51B6C-DCDE-4413-9F46-0F20119F3F80}" dt="2025-02-22T09:38:25.063" v="774" actId="1076"/>
          <ac:picMkLst>
            <pc:docMk/>
            <pc:sldMk cId="165075649" sldId="2146847064"/>
            <ac:picMk id="6" creationId="{A9E6492E-BF1B-1286-434D-524A784D2F83}"/>
          </ac:picMkLst>
        </pc:picChg>
      </pc:sldChg>
      <pc:sldChg chg="addSp delSp modSp mod">
        <pc:chgData name="Praveen K" userId="2aeca213c32c07da" providerId="LiveId" clId="{3BD51B6C-DCDE-4413-9F46-0F20119F3F80}" dt="2025-02-22T09:38:50.911" v="776" actId="1076"/>
        <pc:sldMkLst>
          <pc:docMk/>
          <pc:sldMk cId="2649819015" sldId="2146847065"/>
        </pc:sldMkLst>
        <pc:spChg chg="mod">
          <ac:chgData name="Praveen K" userId="2aeca213c32c07da" providerId="LiveId" clId="{3BD51B6C-DCDE-4413-9F46-0F20119F3F80}" dt="2025-02-22T09:32:29.823" v="720" actId="1076"/>
          <ac:spMkLst>
            <pc:docMk/>
            <pc:sldMk cId="2649819015" sldId="2146847065"/>
            <ac:spMk id="3" creationId="{25855946-4C9D-3A71-FCEA-13718A26BEAF}"/>
          </ac:spMkLst>
        </pc:spChg>
        <pc:spChg chg="add del mod">
          <ac:chgData name="Praveen K" userId="2aeca213c32c07da" providerId="LiveId" clId="{3BD51B6C-DCDE-4413-9F46-0F20119F3F80}" dt="2025-02-22T09:38:50.911" v="776" actId="1076"/>
          <ac:spMkLst>
            <pc:docMk/>
            <pc:sldMk cId="2649819015" sldId="2146847065"/>
            <ac:spMk id="5" creationId="{C02F7A1B-D874-77B5-65DF-2CAC7CEA76C8}"/>
          </ac:spMkLst>
        </pc:spChg>
      </pc:sldChg>
      <pc:sldChg chg="addSp delSp modSp mod">
        <pc:chgData name="Praveen K" userId="2aeca213c32c07da" providerId="LiveId" clId="{3BD51B6C-DCDE-4413-9F46-0F20119F3F80}" dt="2025-02-22T09:38:55.129" v="777" actId="1076"/>
        <pc:sldMkLst>
          <pc:docMk/>
          <pc:sldMk cId="3647414709" sldId="2146847066"/>
        </pc:sldMkLst>
        <pc:spChg chg="add del">
          <ac:chgData name="Praveen K" userId="2aeca213c32c07da" providerId="LiveId" clId="{3BD51B6C-DCDE-4413-9F46-0F20119F3F80}" dt="2025-02-22T08:49:41.710" v="557" actId="478"/>
          <ac:spMkLst>
            <pc:docMk/>
            <pc:sldMk cId="3647414709" sldId="2146847066"/>
            <ac:spMk id="2" creationId="{A2F8F104-FE3E-7EDE-07E3-332AA8C836F7}"/>
          </ac:spMkLst>
        </pc:spChg>
        <pc:spChg chg="add del mod">
          <ac:chgData name="Praveen K" userId="2aeca213c32c07da" providerId="LiveId" clId="{3BD51B6C-DCDE-4413-9F46-0F20119F3F80}" dt="2025-02-22T09:38:55.129" v="777" actId="1076"/>
          <ac:spMkLst>
            <pc:docMk/>
            <pc:sldMk cId="3647414709" sldId="2146847066"/>
            <ac:spMk id="3" creationId="{2C3F12BF-C720-9FF0-7D74-7CB41CC2B796}"/>
          </ac:spMkLst>
        </pc:spChg>
        <pc:spChg chg="add mod">
          <ac:chgData name="Praveen K" userId="2aeca213c32c07da" providerId="LiveId" clId="{3BD51B6C-DCDE-4413-9F46-0F20119F3F80}" dt="2025-02-22T09:32:17.411" v="719" actId="1076"/>
          <ac:spMkLst>
            <pc:docMk/>
            <pc:sldMk cId="3647414709" sldId="2146847066"/>
            <ac:spMk id="4" creationId="{928AA8C8-7C5D-E6AE-7D6C-E003DA55C83A}"/>
          </ac:spMkLst>
        </pc:spChg>
        <pc:spChg chg="del mod">
          <ac:chgData name="Praveen K" userId="2aeca213c32c07da" providerId="LiveId" clId="{3BD51B6C-DCDE-4413-9F46-0F20119F3F80}" dt="2025-02-22T08:49:41.710" v="557" actId="478"/>
          <ac:spMkLst>
            <pc:docMk/>
            <pc:sldMk cId="3647414709" sldId="2146847066"/>
            <ac:spMk id="5" creationId="{198B7190-99DB-986A-1E77-AE772F58B85B}"/>
          </ac:spMkLst>
        </pc:spChg>
      </pc:sldChg>
      <pc:sldChg chg="addSp delSp modSp mod">
        <pc:chgData name="Praveen K" userId="2aeca213c32c07da" providerId="LiveId" clId="{3BD51B6C-DCDE-4413-9F46-0F20119F3F80}" dt="2025-02-22T09:39:00.516" v="778" actId="1076"/>
        <pc:sldMkLst>
          <pc:docMk/>
          <pc:sldMk cId="573973093" sldId="2146847067"/>
        </pc:sldMkLst>
        <pc:spChg chg="mod">
          <ac:chgData name="Praveen K" userId="2aeca213c32c07da" providerId="LiveId" clId="{3BD51B6C-DCDE-4413-9F46-0F20119F3F80}" dt="2025-02-22T09:39:00.516" v="778" actId="1076"/>
          <ac:spMkLst>
            <pc:docMk/>
            <pc:sldMk cId="573973093" sldId="2146847067"/>
            <ac:spMk id="3" creationId="{D26F85AB-571E-7E29-7CC0-4BF81A565212}"/>
          </ac:spMkLst>
        </pc:spChg>
        <pc:spChg chg="del mod">
          <ac:chgData name="Praveen K" userId="2aeca213c32c07da" providerId="LiveId" clId="{3BD51B6C-DCDE-4413-9F46-0F20119F3F80}" dt="2025-02-21T15:26:56.605" v="168" actId="478"/>
          <ac:spMkLst>
            <pc:docMk/>
            <pc:sldMk cId="573973093" sldId="2146847067"/>
            <ac:spMk id="5" creationId="{41C054FD-94D6-4464-CB70-6F82166B2FED}"/>
          </ac:spMkLst>
        </pc:spChg>
        <pc:spChg chg="add">
          <ac:chgData name="Praveen K" userId="2aeca213c32c07da" providerId="LiveId" clId="{3BD51B6C-DCDE-4413-9F46-0F20119F3F80}" dt="2025-02-21T15:26:45.046" v="165"/>
          <ac:spMkLst>
            <pc:docMk/>
            <pc:sldMk cId="573973093" sldId="2146847067"/>
            <ac:spMk id="6" creationId="{9662F2B2-7DAD-E075-B124-D4CC79385CFC}"/>
          </ac:spMkLst>
        </pc:spChg>
        <pc:spChg chg="add del">
          <ac:chgData name="Praveen K" userId="2aeca213c32c07da" providerId="LiveId" clId="{3BD51B6C-DCDE-4413-9F46-0F20119F3F80}" dt="2025-02-21T15:26:56.605" v="168" actId="478"/>
          <ac:spMkLst>
            <pc:docMk/>
            <pc:sldMk cId="573973093" sldId="2146847067"/>
            <ac:spMk id="7" creationId="{0A68A17B-6AED-50C3-16C1-6383B336B132}"/>
          </ac:spMkLst>
        </pc:spChg>
        <pc:spChg chg="add mod">
          <ac:chgData name="Praveen K" userId="2aeca213c32c07da" providerId="LiveId" clId="{3BD51B6C-DCDE-4413-9F46-0F20119F3F80}" dt="2025-02-22T09:36:14.092" v="755" actId="20577"/>
          <ac:spMkLst>
            <pc:docMk/>
            <pc:sldMk cId="573973093" sldId="2146847067"/>
            <ac:spMk id="8" creationId="{96C9B420-2DFD-DF05-7B1D-C97783651A33}"/>
          </ac:spMkLst>
        </pc:spChg>
      </pc:sldChg>
      <pc:sldChg chg="addSp delSp modSp mod">
        <pc:chgData name="Praveen K" userId="2aeca213c32c07da" providerId="LiveId" clId="{3BD51B6C-DCDE-4413-9F46-0F20119F3F80}" dt="2025-02-22T09:39:05.483" v="779" actId="1076"/>
        <pc:sldMkLst>
          <pc:docMk/>
          <pc:sldMk cId="956203131" sldId="2146847068"/>
        </pc:sldMkLst>
        <pc:spChg chg="add mod">
          <ac:chgData name="Praveen K" userId="2aeca213c32c07da" providerId="LiveId" clId="{3BD51B6C-DCDE-4413-9F46-0F20119F3F80}" dt="2025-02-22T09:36:36.238" v="757" actId="1076"/>
          <ac:spMkLst>
            <pc:docMk/>
            <pc:sldMk cId="956203131" sldId="2146847068"/>
            <ac:spMk id="2" creationId="{8A247231-CA8A-9CAC-A222-14E55460826F}"/>
          </ac:spMkLst>
        </pc:spChg>
        <pc:spChg chg="mod">
          <ac:chgData name="Praveen K" userId="2aeca213c32c07da" providerId="LiveId" clId="{3BD51B6C-DCDE-4413-9F46-0F20119F3F80}" dt="2025-02-22T09:39:05.483" v="779" actId="1076"/>
          <ac:spMkLst>
            <pc:docMk/>
            <pc:sldMk cId="956203131" sldId="2146847068"/>
            <ac:spMk id="3" creationId="{E642B764-C30F-516C-41EB-22C1C0EAFD9F}"/>
          </ac:spMkLst>
        </pc:spChg>
        <pc:spChg chg="del mod">
          <ac:chgData name="Praveen K" userId="2aeca213c32c07da" providerId="LiveId" clId="{3BD51B6C-DCDE-4413-9F46-0F20119F3F80}" dt="2025-02-22T08:40:40.895" v="477" actId="478"/>
          <ac:spMkLst>
            <pc:docMk/>
            <pc:sldMk cId="956203131" sldId="2146847068"/>
            <ac:spMk id="5" creationId="{5E9A0275-04EA-C12C-0CC7-5DC806D74344}"/>
          </ac:spMkLst>
        </pc:spChg>
      </pc:sldChg>
      <pc:sldChg chg="addSp delSp modSp mod">
        <pc:chgData name="Praveen K" userId="2aeca213c32c07da" providerId="LiveId" clId="{3BD51B6C-DCDE-4413-9F46-0F20119F3F80}" dt="2025-02-22T09:39:15.068" v="780" actId="1076"/>
        <pc:sldMkLst>
          <pc:docMk/>
          <pc:sldMk cId="3943961189" sldId="2146847069"/>
        </pc:sldMkLst>
        <pc:spChg chg="add mod">
          <ac:chgData name="Praveen K" userId="2aeca213c32c07da" providerId="LiveId" clId="{3BD51B6C-DCDE-4413-9F46-0F20119F3F80}" dt="2025-02-22T09:37:41.327" v="764" actId="1076"/>
          <ac:spMkLst>
            <pc:docMk/>
            <pc:sldMk cId="3943961189" sldId="2146847069"/>
            <ac:spMk id="2" creationId="{4D2267D6-1CAE-1F56-0F9E-5965140930E3}"/>
          </ac:spMkLst>
        </pc:spChg>
        <pc:spChg chg="mod">
          <ac:chgData name="Praveen K" userId="2aeca213c32c07da" providerId="LiveId" clId="{3BD51B6C-DCDE-4413-9F46-0F20119F3F80}" dt="2025-02-22T09:39:15.068" v="780" actId="1076"/>
          <ac:spMkLst>
            <pc:docMk/>
            <pc:sldMk cId="3943961189" sldId="2146847069"/>
            <ac:spMk id="3" creationId="{3DB1BB9B-D00F-7E30-DF12-348BC6B76F37}"/>
          </ac:spMkLst>
        </pc:spChg>
        <pc:spChg chg="del">
          <ac:chgData name="Praveen K" userId="2aeca213c32c07da" providerId="LiveId" clId="{3BD51B6C-DCDE-4413-9F46-0F20119F3F80}" dt="2025-02-22T08:41:47.984" v="498" actId="478"/>
          <ac:spMkLst>
            <pc:docMk/>
            <pc:sldMk cId="3943961189" sldId="2146847069"/>
            <ac:spMk id="5" creationId="{DA1EC3CC-B0E7-70B0-35C3-3087928FD1FD}"/>
          </ac:spMkLst>
        </pc:spChg>
      </pc:sldChg>
      <pc:sldChg chg="addSp delSp modSp mod">
        <pc:chgData name="Praveen K" userId="2aeca213c32c07da" providerId="LiveId" clId="{3BD51B6C-DCDE-4413-9F46-0F20119F3F80}" dt="2025-02-22T09:39:49.282" v="785" actId="1076"/>
        <pc:sldMkLst>
          <pc:docMk/>
          <pc:sldMk cId="2075454519" sldId="2146847070"/>
        </pc:sldMkLst>
        <pc:spChg chg="add mod">
          <ac:chgData name="Praveen K" userId="2aeca213c32c07da" providerId="LiveId" clId="{3BD51B6C-DCDE-4413-9F46-0F20119F3F80}" dt="2025-02-22T09:39:49.282" v="785" actId="1076"/>
          <ac:spMkLst>
            <pc:docMk/>
            <pc:sldMk cId="2075454519" sldId="2146847070"/>
            <ac:spMk id="2" creationId="{F3924D54-EC8C-C1D2-B4B2-BBA05B1235D5}"/>
          </ac:spMkLst>
        </pc:spChg>
        <pc:spChg chg="del">
          <ac:chgData name="Praveen K" userId="2aeca213c32c07da" providerId="LiveId" clId="{3BD51B6C-DCDE-4413-9F46-0F20119F3F80}" dt="2025-02-22T08:51:17.884" v="569" actId="478"/>
          <ac:spMkLst>
            <pc:docMk/>
            <pc:sldMk cId="2075454519" sldId="2146847070"/>
            <ac:spMk id="3" creationId="{742A43B0-CB0F-F5A7-5E0F-A0BA13C6875D}"/>
          </ac:spMkLst>
        </pc:spChg>
        <pc:spChg chg="mod">
          <ac:chgData name="Praveen K" userId="2aeca213c32c07da" providerId="LiveId" clId="{3BD51B6C-DCDE-4413-9F46-0F20119F3F80}" dt="2025-02-22T09:39:41.905" v="784" actId="1076"/>
          <ac:spMkLst>
            <pc:docMk/>
            <pc:sldMk cId="2075454519" sldId="2146847070"/>
            <ac:spMk id="5" creationId="{78F29E43-83C8-1D8D-633A-76E0F2B9CCD5}"/>
          </ac:spMkLst>
        </pc:spChg>
      </pc:sldChg>
      <pc:sldChg chg="addSp modSp mod">
        <pc:chgData name="Praveen K" userId="2aeca213c32c07da" providerId="LiveId" clId="{3BD51B6C-DCDE-4413-9F46-0F20119F3F80}" dt="2025-02-22T09:49:58.557" v="842" actId="1076"/>
        <pc:sldMkLst>
          <pc:docMk/>
          <pc:sldMk cId="2354783254" sldId="2146847071"/>
        </pc:sldMkLst>
        <pc:spChg chg="add mod">
          <ac:chgData name="Praveen K" userId="2aeca213c32c07da" providerId="LiveId" clId="{3BD51B6C-DCDE-4413-9F46-0F20119F3F80}" dt="2025-02-22T09:49:58.557" v="842" actId="1076"/>
          <ac:spMkLst>
            <pc:docMk/>
            <pc:sldMk cId="2354783254" sldId="2146847071"/>
            <ac:spMk id="3" creationId="{C7CE6F79-3EBE-CC07-DCC4-5C2DB75E30CB}"/>
          </ac:spMkLst>
        </pc:spChg>
        <pc:spChg chg="mod">
          <ac:chgData name="Praveen K" userId="2aeca213c32c07da" providerId="LiveId" clId="{3BD51B6C-DCDE-4413-9F46-0F20119F3F80}" dt="2025-02-22T09:40:04.422" v="788" actId="1076"/>
          <ac:spMkLst>
            <pc:docMk/>
            <pc:sldMk cId="2354783254" sldId="2146847071"/>
            <ac:spMk id="4" creationId="{7B90F712-7507-F6E5-7CDC-B446D0B5973B}"/>
          </ac:spMkLst>
        </pc:spChg>
      </pc:sldChg>
      <pc:sldChg chg="del">
        <pc:chgData name="Praveen K" userId="2aeca213c32c07da" providerId="LiveId" clId="{3BD51B6C-DCDE-4413-9F46-0F20119F3F80}" dt="2025-02-22T08:43:13.731" v="555" actId="47"/>
        <pc:sldMkLst>
          <pc:docMk/>
          <pc:sldMk cId="3221596424" sldId="2146847072"/>
        </pc:sldMkLst>
      </pc:sldChg>
      <pc:sldChg chg="modSp mod">
        <pc:chgData name="Praveen K" userId="2aeca213c32c07da" providerId="LiveId" clId="{3BD51B6C-DCDE-4413-9F46-0F20119F3F80}" dt="2025-02-22T09:40:49.831" v="792" actId="207"/>
        <pc:sldMkLst>
          <pc:docMk/>
          <pc:sldMk cId="1322549212" sldId="2146847073"/>
        </pc:sldMkLst>
        <pc:spChg chg="mod">
          <ac:chgData name="Praveen K" userId="2aeca213c32c07da" providerId="LiveId" clId="{3BD51B6C-DCDE-4413-9F46-0F20119F3F80}" dt="2025-02-22T09:40:49.831" v="792" actId="207"/>
          <ac:spMkLst>
            <pc:docMk/>
            <pc:sldMk cId="1322549212" sldId="2146847073"/>
            <ac:spMk id="3" creationId="{D2209F4E-092B-D622-8C72-27F8F2E0DE5C}"/>
          </ac:spMkLst>
        </pc:spChg>
      </pc:sldChg>
      <pc:sldChg chg="addSp delSp modSp new del mod">
        <pc:chgData name="Praveen K" userId="2aeca213c32c07da" providerId="LiveId" clId="{3BD51B6C-DCDE-4413-9F46-0F20119F3F80}" dt="2025-02-22T09:01:30.100" v="613" actId="47"/>
        <pc:sldMkLst>
          <pc:docMk/>
          <pc:sldMk cId="399045690" sldId="2146847074"/>
        </pc:sldMkLst>
        <pc:spChg chg="del">
          <ac:chgData name="Praveen K" userId="2aeca213c32c07da" providerId="LiveId" clId="{3BD51B6C-DCDE-4413-9F46-0F20119F3F80}" dt="2025-02-21T15:35:39.103" v="176" actId="478"/>
          <ac:spMkLst>
            <pc:docMk/>
            <pc:sldMk cId="399045690" sldId="2146847074"/>
            <ac:spMk id="2" creationId="{36894142-090C-C254-038F-A21CD6EBF225}"/>
          </ac:spMkLst>
        </pc:spChg>
        <pc:spChg chg="add mod">
          <ac:chgData name="Praveen K" userId="2aeca213c32c07da" providerId="LiveId" clId="{3BD51B6C-DCDE-4413-9F46-0F20119F3F80}" dt="2025-02-21T15:36:04.137" v="185" actId="1076"/>
          <ac:spMkLst>
            <pc:docMk/>
            <pc:sldMk cId="399045690" sldId="2146847074"/>
            <ac:spMk id="3" creationId="{F638CA86-386F-60D1-1538-2D54DF541FE4}"/>
          </ac:spMkLst>
        </pc:spChg>
      </pc:sldChg>
      <pc:sldMasterChg chg="addSp">
        <pc:chgData name="Praveen K" userId="2aeca213c32c07da" providerId="LiveId" clId="{3BD51B6C-DCDE-4413-9F46-0F20119F3F80}" dt="2025-02-22T09:41:46.655" v="795"/>
        <pc:sldMasterMkLst>
          <pc:docMk/>
          <pc:sldMasterMk cId="2389053878" sldId="2147483763"/>
        </pc:sldMasterMkLst>
        <pc:picChg chg="add">
          <ac:chgData name="Praveen K" userId="2aeca213c32c07da" providerId="LiveId" clId="{3BD51B6C-DCDE-4413-9F46-0F20119F3F80}" dt="2025-02-22T09:41:46.655" v="795"/>
          <ac:picMkLst>
            <pc:docMk/>
            <pc:sldMasterMk cId="2389053878" sldId="2147483763"/>
            <ac:picMk id="8" creationId="{F9C8697A-988E-8342-2838-CD213564E07E}"/>
          </ac:picMkLst>
        </pc:picChg>
      </pc:sldMasterChg>
      <pc:sldMasterChg chg="addSp">
        <pc:chgData name="Praveen K" userId="2aeca213c32c07da" providerId="LiveId" clId="{3BD51B6C-DCDE-4413-9F46-0F20119F3F80}" dt="2025-02-22T09:41:29.727" v="793"/>
        <pc:sldMasterMkLst>
          <pc:docMk/>
          <pc:sldMasterMk cId="2700108426" sldId="2147483763"/>
        </pc:sldMasterMkLst>
        <pc:picChg chg="add">
          <ac:chgData name="Praveen K" userId="2aeca213c32c07da" providerId="LiveId" clId="{3BD51B6C-DCDE-4413-9F46-0F20119F3F80}" dt="2025-02-22T09:41:29.727" v="793"/>
          <ac:picMkLst>
            <pc:docMk/>
            <pc:sldMasterMk cId="2700108426" sldId="2147483763"/>
            <ac:picMk id="7" creationId="{88E2FD5A-7992-C70C-0A9B-7B2AA64340FD}"/>
          </ac:picMkLst>
        </pc:picChg>
      </pc:sldMasterChg>
      <pc:sldMasterChg chg="addSp">
        <pc:chgData name="Praveen K" userId="2aeca213c32c07da" providerId="LiveId" clId="{3BD51B6C-DCDE-4413-9F46-0F20119F3F80}" dt="2025-02-22T09:41:32.718" v="794"/>
        <pc:sldMasterMkLst>
          <pc:docMk/>
          <pc:sldMasterMk cId="471080423" sldId="2147483775"/>
        </pc:sldMasterMkLst>
        <pc:picChg chg="add">
          <ac:chgData name="Praveen K" userId="2aeca213c32c07da" providerId="LiveId" clId="{3BD51B6C-DCDE-4413-9F46-0F20119F3F80}" dt="2025-02-22T09:41:32.718" v="794"/>
          <ac:picMkLst>
            <pc:docMk/>
            <pc:sldMasterMk cId="471080423" sldId="2147483775"/>
            <ac:picMk id="7" creationId="{07F97A53-65AC-CCA5-285A-7FD7BD2B8AB1}"/>
          </ac:picMkLst>
        </pc:picChg>
      </pc:sldMasterChg>
      <pc:sldMasterChg chg="addSp">
        <pc:chgData name="Praveen K" userId="2aeca213c32c07da" providerId="LiveId" clId="{3BD51B6C-DCDE-4413-9F46-0F20119F3F80}" dt="2025-02-22T09:42:36.510" v="796"/>
        <pc:sldMasterMkLst>
          <pc:docMk/>
          <pc:sldMasterMk cId="3408974762" sldId="2147483780"/>
        </pc:sldMasterMkLst>
        <pc:picChg chg="add">
          <ac:chgData name="Praveen K" userId="2aeca213c32c07da" providerId="LiveId" clId="{3BD51B6C-DCDE-4413-9F46-0F20119F3F80}" dt="2025-02-22T09:42:36.510" v="796"/>
          <ac:picMkLst>
            <pc:docMk/>
            <pc:sldMasterMk cId="3408974762" sldId="2147483780"/>
            <ac:picMk id="8" creationId="{D56A098A-3E6B-5F26-CCD8-6CA97B911CED}"/>
          </ac:picMkLst>
        </pc:picChg>
      </pc:sldMasterChg>
      <pc:sldMasterChg chg="addSp">
        <pc:chgData name="Praveen K" userId="2aeca213c32c07da" providerId="LiveId" clId="{3BD51B6C-DCDE-4413-9F46-0F20119F3F80}" dt="2025-02-22T09:42:41.277" v="797"/>
        <pc:sldMasterMkLst>
          <pc:docMk/>
          <pc:sldMasterMk cId="2064467477" sldId="2147483797"/>
        </pc:sldMasterMkLst>
        <pc:picChg chg="add">
          <ac:chgData name="Praveen K" userId="2aeca213c32c07da" providerId="LiveId" clId="{3BD51B6C-DCDE-4413-9F46-0F20119F3F80}" dt="2025-02-22T09:42:41.277" v="797"/>
          <ac:picMkLst>
            <pc:docMk/>
            <pc:sldMasterMk cId="2064467477" sldId="2147483797"/>
            <ac:picMk id="7" creationId="{AE07F996-3390-2F92-8819-0EB6D05E31F1}"/>
          </ac:picMkLst>
        </pc:picChg>
      </pc:sldMasterChg>
      <pc:sldMasterChg chg="addSp">
        <pc:chgData name="Praveen K" userId="2aeca213c32c07da" providerId="LiveId" clId="{3BD51B6C-DCDE-4413-9F46-0F20119F3F80}" dt="2025-02-22T09:42:41.909" v="798"/>
        <pc:sldMasterMkLst>
          <pc:docMk/>
          <pc:sldMasterMk cId="3654013438" sldId="2147483809"/>
        </pc:sldMasterMkLst>
        <pc:picChg chg="add">
          <ac:chgData name="Praveen K" userId="2aeca213c32c07da" providerId="LiveId" clId="{3BD51B6C-DCDE-4413-9F46-0F20119F3F80}" dt="2025-02-22T09:42:41.909" v="798"/>
          <ac:picMkLst>
            <pc:docMk/>
            <pc:sldMasterMk cId="3654013438" sldId="2147483809"/>
            <ac:picMk id="8" creationId="{42989355-7595-BCCB-7462-260893F610FC}"/>
          </ac:picMkLst>
        </pc:picChg>
      </pc:sldMasterChg>
      <pc:sldMasterChg chg="addSp">
        <pc:chgData name="Praveen K" userId="2aeca213c32c07da" providerId="LiveId" clId="{3BD51B6C-DCDE-4413-9F46-0F20119F3F80}" dt="2025-02-22T09:42:43.581" v="799"/>
        <pc:sldMasterMkLst>
          <pc:docMk/>
          <pc:sldMasterMk cId="1770160217" sldId="2147483826"/>
        </pc:sldMasterMkLst>
        <pc:picChg chg="add">
          <ac:chgData name="Praveen K" userId="2aeca213c32c07da" providerId="LiveId" clId="{3BD51B6C-DCDE-4413-9F46-0F20119F3F80}" dt="2025-02-22T09:42:43.581" v="799"/>
          <ac:picMkLst>
            <pc:docMk/>
            <pc:sldMasterMk cId="1770160217" sldId="2147483826"/>
            <ac:picMk id="9" creationId="{51261FF8-062E-D519-E51F-0EE5E8476FF9}"/>
          </ac:picMkLst>
        </pc:picChg>
      </pc:sldMasterChg>
      <pc:sldMasterChg chg="addSp">
        <pc:chgData name="Praveen K" userId="2aeca213c32c07da" providerId="LiveId" clId="{3BD51B6C-DCDE-4413-9F46-0F20119F3F80}" dt="2025-02-22T09:42:49.087" v="800"/>
        <pc:sldMasterMkLst>
          <pc:docMk/>
          <pc:sldMasterMk cId="2750376851" sldId="2147483838"/>
        </pc:sldMasterMkLst>
        <pc:picChg chg="add">
          <ac:chgData name="Praveen K" userId="2aeca213c32c07da" providerId="LiveId" clId="{3BD51B6C-DCDE-4413-9F46-0F20119F3F80}" dt="2025-02-22T09:42:49.087" v="800"/>
          <ac:picMkLst>
            <pc:docMk/>
            <pc:sldMasterMk cId="2750376851" sldId="2147483838"/>
            <ac:picMk id="13" creationId="{673E6F49-3DC1-D835-14AE-C4F774E5802D}"/>
          </ac:picMkLst>
        </pc:picChg>
      </pc:sldMasterChg>
      <pc:sldMasterChg chg="addSp">
        <pc:chgData name="Praveen K" userId="2aeca213c32c07da" providerId="LiveId" clId="{3BD51B6C-DCDE-4413-9F46-0F20119F3F80}" dt="2025-02-22T09:42:49.965" v="801"/>
        <pc:sldMasterMkLst>
          <pc:docMk/>
          <pc:sldMasterMk cId="4026810442" sldId="2147483856"/>
        </pc:sldMasterMkLst>
        <pc:picChg chg="add">
          <ac:chgData name="Praveen K" userId="2aeca213c32c07da" providerId="LiveId" clId="{3BD51B6C-DCDE-4413-9F46-0F20119F3F80}" dt="2025-02-22T09:42:49.965" v="801"/>
          <ac:picMkLst>
            <pc:docMk/>
            <pc:sldMasterMk cId="4026810442" sldId="2147483856"/>
            <ac:picMk id="13" creationId="{BDC57376-21D8-8DAC-C8CC-3804BC1573B8}"/>
          </ac:picMkLst>
        </pc:picChg>
      </pc:sldMasterChg>
      <pc:sldMasterChg chg="addSp">
        <pc:chgData name="Praveen K" userId="2aeca213c32c07da" providerId="LiveId" clId="{3BD51B6C-DCDE-4413-9F46-0F20119F3F80}" dt="2025-02-22T09:42:50.615" v="802"/>
        <pc:sldMasterMkLst>
          <pc:docMk/>
          <pc:sldMasterMk cId="3299629550" sldId="2147483874"/>
        </pc:sldMasterMkLst>
        <pc:picChg chg="add">
          <ac:chgData name="Praveen K" userId="2aeca213c32c07da" providerId="LiveId" clId="{3BD51B6C-DCDE-4413-9F46-0F20119F3F80}" dt="2025-02-22T09:42:50.615" v="802"/>
          <ac:picMkLst>
            <pc:docMk/>
            <pc:sldMasterMk cId="3299629550" sldId="2147483874"/>
            <ac:picMk id="13" creationId="{52530470-9A05-BCEE-1E78-A7926A07C0EA}"/>
          </ac:picMkLst>
        </pc:picChg>
      </pc:sldMasterChg>
      <pc:sldMasterChg chg="addSp">
        <pc:chgData name="Praveen K" userId="2aeca213c32c07da" providerId="LiveId" clId="{3BD51B6C-DCDE-4413-9F46-0F20119F3F80}" dt="2025-02-22T09:42:51.682" v="803"/>
        <pc:sldMasterMkLst>
          <pc:docMk/>
          <pc:sldMasterMk cId="3324247557" sldId="2147483892"/>
        </pc:sldMasterMkLst>
        <pc:picChg chg="add">
          <ac:chgData name="Praveen K" userId="2aeca213c32c07da" providerId="LiveId" clId="{3BD51B6C-DCDE-4413-9F46-0F20119F3F80}" dt="2025-02-22T09:42:51.682" v="803"/>
          <ac:picMkLst>
            <pc:docMk/>
            <pc:sldMasterMk cId="3324247557" sldId="2147483892"/>
            <ac:picMk id="13" creationId="{8508FCC6-D661-9866-BAF1-6E681BDF5BB0}"/>
          </ac:picMkLst>
        </pc:picChg>
      </pc:sldMasterChg>
      <pc:sldMasterChg chg="addSp">
        <pc:chgData name="Praveen K" userId="2aeca213c32c07da" providerId="LiveId" clId="{3BD51B6C-DCDE-4413-9F46-0F20119F3F80}" dt="2025-02-22T09:43:01.679" v="804"/>
        <pc:sldMasterMkLst>
          <pc:docMk/>
          <pc:sldMasterMk cId="2209296727" sldId="2147483910"/>
        </pc:sldMasterMkLst>
        <pc:picChg chg="add">
          <ac:chgData name="Praveen K" userId="2aeca213c32c07da" providerId="LiveId" clId="{3BD51B6C-DCDE-4413-9F46-0F20119F3F80}" dt="2025-02-22T09:43:01.679" v="804"/>
          <ac:picMkLst>
            <pc:docMk/>
            <pc:sldMasterMk cId="2209296727" sldId="2147483910"/>
            <ac:picMk id="13" creationId="{7D4A7F1F-1DE3-785C-F575-0915761018C2}"/>
          </ac:picMkLst>
        </pc:picChg>
      </pc:sldMasterChg>
      <pc:sldMasterChg chg="addSp">
        <pc:chgData name="Praveen K" userId="2aeca213c32c07da" providerId="LiveId" clId="{3BD51B6C-DCDE-4413-9F46-0F20119F3F80}" dt="2025-02-22T09:43:10.183" v="805"/>
        <pc:sldMasterMkLst>
          <pc:docMk/>
          <pc:sldMasterMk cId="1115868531" sldId="2147483928"/>
        </pc:sldMasterMkLst>
        <pc:picChg chg="add">
          <ac:chgData name="Praveen K" userId="2aeca213c32c07da" providerId="LiveId" clId="{3BD51B6C-DCDE-4413-9F46-0F20119F3F80}" dt="2025-02-22T09:43:10.183" v="805"/>
          <ac:picMkLst>
            <pc:docMk/>
            <pc:sldMasterMk cId="1115868531" sldId="2147483928"/>
            <ac:picMk id="8" creationId="{4FC137BC-4C35-9C74-695E-B736B5AEAD01}"/>
          </ac:picMkLst>
        </pc:picChg>
      </pc:sldMasterChg>
      <pc:sldMasterChg chg="addSp">
        <pc:chgData name="Praveen K" userId="2aeca213c32c07da" providerId="LiveId" clId="{3BD51B6C-DCDE-4413-9F46-0F20119F3F80}" dt="2025-02-22T09:43:30.962" v="806"/>
        <pc:sldMasterMkLst>
          <pc:docMk/>
          <pc:sldMasterMk cId="1880039638" sldId="2147483940"/>
        </pc:sldMasterMkLst>
        <pc:picChg chg="add">
          <ac:chgData name="Praveen K" userId="2aeca213c32c07da" providerId="LiveId" clId="{3BD51B6C-DCDE-4413-9F46-0F20119F3F80}" dt="2025-02-22T09:43:30.962" v="806"/>
          <ac:picMkLst>
            <pc:docMk/>
            <pc:sldMasterMk cId="1880039638" sldId="2147483940"/>
            <ac:picMk id="8" creationId="{B5AD9E7B-FE63-72BE-423E-1235A672D79C}"/>
          </ac:picMkLst>
        </pc:picChg>
      </pc:sldMasterChg>
      <pc:sldMasterChg chg="addSp">
        <pc:chgData name="Praveen K" userId="2aeca213c32c07da" providerId="LiveId" clId="{3BD51B6C-DCDE-4413-9F46-0F20119F3F80}" dt="2025-02-22T09:43:36.544" v="807"/>
        <pc:sldMasterMkLst>
          <pc:docMk/>
          <pc:sldMasterMk cId="3083276331" sldId="2147483952"/>
        </pc:sldMasterMkLst>
        <pc:picChg chg="add">
          <ac:chgData name="Praveen K" userId="2aeca213c32c07da" providerId="LiveId" clId="{3BD51B6C-DCDE-4413-9F46-0F20119F3F80}" dt="2025-02-22T09:43:36.544" v="807"/>
          <ac:picMkLst>
            <pc:docMk/>
            <pc:sldMasterMk cId="3083276331" sldId="2147483952"/>
            <ac:picMk id="8" creationId="{2655D25E-4D82-1C2E-75D5-E8F5AE48F394}"/>
          </ac:picMkLst>
        </pc:picChg>
      </pc:sldMasterChg>
      <pc:sldMasterChg chg="addSp">
        <pc:chgData name="Praveen K" userId="2aeca213c32c07da" providerId="LiveId" clId="{3BD51B6C-DCDE-4413-9F46-0F20119F3F80}" dt="2025-02-22T09:44:43.582" v="809"/>
        <pc:sldMasterMkLst>
          <pc:docMk/>
          <pc:sldMasterMk cId="823228410" sldId="2147483964"/>
        </pc:sldMasterMkLst>
        <pc:picChg chg="add">
          <ac:chgData name="Praveen K" userId="2aeca213c32c07da" providerId="LiveId" clId="{3BD51B6C-DCDE-4413-9F46-0F20119F3F80}" dt="2025-02-22T09:44:43.582" v="809"/>
          <ac:picMkLst>
            <pc:docMk/>
            <pc:sldMasterMk cId="823228410" sldId="2147483964"/>
            <ac:picMk id="9" creationId="{7ED99454-8B6F-2776-AA9E-8AFE2F36FBEF}"/>
          </ac:picMkLst>
        </pc:picChg>
      </pc:sldMasterChg>
      <pc:sldMasterChg chg="addSp">
        <pc:chgData name="Praveen K" userId="2aeca213c32c07da" providerId="LiveId" clId="{3BD51B6C-DCDE-4413-9F46-0F20119F3F80}" dt="2025-02-22T09:44:45.091" v="810"/>
        <pc:sldMasterMkLst>
          <pc:docMk/>
          <pc:sldMasterMk cId="4102230942" sldId="2147483976"/>
        </pc:sldMasterMkLst>
        <pc:picChg chg="add">
          <ac:chgData name="Praveen K" userId="2aeca213c32c07da" providerId="LiveId" clId="{3BD51B6C-DCDE-4413-9F46-0F20119F3F80}" dt="2025-02-22T09:44:45.091" v="810"/>
          <ac:picMkLst>
            <pc:docMk/>
            <pc:sldMasterMk cId="4102230942" sldId="2147483976"/>
            <ac:picMk id="8" creationId="{014CC526-2498-DE76-8C30-D8BD59D5BB33}"/>
          </ac:picMkLst>
        </pc:picChg>
      </pc:sldMasterChg>
      <pc:sldMasterChg chg="addSp">
        <pc:chgData name="Praveen K" userId="2aeca213c32c07da" providerId="LiveId" clId="{3BD51B6C-DCDE-4413-9F46-0F20119F3F80}" dt="2025-02-22T09:44:54.639" v="811"/>
        <pc:sldMasterMkLst>
          <pc:docMk/>
          <pc:sldMasterMk cId="555137283" sldId="2147483993"/>
        </pc:sldMasterMkLst>
        <pc:picChg chg="add">
          <ac:chgData name="Praveen K" userId="2aeca213c32c07da" providerId="LiveId" clId="{3BD51B6C-DCDE-4413-9F46-0F20119F3F80}" dt="2025-02-22T09:44:54.639" v="811"/>
          <ac:picMkLst>
            <pc:docMk/>
            <pc:sldMasterMk cId="555137283" sldId="2147483993"/>
            <ac:picMk id="7" creationId="{7E772655-9A8C-9C41-3C55-A37E98EEF141}"/>
          </ac:picMkLst>
        </pc:picChg>
      </pc:sldMasterChg>
      <pc:sldMasterChg chg="addSp">
        <pc:chgData name="Praveen K" userId="2aeca213c32c07da" providerId="LiveId" clId="{3BD51B6C-DCDE-4413-9F46-0F20119F3F80}" dt="2025-02-22T09:44:55.947" v="812"/>
        <pc:sldMasterMkLst>
          <pc:docMk/>
          <pc:sldMasterMk cId="954114886" sldId="2147484005"/>
        </pc:sldMasterMkLst>
        <pc:picChg chg="add">
          <ac:chgData name="Praveen K" userId="2aeca213c32c07da" providerId="LiveId" clId="{3BD51B6C-DCDE-4413-9F46-0F20119F3F80}" dt="2025-02-22T09:44:55.947" v="812"/>
          <ac:picMkLst>
            <pc:docMk/>
            <pc:sldMasterMk cId="954114886" sldId="2147484005"/>
            <ac:picMk id="8" creationId="{FEB87689-8C41-7398-02B6-0E461D429B94}"/>
          </ac:picMkLst>
        </pc:picChg>
      </pc:sldMasterChg>
      <pc:sldMasterChg chg="addSp">
        <pc:chgData name="Praveen K" userId="2aeca213c32c07da" providerId="LiveId" clId="{3BD51B6C-DCDE-4413-9F46-0F20119F3F80}" dt="2025-02-22T09:44:57.573" v="813"/>
        <pc:sldMasterMkLst>
          <pc:docMk/>
          <pc:sldMasterMk cId="1713159060" sldId="2147484022"/>
        </pc:sldMasterMkLst>
        <pc:picChg chg="add">
          <ac:chgData name="Praveen K" userId="2aeca213c32c07da" providerId="LiveId" clId="{3BD51B6C-DCDE-4413-9F46-0F20119F3F80}" dt="2025-02-22T09:44:57.573" v="813"/>
          <ac:picMkLst>
            <pc:docMk/>
            <pc:sldMasterMk cId="1713159060" sldId="2147484022"/>
            <ac:picMk id="9" creationId="{81A04BAA-92E0-4BFF-5EA5-903AE0FE0B5F}"/>
          </ac:picMkLst>
        </pc:picChg>
      </pc:sldMasterChg>
      <pc:sldMasterChg chg="addSp">
        <pc:chgData name="Praveen K" userId="2aeca213c32c07da" providerId="LiveId" clId="{3BD51B6C-DCDE-4413-9F46-0F20119F3F80}" dt="2025-02-22T09:45:03.839" v="814"/>
        <pc:sldMasterMkLst>
          <pc:docMk/>
          <pc:sldMasterMk cId="219314853" sldId="2147484034"/>
        </pc:sldMasterMkLst>
        <pc:picChg chg="add">
          <ac:chgData name="Praveen K" userId="2aeca213c32c07da" providerId="LiveId" clId="{3BD51B6C-DCDE-4413-9F46-0F20119F3F80}" dt="2025-02-22T09:45:03.839" v="814"/>
          <ac:picMkLst>
            <pc:docMk/>
            <pc:sldMasterMk cId="219314853" sldId="2147484034"/>
            <ac:picMk id="9" creationId="{16EA84D4-7BD9-F326-C5D3-C3795BB777E5}"/>
          </ac:picMkLst>
        </pc:picChg>
      </pc:sldMasterChg>
      <pc:sldMasterChg chg="addSp">
        <pc:chgData name="Praveen K" userId="2aeca213c32c07da" providerId="LiveId" clId="{3BD51B6C-DCDE-4413-9F46-0F20119F3F80}" dt="2025-02-22T09:45:03.999" v="815"/>
        <pc:sldMasterMkLst>
          <pc:docMk/>
          <pc:sldMasterMk cId="2465730265" sldId="2147484046"/>
        </pc:sldMasterMkLst>
        <pc:picChg chg="add">
          <ac:chgData name="Praveen K" userId="2aeca213c32c07da" providerId="LiveId" clId="{3BD51B6C-DCDE-4413-9F46-0F20119F3F80}" dt="2025-02-22T09:45:03.999" v="815"/>
          <ac:picMkLst>
            <pc:docMk/>
            <pc:sldMasterMk cId="2465730265" sldId="2147484046"/>
            <ac:picMk id="9" creationId="{F39D7888-0C19-8D53-4389-AA4CAD103FA4}"/>
          </ac:picMkLst>
        </pc:picChg>
      </pc:sldMasterChg>
      <pc:sldMasterChg chg="addSp">
        <pc:chgData name="Praveen K" userId="2aeca213c32c07da" providerId="LiveId" clId="{3BD51B6C-DCDE-4413-9F46-0F20119F3F80}" dt="2025-02-22T09:45:04.827" v="816"/>
        <pc:sldMasterMkLst>
          <pc:docMk/>
          <pc:sldMasterMk cId="388981174" sldId="2147484058"/>
        </pc:sldMasterMkLst>
        <pc:picChg chg="add">
          <ac:chgData name="Praveen K" userId="2aeca213c32c07da" providerId="LiveId" clId="{3BD51B6C-DCDE-4413-9F46-0F20119F3F80}" dt="2025-02-22T09:45:04.827" v="816"/>
          <ac:picMkLst>
            <pc:docMk/>
            <pc:sldMasterMk cId="388981174" sldId="2147484058"/>
            <ac:picMk id="8" creationId="{CBCB4206-B5BF-CC3D-C34D-9FFC8B709695}"/>
          </ac:picMkLst>
        </pc:picChg>
      </pc:sldMasterChg>
      <pc:sldMasterChg chg="addSp">
        <pc:chgData name="Praveen K" userId="2aeca213c32c07da" providerId="LiveId" clId="{3BD51B6C-DCDE-4413-9F46-0F20119F3F80}" dt="2025-02-22T09:45:06.608" v="817"/>
        <pc:sldMasterMkLst>
          <pc:docMk/>
          <pc:sldMasterMk cId="4121588619" sldId="2147484070"/>
        </pc:sldMasterMkLst>
        <pc:picChg chg="add">
          <ac:chgData name="Praveen K" userId="2aeca213c32c07da" providerId="LiveId" clId="{3BD51B6C-DCDE-4413-9F46-0F20119F3F80}" dt="2025-02-22T09:45:06.608" v="817"/>
          <ac:picMkLst>
            <pc:docMk/>
            <pc:sldMasterMk cId="4121588619" sldId="2147484070"/>
            <ac:picMk id="11" creationId="{E839B960-8190-BFBE-D4C0-A0946107EB9B}"/>
          </ac:picMkLst>
        </pc:picChg>
      </pc:sldMasterChg>
      <pc:sldMasterChg chg="addSp">
        <pc:chgData name="Praveen K" userId="2aeca213c32c07da" providerId="LiveId" clId="{3BD51B6C-DCDE-4413-9F46-0F20119F3F80}" dt="2025-02-22T09:45:08.142" v="818"/>
        <pc:sldMasterMkLst>
          <pc:docMk/>
          <pc:sldMasterMk cId="4204455776" sldId="2147484088"/>
        </pc:sldMasterMkLst>
        <pc:picChg chg="add">
          <ac:chgData name="Praveen K" userId="2aeca213c32c07da" providerId="LiveId" clId="{3BD51B6C-DCDE-4413-9F46-0F20119F3F80}" dt="2025-02-22T09:45:08.142" v="818"/>
          <ac:picMkLst>
            <pc:docMk/>
            <pc:sldMasterMk cId="4204455776" sldId="2147484088"/>
            <ac:picMk id="9" creationId="{19A850FD-FFE8-5541-1B1D-5EAD1AEAE928}"/>
          </ac:picMkLst>
        </pc:picChg>
      </pc:sldMasterChg>
      <pc:sldMasterChg chg="addSp">
        <pc:chgData name="Praveen K" userId="2aeca213c32c07da" providerId="LiveId" clId="{3BD51B6C-DCDE-4413-9F46-0F20119F3F80}" dt="2025-02-22T09:45:10.370" v="819"/>
        <pc:sldMasterMkLst>
          <pc:docMk/>
          <pc:sldMasterMk cId="2671202293" sldId="2147484106"/>
        </pc:sldMasterMkLst>
        <pc:picChg chg="add">
          <ac:chgData name="Praveen K" userId="2aeca213c32c07da" providerId="LiveId" clId="{3BD51B6C-DCDE-4413-9F46-0F20119F3F80}" dt="2025-02-22T09:45:10.370" v="819"/>
          <ac:picMkLst>
            <pc:docMk/>
            <pc:sldMasterMk cId="2671202293" sldId="2147484106"/>
            <ac:picMk id="8" creationId="{FA2C027A-D6F7-6DDF-462B-5830A1C718A2}"/>
          </ac:picMkLst>
        </pc:picChg>
      </pc:sldMasterChg>
      <pc:sldMasterChg chg="addSp">
        <pc:chgData name="Praveen K" userId="2aeca213c32c07da" providerId="LiveId" clId="{3BD51B6C-DCDE-4413-9F46-0F20119F3F80}" dt="2025-02-22T09:45:30.664" v="820"/>
        <pc:sldMasterMkLst>
          <pc:docMk/>
          <pc:sldMasterMk cId="2817289091" sldId="2147484118"/>
        </pc:sldMasterMkLst>
        <pc:picChg chg="add">
          <ac:chgData name="Praveen K" userId="2aeca213c32c07da" providerId="LiveId" clId="{3BD51B6C-DCDE-4413-9F46-0F20119F3F80}" dt="2025-02-22T09:45:30.664" v="820"/>
          <ac:picMkLst>
            <pc:docMk/>
            <pc:sldMasterMk cId="2817289091" sldId="2147484118"/>
            <ac:picMk id="8" creationId="{6588E600-D44F-2483-B5AF-2079F5A8A83B}"/>
          </ac:picMkLst>
        </pc:picChg>
      </pc:sldMasterChg>
      <pc:sldMasterChg chg="addSp">
        <pc:chgData name="Praveen K" userId="2aeca213c32c07da" providerId="LiveId" clId="{3BD51B6C-DCDE-4413-9F46-0F20119F3F80}" dt="2025-02-22T09:45:44.961" v="821"/>
        <pc:sldMasterMkLst>
          <pc:docMk/>
          <pc:sldMasterMk cId="364499359" sldId="2147484130"/>
        </pc:sldMasterMkLst>
        <pc:picChg chg="add">
          <ac:chgData name="Praveen K" userId="2aeca213c32c07da" providerId="LiveId" clId="{3BD51B6C-DCDE-4413-9F46-0F20119F3F80}" dt="2025-02-22T09:45:44.961" v="821"/>
          <ac:picMkLst>
            <pc:docMk/>
            <pc:sldMasterMk cId="364499359" sldId="2147484130"/>
            <ac:picMk id="9" creationId="{4DD0D7B0-0AB5-A5DA-1136-E8652F86B27A}"/>
          </ac:picMkLst>
        </pc:picChg>
      </pc:sldMasterChg>
      <pc:sldMasterChg chg="addSp">
        <pc:chgData name="Praveen K" userId="2aeca213c32c07da" providerId="LiveId" clId="{3BD51B6C-DCDE-4413-9F46-0F20119F3F80}" dt="2025-02-22T09:45:50.328" v="822"/>
        <pc:sldMasterMkLst>
          <pc:docMk/>
          <pc:sldMasterMk cId="2216210062" sldId="2147484142"/>
        </pc:sldMasterMkLst>
        <pc:picChg chg="add">
          <ac:chgData name="Praveen K" userId="2aeca213c32c07da" providerId="LiveId" clId="{3BD51B6C-DCDE-4413-9F46-0F20119F3F80}" dt="2025-02-22T09:45:50.328" v="822"/>
          <ac:picMkLst>
            <pc:docMk/>
            <pc:sldMasterMk cId="2216210062" sldId="2147484142"/>
            <ac:picMk id="7" creationId="{069EEE38-663E-B35A-3F4B-C8C9524A199E}"/>
          </ac:picMkLst>
        </pc:picChg>
      </pc:sldMasterChg>
      <pc:sldMasterChg chg="addSp">
        <pc:chgData name="Praveen K" userId="2aeca213c32c07da" providerId="LiveId" clId="{3BD51B6C-DCDE-4413-9F46-0F20119F3F80}" dt="2025-02-22T09:46:02.268" v="823"/>
        <pc:sldMasterMkLst>
          <pc:docMk/>
          <pc:sldMasterMk cId="3264602951" sldId="2147484154"/>
        </pc:sldMasterMkLst>
        <pc:picChg chg="add">
          <ac:chgData name="Praveen K" userId="2aeca213c32c07da" providerId="LiveId" clId="{3BD51B6C-DCDE-4413-9F46-0F20119F3F80}" dt="2025-02-22T09:46:02.268" v="823"/>
          <ac:picMkLst>
            <pc:docMk/>
            <pc:sldMasterMk cId="3264602951" sldId="2147484154"/>
            <ac:picMk id="8" creationId="{852CC2E7-36FD-8FC5-E545-BC8B1F4EF580}"/>
          </ac:picMkLst>
        </pc:picChg>
      </pc:sldMasterChg>
      <pc:sldMasterChg chg="addSp">
        <pc:chgData name="Praveen K" userId="2aeca213c32c07da" providerId="LiveId" clId="{3BD51B6C-DCDE-4413-9F46-0F20119F3F80}" dt="2025-02-22T09:46:10.770" v="824"/>
        <pc:sldMasterMkLst>
          <pc:docMk/>
          <pc:sldMasterMk cId="791882554" sldId="2147484171"/>
        </pc:sldMasterMkLst>
        <pc:picChg chg="add">
          <ac:chgData name="Praveen K" userId="2aeca213c32c07da" providerId="LiveId" clId="{3BD51B6C-DCDE-4413-9F46-0F20119F3F80}" dt="2025-02-22T09:46:10.770" v="824"/>
          <ac:picMkLst>
            <pc:docMk/>
            <pc:sldMasterMk cId="791882554" sldId="2147484171"/>
            <ac:picMk id="8" creationId="{69FEB62D-2B40-050F-EFE6-F8C966D2E0CD}"/>
          </ac:picMkLst>
        </pc:picChg>
      </pc:sldMasterChg>
      <pc:sldMasterChg chg="addSp">
        <pc:chgData name="Praveen K" userId="2aeca213c32c07da" providerId="LiveId" clId="{3BD51B6C-DCDE-4413-9F46-0F20119F3F80}" dt="2025-02-22T09:46:11.910" v="825"/>
        <pc:sldMasterMkLst>
          <pc:docMk/>
          <pc:sldMasterMk cId="3038041749" sldId="2147484188"/>
        </pc:sldMasterMkLst>
        <pc:picChg chg="add">
          <ac:chgData name="Praveen K" userId="2aeca213c32c07da" providerId="LiveId" clId="{3BD51B6C-DCDE-4413-9F46-0F20119F3F80}" dt="2025-02-22T09:46:11.910" v="825"/>
          <ac:picMkLst>
            <pc:docMk/>
            <pc:sldMasterMk cId="3038041749" sldId="2147484188"/>
            <ac:picMk id="7" creationId="{019EFE37-F48F-F693-B008-76136CBAC7ED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28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3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01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5372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355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1096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724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07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3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4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7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9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2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0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6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1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6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19EFE37-F48F-F693-B008-76136CBAC7E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4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687F6C-972D-769A-6B59-17189D621C4A}"/>
              </a:ext>
            </a:extLst>
          </p:cNvPr>
          <p:cNvSpPr/>
          <p:nvPr/>
        </p:nvSpPr>
        <p:spPr>
          <a:xfrm>
            <a:off x="2697373" y="3621145"/>
            <a:ext cx="6797254" cy="2937348"/>
          </a:xfrm>
          <a:prstGeom prst="rect">
            <a:avLst/>
          </a:prstGeom>
          <a:solidFill>
            <a:srgbClr val="286D9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EA889-53A3-5C0E-738E-333AF9AD789B}"/>
              </a:ext>
            </a:extLst>
          </p:cNvPr>
          <p:cNvSpPr txBox="1"/>
          <p:nvPr/>
        </p:nvSpPr>
        <p:spPr>
          <a:xfrm>
            <a:off x="2949678" y="85626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943830"/>
                </a:solidFill>
                <a:latin typeface="Montserrat" pitchFamily="2" charset="0"/>
                <a:cs typeface="Arial"/>
              </a:rPr>
              <a:t>CAPSTONE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E7E76-C7EA-4489-809E-5FCEFDEA8925}"/>
              </a:ext>
            </a:extLst>
          </p:cNvPr>
          <p:cNvSpPr txBox="1"/>
          <p:nvPr/>
        </p:nvSpPr>
        <p:spPr>
          <a:xfrm>
            <a:off x="1863213" y="1831718"/>
            <a:ext cx="8465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9EC35-77E9-52D9-B2E6-363614DCBD75}"/>
              </a:ext>
            </a:extLst>
          </p:cNvPr>
          <p:cNvSpPr txBox="1"/>
          <p:nvPr/>
        </p:nvSpPr>
        <p:spPr>
          <a:xfrm>
            <a:off x="2949678" y="3845948"/>
            <a:ext cx="7078354" cy="2487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Praveen K</a:t>
            </a:r>
          </a:p>
          <a:p>
            <a:r>
              <a:rPr lang="en-US" sz="25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 : Praveen K</a:t>
            </a:r>
          </a:p>
          <a:p>
            <a:r>
              <a:rPr lang="en-US" sz="25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Name &amp; Department : Er. Perumal Manimekalai College of Engineering(Autonomous), Department of Artificial Intelligence and 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  <a:endParaRPr lang="en-US" sz="1800" b="1" dirty="0">
              <a:solidFill>
                <a:srgbClr val="1CADE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21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D2209F4E-092B-D622-8C72-27F8F2E0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254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855946-4C9D-3A71-FCEA-13718A26BEAF}"/>
              </a:ext>
            </a:extLst>
          </p:cNvPr>
          <p:cNvSpPr txBox="1"/>
          <p:nvPr/>
        </p:nvSpPr>
        <p:spPr>
          <a:xfrm>
            <a:off x="3048000" y="2001706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/>
                <a:ea typeface="+mn-lt"/>
                <a:cs typeface="Arial"/>
              </a:rPr>
              <a:t>Technology used</a:t>
            </a:r>
            <a:endParaRPr lang="en-US" sz="2800" dirty="0">
              <a:latin typeface="Arial"/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/>
                <a:ea typeface="+mn-lt"/>
                <a:cs typeface="+mn-lt"/>
              </a:rPr>
              <a:t>Wow factor </a:t>
            </a:r>
            <a:endParaRPr lang="en-US" sz="2800" dirty="0">
              <a:latin typeface="Arial"/>
              <a:ea typeface="+mn-lt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Arial"/>
                <a:ea typeface="+mn-lt"/>
                <a:cs typeface="+mn-lt"/>
              </a:rPr>
              <a:t>Future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F7A1B-D874-77B5-65DF-2CAC7CEA76C8}"/>
              </a:ext>
            </a:extLst>
          </p:cNvPr>
          <p:cNvSpPr txBox="1"/>
          <p:nvPr/>
        </p:nvSpPr>
        <p:spPr>
          <a:xfrm>
            <a:off x="531994" y="80828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1CADE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3200" dirty="0"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81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3F12BF-C720-9FF0-7D74-7CB41CC2B796}"/>
              </a:ext>
            </a:extLst>
          </p:cNvPr>
          <p:cNvSpPr txBox="1"/>
          <p:nvPr/>
        </p:nvSpPr>
        <p:spPr>
          <a:xfrm>
            <a:off x="518828" y="88430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8AA8C8-7C5D-E6AE-7D6C-E003DA55C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27" y="1920160"/>
            <a:ext cx="1069714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1.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can be detected and hacked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Even secure methods may be intercepted by attackers.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Conventional data protection raises suspicion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Encrypted files stand out and might attract unwanted attention.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subtle and reliable 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Sensitive data should be hidden without changing the image’s appearance.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security and efficiency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system will improve data hiding techniques to resist attacks.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Highly secure and undetectable data hiding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private information stays invisible and safe from steganalysis.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1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6F85AB-571E-7E29-7CC0-4BF81A565212}"/>
              </a:ext>
            </a:extLst>
          </p:cNvPr>
          <p:cNvSpPr txBox="1"/>
          <p:nvPr/>
        </p:nvSpPr>
        <p:spPr>
          <a:xfrm>
            <a:off x="612664" y="8730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USED</a:t>
            </a:r>
            <a:endParaRPr lang="en-US" sz="32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6C9B420-2DFD-DF05-7B1D-C97783651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34" y="1827170"/>
            <a:ext cx="1034173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 in the Program: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Handles reading, modifying, and saving images.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Executes system commands (e.g., opening the encrypted image).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Provides character manipulation utilities (though not explicitly used).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 Compatibility: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Windows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(uses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("start encryptedImage.jpg")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open the image).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with Linux/macOS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minor modifications.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Python 3.x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OpenCV installed: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pip install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-python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7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42B764-C30F-516C-41EB-22C1C0EAFD9F}"/>
              </a:ext>
            </a:extLst>
          </p:cNvPr>
          <p:cNvSpPr txBox="1"/>
          <p:nvPr/>
        </p:nvSpPr>
        <p:spPr>
          <a:xfrm>
            <a:off x="565930" y="9120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247231-CA8A-9CAC-A222-14E554608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60" y="2314222"/>
            <a:ext cx="1071447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1.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Encryption Logic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a unique encryption method instead of standard algorithms for extra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Passkey-Protected Decryption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Only users with the correct passkey can extract and decrypt the hidden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Encryption &amp; Decryption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Instantly hide and retrieve data from images without delays.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Tamper-Proof Data Hiding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advanced techniques to make hidden data undetectable and secure. </a:t>
            </a:r>
          </a:p>
        </p:txBody>
      </p:sp>
    </p:spTree>
    <p:extLst>
      <p:ext uri="{BB962C8B-B14F-4D97-AF65-F5344CB8AC3E}">
        <p14:creationId xmlns:p14="http://schemas.microsoft.com/office/powerpoint/2010/main" val="95620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1BB9B-D00F-7E30-DF12-348BC6B76F37}"/>
              </a:ext>
            </a:extLst>
          </p:cNvPr>
          <p:cNvSpPr txBox="1"/>
          <p:nvPr/>
        </p:nvSpPr>
        <p:spPr>
          <a:xfrm>
            <a:off x="555172" y="90414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2267D6-1CAE-1F56-0F9E-59651409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71" y="2211711"/>
            <a:ext cx="111301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1.Cybersecurity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secure data exchange and covert communication.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&amp; Business Organizations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protect confidential documents and sensitive business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Privacy-Conscious Individuals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personal data protection and secure messaging.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Intelligence Agencies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classified communication and secure information storage. </a:t>
            </a:r>
          </a:p>
        </p:txBody>
      </p:sp>
    </p:spTree>
    <p:extLst>
      <p:ext uri="{BB962C8B-B14F-4D97-AF65-F5344CB8AC3E}">
        <p14:creationId xmlns:p14="http://schemas.microsoft.com/office/powerpoint/2010/main" val="394396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EAADF-7D82-3F3A-6E13-4C0C39D0B01C}"/>
              </a:ext>
            </a:extLst>
          </p:cNvPr>
          <p:cNvSpPr txBox="1"/>
          <p:nvPr/>
        </p:nvSpPr>
        <p:spPr>
          <a:xfrm>
            <a:off x="606631" y="75156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6492E-BF1B-1286-434D-524A784D2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41" y="1531461"/>
            <a:ext cx="8611718" cy="45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F29E43-83C8-1D8D-633A-76E0F2B9CCD5}"/>
              </a:ext>
            </a:extLst>
          </p:cNvPr>
          <p:cNvSpPr txBox="1"/>
          <p:nvPr/>
        </p:nvSpPr>
        <p:spPr>
          <a:xfrm>
            <a:off x="584859" y="83618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924D54-EC8C-C1D2-B4B2-BBA05B123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888" y="2053382"/>
            <a:ext cx="960622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1.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Hides Data Inside Images Securely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Embeds confidential information in images without changing their appearance.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Avoids Detection Unlike Encryption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Unlike traditional encryption, it doesn’t attract attention or risk interception.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Passkey Protection for Extra 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Only authorized users with the correct passkey can access the hidden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&amp; Effective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minimal image distortion, making it perfect for secure communication in cybersecurity, law enforcement, and corporate sectors. </a:t>
            </a:r>
          </a:p>
        </p:txBody>
      </p:sp>
    </p:spTree>
    <p:extLst>
      <p:ext uri="{BB962C8B-B14F-4D97-AF65-F5344CB8AC3E}">
        <p14:creationId xmlns:p14="http://schemas.microsoft.com/office/powerpoint/2010/main" val="207545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0F712-7507-F6E5-7CDC-B446D0B5973B}"/>
              </a:ext>
            </a:extLst>
          </p:cNvPr>
          <p:cNvSpPr txBox="1"/>
          <p:nvPr/>
        </p:nvSpPr>
        <p:spPr>
          <a:xfrm>
            <a:off x="544446" y="80443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E6F79-3EBE-CC07-DCC4-5C2DB75E30CB}"/>
              </a:ext>
            </a:extLst>
          </p:cNvPr>
          <p:cNvSpPr txBox="1"/>
          <p:nvPr/>
        </p:nvSpPr>
        <p:spPr>
          <a:xfrm>
            <a:off x="2503874" y="3244334"/>
            <a:ext cx="8273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https://github.com/Praveenkarmegam/Project-cs/tree/master</a:t>
            </a:r>
          </a:p>
        </p:txBody>
      </p:sp>
    </p:spTree>
    <p:extLst>
      <p:ext uri="{BB962C8B-B14F-4D97-AF65-F5344CB8AC3E}">
        <p14:creationId xmlns:p14="http://schemas.microsoft.com/office/powerpoint/2010/main" val="23547832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</TotalTime>
  <Words>470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Arial Unicode MS</vt:lpstr>
      <vt:lpstr>Calibri</vt:lpstr>
      <vt:lpstr>Montserrat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Praveen K</cp:lastModifiedBy>
  <cp:revision>28</cp:revision>
  <dcterms:created xsi:type="dcterms:W3CDTF">2021-05-26T16:50:10Z</dcterms:created>
  <dcterms:modified xsi:type="dcterms:W3CDTF">2025-02-22T09:50:07Z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