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16F58-45C1-4312-B396-1D3538051E09}" v="1" dt="2021-12-31T02:14:38.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803" autoAdjust="0"/>
  </p:normalViewPr>
  <p:slideViewPr>
    <p:cSldViewPr>
      <p:cViewPr>
        <p:scale>
          <a:sx n="80" d="100"/>
          <a:sy n="80" d="100"/>
        </p:scale>
        <p:origin x="-78"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Kiran Jonnalagadda" userId="26e66d21-d8cf-44b4-98b2-2d3504ef7861" providerId="ADAL" clId="{40616F58-45C1-4312-B396-1D3538051E09}"/>
    <pc:docChg chg="undo custSel modSld">
      <pc:chgData name="Surya Kiran Jonnalagadda" userId="26e66d21-d8cf-44b4-98b2-2d3504ef7861" providerId="ADAL" clId="{40616F58-45C1-4312-B396-1D3538051E09}" dt="2021-12-31T02:24:31.621" v="1006" actId="1076"/>
      <pc:docMkLst>
        <pc:docMk/>
      </pc:docMkLst>
      <pc:sldChg chg="addSp delSp modSp mod modNotesTx">
        <pc:chgData name="Surya Kiran Jonnalagadda" userId="26e66d21-d8cf-44b4-98b2-2d3504ef7861" providerId="ADAL" clId="{40616F58-45C1-4312-B396-1D3538051E09}" dt="2021-12-31T02:24:31.621" v="1006" actId="1076"/>
        <pc:sldMkLst>
          <pc:docMk/>
          <pc:sldMk cId="0" sldId="256"/>
        </pc:sldMkLst>
        <pc:spChg chg="mod">
          <ac:chgData name="Surya Kiran Jonnalagadda" userId="26e66d21-d8cf-44b4-98b2-2d3504ef7861" providerId="ADAL" clId="{40616F58-45C1-4312-B396-1D3538051E09}" dt="2021-12-31T02:17:37.930" v="939" actId="1076"/>
          <ac:spMkLst>
            <pc:docMk/>
            <pc:sldMk cId="0" sldId="256"/>
            <ac:spMk id="2" creationId="{00000000-0000-0000-0000-000000000000}"/>
          </ac:spMkLst>
        </pc:spChg>
        <pc:spChg chg="mod">
          <ac:chgData name="Surya Kiran Jonnalagadda" userId="26e66d21-d8cf-44b4-98b2-2d3504ef7861" providerId="ADAL" clId="{40616F58-45C1-4312-B396-1D3538051E09}" dt="2021-12-31T02:18:14.933" v="1004" actId="20577"/>
          <ac:spMkLst>
            <pc:docMk/>
            <pc:sldMk cId="0" sldId="256"/>
            <ac:spMk id="3" creationId="{00000000-0000-0000-0000-000000000000}"/>
          </ac:spMkLst>
        </pc:spChg>
        <pc:spChg chg="del">
          <ac:chgData name="Surya Kiran Jonnalagadda" userId="26e66d21-d8cf-44b4-98b2-2d3504ef7861" providerId="ADAL" clId="{40616F58-45C1-4312-B396-1D3538051E09}" dt="2021-12-31T02:13:35.377" v="892" actId="478"/>
          <ac:spMkLst>
            <pc:docMk/>
            <pc:sldMk cId="0" sldId="256"/>
            <ac:spMk id="16" creationId="{00000000-0000-0000-0000-000000000000}"/>
          </ac:spMkLst>
        </pc:spChg>
        <pc:spChg chg="mod">
          <ac:chgData name="Surya Kiran Jonnalagadda" userId="26e66d21-d8cf-44b4-98b2-2d3504ef7861" providerId="ADAL" clId="{40616F58-45C1-4312-B396-1D3538051E09}" dt="2021-12-29T11:59:46.617" v="183" actId="20577"/>
          <ac:spMkLst>
            <pc:docMk/>
            <pc:sldMk cId="0" sldId="256"/>
            <ac:spMk id="32" creationId="{00000000-0000-0000-0000-000000000000}"/>
          </ac:spMkLst>
        </pc:spChg>
        <pc:spChg chg="mod">
          <ac:chgData name="Surya Kiran Jonnalagadda" userId="26e66d21-d8cf-44b4-98b2-2d3504ef7861" providerId="ADAL" clId="{40616F58-45C1-4312-B396-1D3538051E09}" dt="2021-12-29T12:00:00.304" v="185" actId="20577"/>
          <ac:spMkLst>
            <pc:docMk/>
            <pc:sldMk cId="0" sldId="256"/>
            <ac:spMk id="33" creationId="{00000000-0000-0000-0000-000000000000}"/>
          </ac:spMkLst>
        </pc:spChg>
        <pc:spChg chg="mod">
          <ac:chgData name="Surya Kiran Jonnalagadda" userId="26e66d21-d8cf-44b4-98b2-2d3504ef7861" providerId="ADAL" clId="{40616F58-45C1-4312-B396-1D3538051E09}" dt="2021-12-31T02:24:31.621" v="1006" actId="1076"/>
          <ac:spMkLst>
            <pc:docMk/>
            <pc:sldMk cId="0" sldId="256"/>
            <ac:spMk id="79" creationId="{4B0E026D-09B3-4C71-B225-10598B62C09F}"/>
          </ac:spMkLst>
        </pc:spChg>
        <pc:spChg chg="mod">
          <ac:chgData name="Surya Kiran Jonnalagadda" userId="26e66d21-d8cf-44b4-98b2-2d3504ef7861" providerId="ADAL" clId="{40616F58-45C1-4312-B396-1D3538051E09}" dt="2021-12-31T02:24:25.912" v="1005" actId="1076"/>
          <ac:spMkLst>
            <pc:docMk/>
            <pc:sldMk cId="0" sldId="256"/>
            <ac:spMk id="91" creationId="{730237B4-2366-45B6-8265-6B5AE191C2F9}"/>
          </ac:spMkLst>
        </pc:spChg>
        <pc:picChg chg="add mod">
          <ac:chgData name="Surya Kiran Jonnalagadda" userId="26e66d21-d8cf-44b4-98b2-2d3504ef7861" providerId="ADAL" clId="{40616F58-45C1-4312-B396-1D3538051E09}" dt="2021-12-31T02:14:56.417" v="897" actId="14100"/>
          <ac:picMkLst>
            <pc:docMk/>
            <pc:sldMk cId="0" sldId="256"/>
            <ac:picMk id="7" creationId="{C10C6BD6-485E-4E2C-B6CD-39D28C5E35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064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06438"/>
          </a:xfrm>
          <a:prstGeom prst="rect">
            <a:avLst/>
          </a:prstGeom>
        </p:spPr>
        <p:txBody>
          <a:bodyPr vert="horz" lIns="91440" tIns="45720" rIns="91440" bIns="45720" rtlCol="0"/>
          <a:lstStyle>
            <a:lvl1pPr algn="r">
              <a:defRPr sz="1200"/>
            </a:lvl1pPr>
          </a:lstStyle>
          <a:p>
            <a:fld id="{6F07C157-F770-4E64-8CD1-3A8214F3DD6A}" type="datetimeFigureOut">
              <a:rPr lang="en-IN" smtClean="0"/>
              <a:pPr/>
              <a:t>02-01-2022</a:t>
            </a:fld>
            <a:endParaRPr lang="en-IN"/>
          </a:p>
        </p:txBody>
      </p:sp>
      <p:sp>
        <p:nvSpPr>
          <p:cNvPr id="4" name="Slide Image Placeholder 3"/>
          <p:cNvSpPr>
            <a:spLocks noGrp="1" noRot="1" noChangeAspect="1"/>
          </p:cNvSpPr>
          <p:nvPr>
            <p:ph type="sldImg" idx="2"/>
          </p:nvPr>
        </p:nvSpPr>
        <p:spPr>
          <a:xfrm>
            <a:off x="6661150" y="1760538"/>
            <a:ext cx="6781800" cy="47498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6775450"/>
            <a:ext cx="16084550" cy="5543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371513"/>
            <a:ext cx="8712200" cy="7064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3371513"/>
            <a:ext cx="8712200" cy="706437"/>
          </a:xfrm>
          <a:prstGeom prst="rect">
            <a:avLst/>
          </a:prstGeom>
        </p:spPr>
        <p:txBody>
          <a:bodyPr vert="horz" lIns="91440" tIns="45720" rIns="91440" bIns="45720" rtlCol="0" anchor="b"/>
          <a:lstStyle>
            <a:lvl1pPr algn="r">
              <a:defRPr sz="1200"/>
            </a:lvl1pPr>
          </a:lstStyle>
          <a:p>
            <a:fld id="{54D82195-F2C7-4F12-BD44-9FF220579AA9}" type="slidenum">
              <a:rPr lang="en-IN" smtClean="0"/>
              <a:pPr/>
              <a:t>‹#›</a:t>
            </a:fld>
            <a:endParaRPr lang="en-IN"/>
          </a:p>
        </p:txBody>
      </p:sp>
    </p:spTree>
    <p:extLst>
      <p:ext uri="{BB962C8B-B14F-4D97-AF65-F5344CB8AC3E}">
        <p14:creationId xmlns:p14="http://schemas.microsoft.com/office/powerpoint/2010/main" xmlns="" val="393908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Introduction - Objective, Problem Statement, Proposed Solution then Advantages of Proposed Solution [First Column]</a:t>
            </a:r>
            <a:br>
              <a:rPr lang="en-IN" dirty="0"/>
            </a:br>
            <a:r>
              <a:rPr lang="en-IN" dirty="0"/>
              <a:t/>
            </a:r>
            <a:br>
              <a:rPr lang="en-IN" dirty="0"/>
            </a:br>
            <a:r>
              <a:rPr lang="en-IN" dirty="0"/>
              <a:t>Block Diagram – System Architecture / Project Flow   Modules – Mention modules with their operations [Second Column]</a:t>
            </a:r>
            <a:br>
              <a:rPr lang="en-IN" dirty="0"/>
            </a:br>
            <a:r>
              <a:rPr lang="en-IN" dirty="0"/>
              <a:t/>
            </a:r>
            <a:br>
              <a:rPr lang="en-IN" dirty="0"/>
            </a:br>
            <a:r>
              <a:rPr lang="en-IN" dirty="0"/>
              <a:t>Output Screenshots – Use this space to include your project screenshots in such a way that all images must be of same size and properly aligned (You can include images side by side also). You can add one more slide of same size to include more screenshots.</a:t>
            </a:r>
          </a:p>
        </p:txBody>
      </p:sp>
      <p:sp>
        <p:nvSpPr>
          <p:cNvPr id="4" name="Slide Number Placeholder 3"/>
          <p:cNvSpPr>
            <a:spLocks noGrp="1"/>
          </p:cNvSpPr>
          <p:nvPr>
            <p:ph type="sldNum" sz="quarter" idx="5"/>
          </p:nvPr>
        </p:nvSpPr>
        <p:spPr/>
        <p:txBody>
          <a:bodyPr/>
          <a:lstStyle/>
          <a:p>
            <a:fld id="{54D82195-F2C7-4F12-BD44-9FF220579AA9}" type="slidenum">
              <a:rPr lang="en-IN" smtClean="0"/>
              <a:pPr/>
              <a:t>1</a:t>
            </a:fld>
            <a:endParaRPr lang="en-IN"/>
          </a:p>
        </p:txBody>
      </p:sp>
    </p:spTree>
    <p:extLst>
      <p:ext uri="{BB962C8B-B14F-4D97-AF65-F5344CB8AC3E}">
        <p14:creationId xmlns:p14="http://schemas.microsoft.com/office/powerpoint/2010/main" xmlns="" val="310659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680" y="0"/>
                </a:moveTo>
                <a:lnTo>
                  <a:pt x="0" y="0"/>
                </a:lnTo>
                <a:lnTo>
                  <a:pt x="0" y="1934600"/>
                </a:lnTo>
                <a:lnTo>
                  <a:pt x="20103680" y="193460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41"/>
            <a:ext cx="9009322" cy="528320"/>
          </a:xfrm>
          <a:prstGeom prst="rect">
            <a:avLst/>
          </a:prstGeom>
        </p:spPr>
        <p:txBody>
          <a:bodyPr wrap="square" lIns="0" tIns="0" rIns="0" bIns="0">
            <a:spAutoFit/>
          </a:bodyPr>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02-Jan-22</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5877" y="271647"/>
            <a:ext cx="8997950" cy="528320"/>
          </a:xfrm>
          <a:prstGeom prst="rect">
            <a:avLst/>
          </a:prstGeom>
        </p:spPr>
        <p:txBody>
          <a:bodyPr vert="horz" wrap="square" lIns="0" tIns="12065" rIns="0" bIns="0" rtlCol="0">
            <a:spAutoFit/>
          </a:bodyPr>
          <a:lstStyle/>
          <a:p>
            <a:pPr marL="12700" algn="ctr">
              <a:lnSpc>
                <a:spcPct val="100000"/>
              </a:lnSpc>
              <a:spcBef>
                <a:spcPts val="95"/>
              </a:spcBef>
            </a:pPr>
            <a:r>
              <a:rPr lang="en-IN" spc="-5" dirty="0"/>
              <a:t>Include Project Title Here</a:t>
            </a:r>
            <a:endParaRPr spc="-5" dirty="0"/>
          </a:p>
        </p:txBody>
      </p:sp>
      <p:sp>
        <p:nvSpPr>
          <p:cNvPr id="3" name="object 3"/>
          <p:cNvSpPr txBox="1"/>
          <p:nvPr/>
        </p:nvSpPr>
        <p:spPr>
          <a:xfrm>
            <a:off x="6927506" y="912772"/>
            <a:ext cx="7745804" cy="856645"/>
          </a:xfrm>
          <a:prstGeom prst="rect">
            <a:avLst/>
          </a:prstGeom>
        </p:spPr>
        <p:txBody>
          <a:bodyPr vert="horz" wrap="square" lIns="0" tIns="12700" rIns="0" bIns="0" rtlCol="0">
            <a:spAutoFit/>
          </a:bodyPr>
          <a:lstStyle/>
          <a:p>
            <a:pPr marL="12700" marR="5080" algn="ctr">
              <a:lnSpc>
                <a:spcPct val="100000"/>
              </a:lnSpc>
              <a:spcBef>
                <a:spcPts val="100"/>
              </a:spcBef>
            </a:pPr>
            <a:r>
              <a:rPr lang="en-IN" spc="5" dirty="0">
                <a:solidFill>
                  <a:srgbClr val="FFFFFF"/>
                </a:solidFill>
                <a:latin typeface="Liberation Sans"/>
                <a:cs typeface="Liberation Sans"/>
              </a:rPr>
              <a:t>ID-Name of Students separated </a:t>
            </a:r>
            <a:r>
              <a:rPr lang="en-IN" spc="5">
                <a:solidFill>
                  <a:srgbClr val="FFFFFF"/>
                </a:solidFill>
                <a:latin typeface="Liberation Sans"/>
                <a:cs typeface="Liberation Sans"/>
              </a:rPr>
              <a:t>by comma</a:t>
            </a:r>
            <a:endParaRPr lang="en-IN" spc="5" dirty="0">
              <a:solidFill>
                <a:srgbClr val="FFFFFF"/>
              </a:solidFill>
              <a:latin typeface="Liberation Sans"/>
              <a:cs typeface="Liberation Sans"/>
            </a:endParaRPr>
          </a:p>
          <a:p>
            <a:pPr marL="12700" marR="5080" algn="ctr">
              <a:lnSpc>
                <a:spcPct val="100000"/>
              </a:lnSpc>
              <a:spcBef>
                <a:spcPts val="100"/>
              </a:spcBef>
            </a:pPr>
            <a:r>
              <a:rPr lang="en-US" spc="5" dirty="0">
                <a:solidFill>
                  <a:srgbClr val="FFFFFF"/>
                </a:solidFill>
                <a:latin typeface="Liberation Sans"/>
                <a:cs typeface="Liberation Sans"/>
              </a:rPr>
              <a:t>Faculty Team Names Separated by comma along with salutations properly</a:t>
            </a:r>
            <a:endParaRPr lang="en-US" dirty="0">
              <a:latin typeface="Liberation Sans"/>
              <a:cs typeface="Liberation Sans"/>
            </a:endParaRPr>
          </a:p>
          <a:p>
            <a:pPr marL="1905" algn="ctr">
              <a:lnSpc>
                <a:spcPct val="100000"/>
              </a:lnSpc>
              <a:spcBef>
                <a:spcPts val="20"/>
              </a:spcBef>
            </a:pPr>
            <a:r>
              <a:rPr lang="en-US" spc="5" dirty="0">
                <a:solidFill>
                  <a:srgbClr val="FFFFFF"/>
                </a:solidFill>
                <a:latin typeface="Liberation Sans"/>
                <a:cs typeface="Liberation Sans"/>
              </a:rPr>
              <a:t>Department of</a:t>
            </a:r>
            <a:r>
              <a:rPr lang="en-US" dirty="0">
                <a:solidFill>
                  <a:srgbClr val="FFFFFF"/>
                </a:solidFill>
                <a:latin typeface="Liberation Sans"/>
                <a:cs typeface="Liberation Sans"/>
              </a:rPr>
              <a:t> </a:t>
            </a:r>
            <a:r>
              <a:rPr lang="en-US" spc="10" dirty="0">
                <a:solidFill>
                  <a:srgbClr val="FFFFFF"/>
                </a:solidFill>
                <a:latin typeface="Liberation Sans"/>
                <a:cs typeface="Liberation Sans"/>
              </a:rPr>
              <a:t>CSE, KLEF</a:t>
            </a:r>
            <a:endParaRPr lang="en-US" dirty="0">
              <a:latin typeface="Liberation Sans"/>
              <a:cs typeface="Liberation Sans"/>
            </a:endParaRPr>
          </a:p>
        </p:txBody>
      </p:sp>
      <p:sp>
        <p:nvSpPr>
          <p:cNvPr id="4" name="object 4"/>
          <p:cNvSpPr/>
          <p:nvPr/>
        </p:nvSpPr>
        <p:spPr>
          <a:xfrm>
            <a:off x="496864" y="2511198"/>
            <a:ext cx="4282440" cy="460375"/>
          </a:xfrm>
          <a:custGeom>
            <a:avLst/>
            <a:gdLst/>
            <a:ahLst/>
            <a:cxnLst/>
            <a:rect l="l" t="t" r="r" b="b"/>
            <a:pathLst>
              <a:path w="4282440" h="460375">
                <a:moveTo>
                  <a:pt x="0" y="460015"/>
                </a:moveTo>
                <a:lnTo>
                  <a:pt x="4281817" y="460015"/>
                </a:lnTo>
                <a:lnTo>
                  <a:pt x="4281817" y="0"/>
                </a:lnTo>
                <a:lnTo>
                  <a:pt x="0" y="0"/>
                </a:lnTo>
                <a:lnTo>
                  <a:pt x="0" y="460015"/>
                </a:lnTo>
                <a:close/>
              </a:path>
            </a:pathLst>
          </a:custGeom>
          <a:solidFill>
            <a:srgbClr val="830000"/>
          </a:solidFill>
        </p:spPr>
        <p:txBody>
          <a:bodyPr wrap="square" lIns="0" tIns="0" rIns="0" bIns="0" rtlCol="0"/>
          <a:lstStyle/>
          <a:p>
            <a:endParaRPr/>
          </a:p>
        </p:txBody>
      </p:sp>
      <p:sp>
        <p:nvSpPr>
          <p:cNvPr id="5" name="object 5"/>
          <p:cNvSpPr txBox="1"/>
          <p:nvPr/>
        </p:nvSpPr>
        <p:spPr>
          <a:xfrm>
            <a:off x="496864" y="2523438"/>
            <a:ext cx="4282440" cy="443070"/>
          </a:xfrm>
          <a:prstGeom prst="rect">
            <a:avLst/>
          </a:prstGeom>
        </p:spPr>
        <p:txBody>
          <a:bodyPr vert="horz" wrap="square" lIns="0" tIns="12065" rIns="0" bIns="0" rtlCol="0">
            <a:spAutoFit/>
          </a:bodyPr>
          <a:lstStyle/>
          <a:p>
            <a:pPr algn="ctr">
              <a:lnSpc>
                <a:spcPct val="100000"/>
              </a:lnSpc>
              <a:spcBef>
                <a:spcPts val="95"/>
              </a:spcBef>
            </a:pPr>
            <a:r>
              <a:rPr sz="2800" b="1" spc="-10" dirty="0">
                <a:solidFill>
                  <a:srgbClr val="FFFFFF"/>
                </a:solidFill>
                <a:latin typeface="Liberation Sans"/>
                <a:cs typeface="Liberation Sans"/>
              </a:rPr>
              <a:t>Introduction</a:t>
            </a:r>
            <a:endParaRPr sz="2800" dirty="0">
              <a:latin typeface="Liberation Sans"/>
              <a:cs typeface="Liberation Sans"/>
            </a:endParaRPr>
          </a:p>
        </p:txBody>
      </p:sp>
      <p:sp>
        <p:nvSpPr>
          <p:cNvPr id="10" name="object 10"/>
          <p:cNvSpPr/>
          <p:nvPr/>
        </p:nvSpPr>
        <p:spPr>
          <a:xfrm>
            <a:off x="5745152" y="8946540"/>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a:p>
        </p:txBody>
      </p:sp>
      <p:sp>
        <p:nvSpPr>
          <p:cNvPr id="11" name="object 11"/>
          <p:cNvSpPr txBox="1"/>
          <p:nvPr/>
        </p:nvSpPr>
        <p:spPr>
          <a:xfrm>
            <a:off x="5745152" y="8988954"/>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Modules</a:t>
            </a:r>
            <a:endParaRPr sz="2400" dirty="0">
              <a:latin typeface="Liberation Sans"/>
              <a:cs typeface="Liberation Sans"/>
            </a:endParaRPr>
          </a:p>
        </p:txBody>
      </p:sp>
      <p:grpSp>
        <p:nvGrpSpPr>
          <p:cNvPr id="12" name="object 12"/>
          <p:cNvGrpSpPr/>
          <p:nvPr/>
        </p:nvGrpSpPr>
        <p:grpSpPr>
          <a:xfrm>
            <a:off x="0" y="158110"/>
            <a:ext cx="20104100" cy="1866396"/>
            <a:chOff x="0" y="158110"/>
            <a:chExt cx="20104100" cy="1866396"/>
          </a:xfrm>
        </p:grpSpPr>
        <p:sp>
          <p:nvSpPr>
            <p:cNvPr id="13" name="object 13"/>
            <p:cNvSpPr/>
            <p:nvPr/>
          </p:nvSpPr>
          <p:spPr>
            <a:xfrm>
              <a:off x="0" y="2011806"/>
              <a:ext cx="20104100" cy="12700"/>
            </a:xfrm>
            <a:custGeom>
              <a:avLst/>
              <a:gdLst/>
              <a:ahLst/>
              <a:cxnLst/>
              <a:rect l="l" t="t" r="r" b="b"/>
              <a:pathLst>
                <a:path w="20104100" h="12700">
                  <a:moveTo>
                    <a:pt x="0" y="12634"/>
                  </a:moveTo>
                  <a:lnTo>
                    <a:pt x="20103680" y="12634"/>
                  </a:lnTo>
                  <a:lnTo>
                    <a:pt x="20103680" y="0"/>
                  </a:lnTo>
                  <a:lnTo>
                    <a:pt x="0" y="0"/>
                  </a:lnTo>
                  <a:lnTo>
                    <a:pt x="0" y="12634"/>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0" y="1934810"/>
              <a:ext cx="20104100" cy="77470"/>
            </a:xfrm>
            <a:custGeom>
              <a:avLst/>
              <a:gdLst/>
              <a:ahLst/>
              <a:cxnLst/>
              <a:rect l="l" t="t" r="r" b="b"/>
              <a:pathLst>
                <a:path w="20104100" h="77469">
                  <a:moveTo>
                    <a:pt x="20103680" y="0"/>
                  </a:moveTo>
                  <a:lnTo>
                    <a:pt x="0" y="0"/>
                  </a:lnTo>
                  <a:lnTo>
                    <a:pt x="0" y="76995"/>
                  </a:lnTo>
                  <a:lnTo>
                    <a:pt x="20103680" y="76995"/>
                  </a:lnTo>
                  <a:close/>
                </a:path>
              </a:pathLst>
            </a:custGeom>
            <a:solidFill>
              <a:srgbClr val="C3BC96"/>
            </a:solidFill>
          </p:spPr>
          <p:txBody>
            <a:bodyPr wrap="square" lIns="0" tIns="0" rIns="0" bIns="0" rtlCol="0"/>
            <a:lstStyle/>
            <a:p>
              <a:endParaRPr/>
            </a:p>
          </p:txBody>
        </p:sp>
        <p:sp>
          <p:nvSpPr>
            <p:cNvPr id="15" name="object 15"/>
            <p:cNvSpPr/>
            <p:nvPr/>
          </p:nvSpPr>
          <p:spPr>
            <a:xfrm>
              <a:off x="466785" y="158110"/>
              <a:ext cx="3332479" cy="1677670"/>
            </a:xfrm>
            <a:custGeom>
              <a:avLst/>
              <a:gdLst/>
              <a:ahLst/>
              <a:cxnLst/>
              <a:rect l="l" t="t" r="r" b="b"/>
              <a:pathLst>
                <a:path w="3332479" h="1677670">
                  <a:moveTo>
                    <a:pt x="3332219" y="0"/>
                  </a:moveTo>
                  <a:lnTo>
                    <a:pt x="0" y="0"/>
                  </a:lnTo>
                  <a:lnTo>
                    <a:pt x="0" y="1677365"/>
                  </a:lnTo>
                  <a:lnTo>
                    <a:pt x="3332219" y="1677365"/>
                  </a:lnTo>
                  <a:close/>
                </a:path>
              </a:pathLst>
            </a:custGeom>
            <a:solidFill>
              <a:srgbClr val="FFFFFF"/>
            </a:solidFill>
          </p:spPr>
          <p:txBody>
            <a:bodyPr wrap="square" lIns="0" tIns="0" rIns="0" bIns="0" rtlCol="0"/>
            <a:lstStyle/>
            <a:p>
              <a:endParaRPr/>
            </a:p>
          </p:txBody>
        </p:sp>
      </p:grpSp>
      <p:sp>
        <p:nvSpPr>
          <p:cNvPr id="29" name="object 29"/>
          <p:cNvSpPr txBox="1"/>
          <p:nvPr/>
        </p:nvSpPr>
        <p:spPr>
          <a:xfrm>
            <a:off x="15384408" y="9137330"/>
            <a:ext cx="4264660" cy="324448"/>
          </a:xfrm>
          <a:prstGeom prst="rect">
            <a:avLst/>
          </a:prstGeom>
        </p:spPr>
        <p:txBody>
          <a:bodyPr vert="horz" wrap="square" lIns="0" tIns="16510" rIns="0" bIns="0" rtlCol="0">
            <a:spAutoFit/>
          </a:bodyPr>
          <a:lstStyle/>
          <a:p>
            <a:pPr algn="ctr">
              <a:lnSpc>
                <a:spcPct val="100000"/>
              </a:lnSpc>
              <a:spcBef>
                <a:spcPts val="95"/>
              </a:spcBef>
            </a:pPr>
            <a:r>
              <a:rPr lang="en-US" sz="2000" b="1" spc="-10" dirty="0">
                <a:solidFill>
                  <a:srgbClr val="FFFFFF"/>
                </a:solidFill>
                <a:latin typeface="Liberation Sans"/>
                <a:cs typeface="Liberation Sans"/>
              </a:rPr>
              <a:t>Conclusion</a:t>
            </a:r>
            <a:endParaRPr lang="en-US" sz="2000" dirty="0">
              <a:latin typeface="Liberation Sans"/>
              <a:cs typeface="Liberation Sans"/>
            </a:endParaRPr>
          </a:p>
        </p:txBody>
      </p:sp>
      <p:sp>
        <p:nvSpPr>
          <p:cNvPr id="31" name="object 31"/>
          <p:cNvSpPr txBox="1"/>
          <p:nvPr/>
        </p:nvSpPr>
        <p:spPr>
          <a:xfrm>
            <a:off x="521517" y="3322463"/>
            <a:ext cx="3485515" cy="73994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Objective</a:t>
            </a:r>
            <a:endParaRPr sz="2000" dirty="0">
              <a:latin typeface="Liberation Sans"/>
              <a:cs typeface="Liberation Sans"/>
            </a:endParaRPr>
          </a:p>
          <a:p>
            <a:pPr marL="12700" marR="5080">
              <a:lnSpc>
                <a:spcPct val="100000"/>
              </a:lnSpc>
              <a:spcBef>
                <a:spcPts val="670"/>
              </a:spcBef>
            </a:pPr>
            <a:endParaRPr sz="1150" dirty="0">
              <a:latin typeface="Liberation Sans"/>
              <a:cs typeface="Liberation Sans"/>
            </a:endParaRPr>
          </a:p>
        </p:txBody>
      </p:sp>
      <p:sp>
        <p:nvSpPr>
          <p:cNvPr id="32" name="object 32"/>
          <p:cNvSpPr txBox="1"/>
          <p:nvPr/>
        </p:nvSpPr>
        <p:spPr>
          <a:xfrm>
            <a:off x="450850" y="6048375"/>
            <a:ext cx="373380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Problem Statement</a:t>
            </a:r>
            <a:endParaRPr lang="en-US" sz="2000" dirty="0">
              <a:latin typeface="Liberation Sans"/>
              <a:cs typeface="Liberation Sans"/>
            </a:endParaRPr>
          </a:p>
        </p:txBody>
      </p:sp>
      <p:grpSp>
        <p:nvGrpSpPr>
          <p:cNvPr id="38" name="object 38"/>
          <p:cNvGrpSpPr/>
          <p:nvPr/>
        </p:nvGrpSpPr>
        <p:grpSpPr>
          <a:xfrm>
            <a:off x="472622" y="2971213"/>
            <a:ext cx="4331335" cy="62230"/>
            <a:chOff x="472622" y="2971213"/>
            <a:chExt cx="4331335" cy="62230"/>
          </a:xfrm>
        </p:grpSpPr>
        <p:sp>
          <p:nvSpPr>
            <p:cNvPr id="39" name="object 39"/>
            <p:cNvSpPr/>
            <p:nvPr/>
          </p:nvSpPr>
          <p:spPr>
            <a:xfrm>
              <a:off x="472622" y="3027801"/>
              <a:ext cx="4331335" cy="0"/>
            </a:xfrm>
            <a:custGeom>
              <a:avLst/>
              <a:gdLst/>
              <a:ahLst/>
              <a:cxnLst/>
              <a:rect l="l" t="t" r="r" b="b"/>
              <a:pathLst>
                <a:path w="4331335">
                  <a:moveTo>
                    <a:pt x="0" y="0"/>
                  </a:moveTo>
                  <a:lnTo>
                    <a:pt x="4331089" y="0"/>
                  </a:lnTo>
                </a:path>
              </a:pathLst>
            </a:custGeom>
            <a:ln w="11099">
              <a:solidFill>
                <a:srgbClr val="000000"/>
              </a:solidFill>
            </a:ln>
          </p:spPr>
          <p:txBody>
            <a:bodyPr wrap="square" lIns="0" tIns="0" rIns="0" bIns="0" rtlCol="0"/>
            <a:lstStyle/>
            <a:p>
              <a:endParaRPr/>
            </a:p>
          </p:txBody>
        </p:sp>
        <p:sp>
          <p:nvSpPr>
            <p:cNvPr id="40" name="object 40"/>
            <p:cNvSpPr/>
            <p:nvPr/>
          </p:nvSpPr>
          <p:spPr>
            <a:xfrm>
              <a:off x="497059" y="2995650"/>
              <a:ext cx="4282440" cy="2540"/>
            </a:xfrm>
            <a:custGeom>
              <a:avLst/>
              <a:gdLst/>
              <a:ahLst/>
              <a:cxnLst/>
              <a:rect l="l" t="t" r="r" b="b"/>
              <a:pathLst>
                <a:path w="4282440" h="2539">
                  <a:moveTo>
                    <a:pt x="0" y="0"/>
                  </a:moveTo>
                  <a:lnTo>
                    <a:pt x="4282215" y="2163"/>
                  </a:lnTo>
                </a:path>
              </a:pathLst>
            </a:custGeom>
            <a:ln w="48874">
              <a:solidFill>
                <a:srgbClr val="C3BC96"/>
              </a:solidFill>
            </a:ln>
          </p:spPr>
          <p:txBody>
            <a:bodyPr wrap="square" lIns="0" tIns="0" rIns="0" bIns="0" rtlCol="0"/>
            <a:lstStyle/>
            <a:p>
              <a:endParaRPr/>
            </a:p>
          </p:txBody>
        </p:sp>
      </p:grpSp>
      <p:grpSp>
        <p:nvGrpSpPr>
          <p:cNvPr id="44" name="object 44"/>
          <p:cNvGrpSpPr/>
          <p:nvPr/>
        </p:nvGrpSpPr>
        <p:grpSpPr>
          <a:xfrm>
            <a:off x="5720715" y="9415781"/>
            <a:ext cx="4331335" cy="61594"/>
            <a:chOff x="472622" y="8380305"/>
            <a:chExt cx="4331335" cy="61594"/>
          </a:xfrm>
        </p:grpSpPr>
        <p:sp>
          <p:nvSpPr>
            <p:cNvPr id="45" name="object 45"/>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6" name="object 46"/>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79" name="object 32">
            <a:extLst>
              <a:ext uri="{FF2B5EF4-FFF2-40B4-BE49-F238E27FC236}">
                <a16:creationId xmlns:a16="http://schemas.microsoft.com/office/drawing/2014/main" xmlns="" id="{4B0E026D-09B3-4C71-B225-10598B62C09F}"/>
              </a:ext>
            </a:extLst>
          </p:cNvPr>
          <p:cNvSpPr txBox="1"/>
          <p:nvPr/>
        </p:nvSpPr>
        <p:spPr>
          <a:xfrm>
            <a:off x="466785" y="8181975"/>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Proposed Solution</a:t>
            </a:r>
          </a:p>
        </p:txBody>
      </p:sp>
      <p:sp>
        <p:nvSpPr>
          <p:cNvPr id="81" name="object 10">
            <a:extLst>
              <a:ext uri="{FF2B5EF4-FFF2-40B4-BE49-F238E27FC236}">
                <a16:creationId xmlns:a16="http://schemas.microsoft.com/office/drawing/2014/main" xmlns="" id="{49962B07-AF65-4C46-8204-B8FB6D642354}"/>
              </a:ext>
            </a:extLst>
          </p:cNvPr>
          <p:cNvSpPr/>
          <p:nvPr/>
        </p:nvSpPr>
        <p:spPr>
          <a:xfrm>
            <a:off x="5748430" y="2489232"/>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dirty="0"/>
          </a:p>
        </p:txBody>
      </p:sp>
      <p:sp>
        <p:nvSpPr>
          <p:cNvPr id="82" name="object 11">
            <a:extLst>
              <a:ext uri="{FF2B5EF4-FFF2-40B4-BE49-F238E27FC236}">
                <a16:creationId xmlns:a16="http://schemas.microsoft.com/office/drawing/2014/main" xmlns="" id="{C0B18FEC-1BC4-480D-8BE1-723854B15CDC}"/>
              </a:ext>
            </a:extLst>
          </p:cNvPr>
          <p:cNvSpPr txBox="1"/>
          <p:nvPr/>
        </p:nvSpPr>
        <p:spPr>
          <a:xfrm>
            <a:off x="5748430" y="2501459"/>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Block Diagram</a:t>
            </a:r>
            <a:endParaRPr sz="2400" dirty="0">
              <a:latin typeface="Liberation Sans"/>
              <a:cs typeface="Liberation Sans"/>
            </a:endParaRPr>
          </a:p>
        </p:txBody>
      </p:sp>
      <p:grpSp>
        <p:nvGrpSpPr>
          <p:cNvPr id="83" name="object 44">
            <a:extLst>
              <a:ext uri="{FF2B5EF4-FFF2-40B4-BE49-F238E27FC236}">
                <a16:creationId xmlns:a16="http://schemas.microsoft.com/office/drawing/2014/main" xmlns="" id="{3216AF52-9760-49D2-A9C1-C661BBAC50BC}"/>
              </a:ext>
            </a:extLst>
          </p:cNvPr>
          <p:cNvGrpSpPr/>
          <p:nvPr/>
        </p:nvGrpSpPr>
        <p:grpSpPr>
          <a:xfrm>
            <a:off x="5724188" y="2949192"/>
            <a:ext cx="4331335" cy="61594"/>
            <a:chOff x="472622" y="8380305"/>
            <a:chExt cx="4331335" cy="61594"/>
          </a:xfrm>
        </p:grpSpPr>
        <p:sp>
          <p:nvSpPr>
            <p:cNvPr id="84" name="object 45">
              <a:extLst>
                <a:ext uri="{FF2B5EF4-FFF2-40B4-BE49-F238E27FC236}">
                  <a16:creationId xmlns:a16="http://schemas.microsoft.com/office/drawing/2014/main" xmlns="" id="{20680228-96EC-4B36-8B73-890424D1978D}"/>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85" name="object 46">
              <a:extLst>
                <a:ext uri="{FF2B5EF4-FFF2-40B4-BE49-F238E27FC236}">
                  <a16:creationId xmlns:a16="http://schemas.microsoft.com/office/drawing/2014/main" xmlns="" id="{5DCEAE8C-7B04-4E7D-B7A0-7CCCAE8D06F1}"/>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6" name="object 10">
            <a:extLst>
              <a:ext uri="{FF2B5EF4-FFF2-40B4-BE49-F238E27FC236}">
                <a16:creationId xmlns:a16="http://schemas.microsoft.com/office/drawing/2014/main" xmlns="" id="{26C3F1A5-6DA1-44F8-A8C4-36483DFAA5D5}"/>
              </a:ext>
            </a:extLst>
          </p:cNvPr>
          <p:cNvSpPr/>
          <p:nvPr/>
        </p:nvSpPr>
        <p:spPr>
          <a:xfrm>
            <a:off x="10777630" y="2509283"/>
            <a:ext cx="8848660" cy="501145"/>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pPr algn="ctr"/>
            <a:endParaRPr lang="en-IN" dirty="0"/>
          </a:p>
          <a:p>
            <a:pPr algn="ctr"/>
            <a:endParaRPr lang="en-IN" dirty="0"/>
          </a:p>
          <a:p>
            <a:pPr algn="ctr"/>
            <a:endParaRPr lang="en-IN" dirty="0"/>
          </a:p>
          <a:p>
            <a:pPr algn="ctr"/>
            <a:endParaRPr dirty="0"/>
          </a:p>
        </p:txBody>
      </p:sp>
      <p:sp>
        <p:nvSpPr>
          <p:cNvPr id="87" name="object 11">
            <a:extLst>
              <a:ext uri="{FF2B5EF4-FFF2-40B4-BE49-F238E27FC236}">
                <a16:creationId xmlns:a16="http://schemas.microsoft.com/office/drawing/2014/main" xmlns="" id="{BAFDBE7D-448D-49B6-B681-098E5B812C47}"/>
              </a:ext>
            </a:extLst>
          </p:cNvPr>
          <p:cNvSpPr txBox="1"/>
          <p:nvPr/>
        </p:nvSpPr>
        <p:spPr>
          <a:xfrm>
            <a:off x="10754852" y="2566672"/>
            <a:ext cx="8848660" cy="443070"/>
          </a:xfrm>
          <a:prstGeom prst="rect">
            <a:avLst/>
          </a:prstGeom>
        </p:spPr>
        <p:txBody>
          <a:bodyPr vert="horz" wrap="square" lIns="0" tIns="12065" rIns="0" bIns="0" rtlCol="0">
            <a:spAutoFit/>
          </a:bodyPr>
          <a:lstStyle/>
          <a:p>
            <a:pPr algn="ctr">
              <a:lnSpc>
                <a:spcPct val="100000"/>
              </a:lnSpc>
              <a:spcBef>
                <a:spcPts val="95"/>
              </a:spcBef>
            </a:pPr>
            <a:r>
              <a:rPr lang="en-IN" sz="2800" b="1" spc="-10" dirty="0">
                <a:solidFill>
                  <a:srgbClr val="FFFFFF"/>
                </a:solidFill>
                <a:latin typeface="Liberation Sans"/>
                <a:cs typeface="Liberation Sans"/>
              </a:rPr>
              <a:t>Output Screenshots</a:t>
            </a:r>
            <a:endParaRPr sz="2800" dirty="0">
              <a:latin typeface="Liberation Sans"/>
              <a:cs typeface="Liberation Sans"/>
            </a:endParaRPr>
          </a:p>
        </p:txBody>
      </p:sp>
      <p:grpSp>
        <p:nvGrpSpPr>
          <p:cNvPr id="88" name="object 44">
            <a:extLst>
              <a:ext uri="{FF2B5EF4-FFF2-40B4-BE49-F238E27FC236}">
                <a16:creationId xmlns:a16="http://schemas.microsoft.com/office/drawing/2014/main" xmlns="" id="{7D3EB136-E497-4584-B513-4C714E88F438}"/>
              </a:ext>
            </a:extLst>
          </p:cNvPr>
          <p:cNvGrpSpPr/>
          <p:nvPr/>
        </p:nvGrpSpPr>
        <p:grpSpPr>
          <a:xfrm>
            <a:off x="10749915" y="2971573"/>
            <a:ext cx="8949690" cy="105002"/>
            <a:chOff x="472622" y="8380305"/>
            <a:chExt cx="4331335" cy="61594"/>
          </a:xfrm>
        </p:grpSpPr>
        <p:sp>
          <p:nvSpPr>
            <p:cNvPr id="89" name="object 45">
              <a:extLst>
                <a:ext uri="{FF2B5EF4-FFF2-40B4-BE49-F238E27FC236}">
                  <a16:creationId xmlns:a16="http://schemas.microsoft.com/office/drawing/2014/main" xmlns="" id="{C741CFDB-8C7C-48FA-AA8E-6C6E992DBC50}"/>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90" name="object 46">
              <a:extLst>
                <a:ext uri="{FF2B5EF4-FFF2-40B4-BE49-F238E27FC236}">
                  <a16:creationId xmlns:a16="http://schemas.microsoft.com/office/drawing/2014/main" xmlns="" id="{A0DD4FDF-2F06-4677-8E74-54F8173E96DF}"/>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91" name="object 32">
            <a:extLst>
              <a:ext uri="{FF2B5EF4-FFF2-40B4-BE49-F238E27FC236}">
                <a16:creationId xmlns:a16="http://schemas.microsoft.com/office/drawing/2014/main" xmlns="" id="{730237B4-2366-45B6-8265-6B5AE191C2F9}"/>
              </a:ext>
            </a:extLst>
          </p:cNvPr>
          <p:cNvSpPr txBox="1"/>
          <p:nvPr/>
        </p:nvSpPr>
        <p:spPr>
          <a:xfrm>
            <a:off x="603249" y="11534775"/>
            <a:ext cx="3485575"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Advantages</a:t>
            </a:r>
          </a:p>
        </p:txBody>
      </p:sp>
      <p:pic>
        <p:nvPicPr>
          <p:cNvPr id="7" name="Picture 6" descr="A picture containing text, clipart&#10;&#10;Description automatically generated">
            <a:extLst>
              <a:ext uri="{FF2B5EF4-FFF2-40B4-BE49-F238E27FC236}">
                <a16:creationId xmlns:a16="http://schemas.microsoft.com/office/drawing/2014/main" xmlns="" id="{C10C6BD6-485E-4E2C-B6CD-39D28C5E35A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7041" y="565288"/>
            <a:ext cx="3254727" cy="883920"/>
          </a:xfrm>
          <a:prstGeom prst="rect">
            <a:avLst/>
          </a:prstGeom>
        </p:spPr>
      </p:pic>
      <p:sp>
        <p:nvSpPr>
          <p:cNvPr id="34" name="Rectangle 33"/>
          <p:cNvSpPr/>
          <p:nvPr/>
        </p:nvSpPr>
        <p:spPr>
          <a:xfrm>
            <a:off x="603250" y="3914775"/>
            <a:ext cx="3886200" cy="923330"/>
          </a:xfrm>
          <a:prstGeom prst="rect">
            <a:avLst/>
          </a:prstGeom>
        </p:spPr>
        <p:txBody>
          <a:bodyPr wrap="square">
            <a:spAutoFit/>
          </a:bodyPr>
          <a:lstStyle/>
          <a:p>
            <a:pPr algn="just">
              <a:buFont typeface="Arial" pitchFamily="34" charset="0"/>
              <a:buChar char="•"/>
            </a:pPr>
            <a:r>
              <a:rPr lang="en-US" dirty="0" smtClean="0"/>
              <a:t>Indian culture is famous across the </a:t>
            </a:r>
            <a:r>
              <a:rPr lang="en-US" dirty="0" smtClean="0"/>
              <a:t>                         world </a:t>
            </a:r>
            <a:r>
              <a:rPr lang="en-US" dirty="0" smtClean="0"/>
              <a:t>due to its diversity in music, art, dance, philosophy, and literature.</a:t>
            </a:r>
            <a:endParaRPr lang="en-US" dirty="0"/>
          </a:p>
        </p:txBody>
      </p:sp>
      <p:sp>
        <p:nvSpPr>
          <p:cNvPr id="35" name="Rectangle 34"/>
          <p:cNvSpPr/>
          <p:nvPr/>
        </p:nvSpPr>
        <p:spPr>
          <a:xfrm>
            <a:off x="603250" y="4752976"/>
            <a:ext cx="4343400" cy="1200329"/>
          </a:xfrm>
          <a:prstGeom prst="rect">
            <a:avLst/>
          </a:prstGeom>
        </p:spPr>
        <p:txBody>
          <a:bodyPr wrap="square">
            <a:spAutoFit/>
          </a:bodyPr>
          <a:lstStyle/>
          <a:p>
            <a:pPr>
              <a:buFont typeface="Arial" pitchFamily="34" charset="0"/>
              <a:buChar char="•"/>
            </a:pPr>
            <a:r>
              <a:rPr lang="en-US" dirty="0" smtClean="0"/>
              <a:t>This project is to develop a web application to inspire and make people know about the historical </a:t>
            </a:r>
            <a:r>
              <a:rPr lang="en-US" dirty="0" smtClean="0"/>
              <a:t>P</a:t>
            </a:r>
            <a:r>
              <a:rPr lang="en-US" dirty="0" smtClean="0"/>
              <a:t>laces, monuments and culture of our great India.</a:t>
            </a:r>
            <a:endParaRPr lang="en-US" dirty="0"/>
          </a:p>
        </p:txBody>
      </p:sp>
      <p:sp>
        <p:nvSpPr>
          <p:cNvPr id="36" name="Rectangle 35"/>
          <p:cNvSpPr/>
          <p:nvPr/>
        </p:nvSpPr>
        <p:spPr>
          <a:xfrm>
            <a:off x="374650" y="6657975"/>
            <a:ext cx="4419600" cy="923330"/>
          </a:xfrm>
          <a:prstGeom prst="rect">
            <a:avLst/>
          </a:prstGeom>
        </p:spPr>
        <p:txBody>
          <a:bodyPr wrap="square">
            <a:spAutoFit/>
          </a:bodyPr>
          <a:lstStyle/>
          <a:p>
            <a:r>
              <a:rPr lang="en-US" dirty="0" smtClean="0"/>
              <a:t>Inspire the people to know the importance of Indian culture and heritage, Historical places and famous monuments</a:t>
            </a:r>
            <a:endParaRPr lang="en-US" dirty="0"/>
          </a:p>
        </p:txBody>
      </p:sp>
      <p:sp>
        <p:nvSpPr>
          <p:cNvPr id="37" name="Rectangle 36"/>
          <p:cNvSpPr/>
          <p:nvPr/>
        </p:nvSpPr>
        <p:spPr>
          <a:xfrm>
            <a:off x="450850" y="8867775"/>
            <a:ext cx="4191000" cy="1200329"/>
          </a:xfrm>
          <a:prstGeom prst="rect">
            <a:avLst/>
          </a:prstGeom>
        </p:spPr>
        <p:txBody>
          <a:bodyPr wrap="square">
            <a:spAutoFit/>
          </a:bodyPr>
          <a:lstStyle/>
          <a:p>
            <a:pPr>
              <a:buFont typeface="Arial" pitchFamily="34" charset="0"/>
              <a:buChar char="•"/>
            </a:pPr>
            <a:r>
              <a:rPr lang="en-US" dirty="0" smtClean="0"/>
              <a:t>Awareness-raising is very powerful because it educates people about to know the real beliefs and encourages them to participate in bringing change in others.</a:t>
            </a:r>
            <a:endParaRPr lang="en-US" dirty="0"/>
          </a:p>
        </p:txBody>
      </p:sp>
      <p:sp>
        <p:nvSpPr>
          <p:cNvPr id="42" name="Rectangle 41"/>
          <p:cNvSpPr/>
          <p:nvPr/>
        </p:nvSpPr>
        <p:spPr>
          <a:xfrm>
            <a:off x="527050" y="10239375"/>
            <a:ext cx="3810000" cy="1200329"/>
          </a:xfrm>
          <a:prstGeom prst="rect">
            <a:avLst/>
          </a:prstGeom>
        </p:spPr>
        <p:txBody>
          <a:bodyPr wrap="square">
            <a:spAutoFit/>
          </a:bodyPr>
          <a:lstStyle/>
          <a:p>
            <a:pPr>
              <a:buFont typeface="Arial" pitchFamily="34" charset="0"/>
              <a:buChar char="•"/>
            </a:pPr>
            <a:r>
              <a:rPr lang="en-US" dirty="0" smtClean="0"/>
              <a:t>So our web application helps in creating this type of awareness through the whole of India and also in other countries and Inspires them.</a:t>
            </a:r>
            <a:endParaRPr lang="en-US" dirty="0"/>
          </a:p>
        </p:txBody>
      </p:sp>
      <p:sp>
        <p:nvSpPr>
          <p:cNvPr id="43" name="Rectangle 42"/>
          <p:cNvSpPr/>
          <p:nvPr/>
        </p:nvSpPr>
        <p:spPr>
          <a:xfrm>
            <a:off x="603250" y="12068175"/>
            <a:ext cx="3581400" cy="1200329"/>
          </a:xfrm>
          <a:prstGeom prst="rect">
            <a:avLst/>
          </a:prstGeom>
        </p:spPr>
        <p:txBody>
          <a:bodyPr wrap="square">
            <a:spAutoFit/>
          </a:bodyPr>
          <a:lstStyle/>
          <a:p>
            <a:pPr>
              <a:buFont typeface="Arial" pitchFamily="34" charset="0"/>
              <a:buChar char="•"/>
            </a:pPr>
            <a:r>
              <a:rPr lang="en-US" dirty="0" smtClean="0"/>
              <a:t>Inspire huge number of people to visit our precious and prestigious Indian monuments and historical places.</a:t>
            </a:r>
            <a:endParaRPr lang="en-US" dirty="0"/>
          </a:p>
        </p:txBody>
      </p:sp>
      <p:sp>
        <p:nvSpPr>
          <p:cNvPr id="47" name="Rectangle 46"/>
          <p:cNvSpPr/>
          <p:nvPr/>
        </p:nvSpPr>
        <p:spPr>
          <a:xfrm>
            <a:off x="603250" y="13211175"/>
            <a:ext cx="4191000" cy="923330"/>
          </a:xfrm>
          <a:prstGeom prst="rect">
            <a:avLst/>
          </a:prstGeom>
        </p:spPr>
        <p:txBody>
          <a:bodyPr wrap="square">
            <a:spAutoFit/>
          </a:bodyPr>
          <a:lstStyle/>
          <a:p>
            <a:pPr>
              <a:buFont typeface="Arial" pitchFamily="34" charset="0"/>
              <a:buChar char="•"/>
            </a:pPr>
            <a:r>
              <a:rPr lang="en-US" dirty="0" smtClean="0"/>
              <a:t>It </a:t>
            </a:r>
            <a:r>
              <a:rPr lang="en-US" dirty="0" smtClean="0"/>
              <a:t>helps in conserving our historical monuments &amp; preserve our </a:t>
            </a:r>
            <a:r>
              <a:rPr lang="en-US" dirty="0" err="1" smtClean="0"/>
              <a:t>indian</a:t>
            </a:r>
            <a:r>
              <a:rPr lang="en-US" dirty="0" smtClean="0"/>
              <a:t> Heritage</a:t>
            </a:r>
            <a:endParaRPr lang="en-US" dirty="0"/>
          </a:p>
        </p:txBody>
      </p:sp>
      <p:sp>
        <p:nvSpPr>
          <p:cNvPr id="48" name="Rectangle 47"/>
          <p:cNvSpPr/>
          <p:nvPr/>
        </p:nvSpPr>
        <p:spPr>
          <a:xfrm>
            <a:off x="5632450" y="9782175"/>
            <a:ext cx="4419600" cy="1477328"/>
          </a:xfrm>
          <a:prstGeom prst="rect">
            <a:avLst/>
          </a:prstGeom>
        </p:spPr>
        <p:txBody>
          <a:bodyPr wrap="square">
            <a:spAutoFit/>
          </a:bodyPr>
          <a:lstStyle/>
          <a:p>
            <a:r>
              <a:rPr lang="en-US" dirty="0" smtClean="0"/>
              <a:t>User Module:</a:t>
            </a:r>
          </a:p>
          <a:p>
            <a:endParaRPr lang="en-US" dirty="0" smtClean="0"/>
          </a:p>
          <a:p>
            <a:r>
              <a:rPr lang="en-US" dirty="0" smtClean="0"/>
              <a:t>User would be able to see different cultures, dances and food, historical monuments in India.</a:t>
            </a:r>
            <a:endParaRPr lang="en-US" dirty="0"/>
          </a:p>
        </p:txBody>
      </p:sp>
      <p:sp>
        <p:nvSpPr>
          <p:cNvPr id="49" name="Rectangle 48"/>
          <p:cNvSpPr/>
          <p:nvPr/>
        </p:nvSpPr>
        <p:spPr>
          <a:xfrm>
            <a:off x="5556250" y="11534775"/>
            <a:ext cx="4267200" cy="1477328"/>
          </a:xfrm>
          <a:prstGeom prst="rect">
            <a:avLst/>
          </a:prstGeom>
        </p:spPr>
        <p:txBody>
          <a:bodyPr wrap="square">
            <a:spAutoFit/>
          </a:bodyPr>
          <a:lstStyle/>
          <a:p>
            <a:r>
              <a:rPr lang="en-US" dirty="0" smtClean="0"/>
              <a:t>Admin module:</a:t>
            </a:r>
          </a:p>
          <a:p>
            <a:endParaRPr lang="en-US" dirty="0" smtClean="0"/>
          </a:p>
          <a:p>
            <a:r>
              <a:rPr lang="en-US" dirty="0" smtClean="0"/>
              <a:t>Admin adds different </a:t>
            </a:r>
            <a:r>
              <a:rPr lang="en-US" dirty="0" smtClean="0"/>
              <a:t>monuments, Tourist places </a:t>
            </a:r>
            <a:r>
              <a:rPr lang="en-US" dirty="0" smtClean="0"/>
              <a:t>and cultures that will be visible to user.</a:t>
            </a:r>
            <a:endParaRPr lang="en-US" dirty="0"/>
          </a:p>
        </p:txBody>
      </p:sp>
      <p:pic>
        <p:nvPicPr>
          <p:cNvPr id="1026" name="Picture 2"/>
          <p:cNvPicPr>
            <a:picLocks noChangeAspect="1" noChangeArrowheads="1"/>
          </p:cNvPicPr>
          <p:nvPr/>
        </p:nvPicPr>
        <p:blipFill>
          <a:blip r:embed="rId4"/>
          <a:srcRect/>
          <a:stretch>
            <a:fillRect/>
          </a:stretch>
        </p:blipFill>
        <p:spPr bwMode="auto">
          <a:xfrm>
            <a:off x="5175250" y="3533775"/>
            <a:ext cx="5410200" cy="42751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11957050" y="3533775"/>
            <a:ext cx="7239000" cy="9144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244</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Include Project Title Here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unique</cp:lastModifiedBy>
  <cp:revision>10</cp:revision>
  <dcterms:created xsi:type="dcterms:W3CDTF">2021-04-19T10:49:00Z</dcterms:created>
  <dcterms:modified xsi:type="dcterms:W3CDTF">2022-01-01T20:06:10Z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2020-02-27T05:30:00Z</vt:filetime>
  </property>
  <property fmtid="{D5CDD505-2E9C-101B-9397-08002B2CF9AE}" pid="3" name="Creator">
    <vt:lpwstr>Impress</vt:lpwstr>
  </property>
  <property fmtid="{D5CDD505-2E9C-101B-9397-08002B2CF9AE}" pid="4" name="LastSaved">
    <vt:filetime>2021-04-19T05:30:00Z</vt:filetime>
  </property>
  <property fmtid="{D5CDD505-2E9C-101B-9397-08002B2CF9AE}" pid="5" name="KSOProductBuildVer">
    <vt:lpwstr>1033-11.2.0.10176</vt:lpwstr>
  </property>
</Properties>
</file>