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Count of GenderCode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v>Performance level 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linear"/>
            <c:dispRSqr val="0"/>
            <c:dispEq val="0"/>
          </c:trendline>
          <c:val>
            <c:numRef>
              <c:f/>
              <c:numCache>
                <c:formatCode>General</c:formatCode>
                <c:ptCount val="12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0">
                  <c:v>0.0</c:v>
                </c:pt>
                <c:pt idx="11">
                  <c:v>419.0</c:v>
                </c:pt>
              </c:numCache>
            </c:numRef>
          </c:val>
        </c:ser>
        <c:ser>
          <c:idx val="2"/>
          <c:order val="2"/>
          <c:tx>
            <c:v>Performance level 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2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74.0</c:v>
                </c:pt>
                <c:pt idx="9">
                  <c:v>79.0</c:v>
                </c:pt>
                <c:pt idx="10">
                  <c:v>1.0</c:v>
                </c:pt>
                <c:pt idx="11">
                  <c:v>781.0</c:v>
                </c:pt>
              </c:numCache>
            </c:numRef>
          </c:val>
        </c:ser>
        <c:ser>
          <c:idx val="3"/>
          <c:order val="3"/>
          <c:tx>
            <c:v>Performance level 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val>
            <c:numRef>
              <c:f/>
              <c:numCache>
                <c:formatCode>General</c:formatCode>
                <c:ptCount val="12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157.0</c:v>
                </c:pt>
                <c:pt idx="5">
                  <c:v>151.0</c:v>
                </c:pt>
                <c:pt idx="6">
                  <c:v>145.0</c:v>
                </c:pt>
                <c:pt idx="7">
                  <c:v>155.0</c:v>
                </c:pt>
                <c:pt idx="8">
                  <c:v>160.0</c:v>
                </c:pt>
                <c:pt idx="9">
                  <c:v>148.0</c:v>
                </c:pt>
                <c:pt idx="10">
                  <c:v>3.0</c:v>
                </c:pt>
                <c:pt idx="11">
                  <c:v>1530.0</c:v>
                </c:pt>
              </c:numCache>
            </c:numRef>
          </c:val>
        </c:ser>
        <c:ser>
          <c:idx val="4"/>
          <c:order val="4"/>
          <c:tx>
            <c:v>Performance level 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2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0">
                  <c:v>0.0</c:v>
                </c:pt>
                <c:pt idx="11">
                  <c:v>270.0</c:v>
                </c:pt>
              </c:numCache>
            </c:numRef>
          </c:val>
        </c:ser>
        <c:ser>
          <c:idx val="5"/>
          <c:order val="5"/>
          <c:tx>
            <c:v>Performance level 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2"/>
                <c:pt idx="0">
                  <c:v>303.0</c:v>
                </c:pt>
                <c:pt idx="1">
                  <c:v>300.0</c:v>
                </c:pt>
                <c:pt idx="2">
                  <c:v>302.0</c:v>
                </c:pt>
                <c:pt idx="3">
                  <c:v>296.0</c:v>
                </c:pt>
                <c:pt idx="4">
                  <c:v>303.0</c:v>
                </c:pt>
                <c:pt idx="5">
                  <c:v>301.0</c:v>
                </c:pt>
                <c:pt idx="6">
                  <c:v>298.0</c:v>
                </c:pt>
                <c:pt idx="7">
                  <c:v>303.0</c:v>
                </c:pt>
                <c:pt idx="8">
                  <c:v>296.0</c:v>
                </c:pt>
                <c:pt idx="9">
                  <c:v>294.0</c:v>
                </c:pt>
                <c:pt idx="10">
                  <c:v>4.0</c:v>
                </c:pt>
                <c:pt idx="11">
                  <c:v>3000.0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92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478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30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5581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2251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369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887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507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1983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1612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913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7580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7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350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236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54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825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66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653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79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493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700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909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424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244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8861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401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5743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praveen kumar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49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devi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ollege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5425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827527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739774" y="1633002"/>
            <a:ext cx="10140000" cy="35204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ollection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aning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have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ult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cular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tails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rom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ollection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formation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232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818130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图表"/>
          <p:cNvGraphicFramePr/>
          <p:nvPr/>
        </p:nvGraphicFramePr>
        <p:xfrm>
          <a:off x="1059860" y="1915811"/>
          <a:ext cx="7767048" cy="441405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49190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55331" y="1313195"/>
            <a:ext cx="886640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ganization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known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you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!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167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453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686165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785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017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676275" y="2221229"/>
            <a:ext cx="6988402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ortant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lysis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nown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650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739774" y="2425699"/>
            <a:ext cx="8411952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ysis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ifferent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eet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nown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099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699452" y="2304797"/>
            <a:ext cx="8392478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panies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nization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erent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dustries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0197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819399" y="2499360"/>
            <a:ext cx="8901963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ormatting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ight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aph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rt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138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55332" y="1400485"/>
            <a:ext cx="8067751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ness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ical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ical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ollege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there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pany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423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68348" y="6168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533650" y="3480584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21560996">
            <a:off x="2064065" y="1633303"/>
            <a:ext cx="8423881" cy="46253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Count of EmployeeStatus	EMPLOYEE PERFORMANCE 		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BusinessUnit	HIGH	HIGH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	HUGH	LOW	MEDIUM	MEDIUM 	VERY HIGH	Grand Total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BPC	10			11	78		3	102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CCDR	11	1		10	71	2	3	98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EW	6			16	72	1	5	100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MSC	9			13	77		3	102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NEL	4			16	78		3	101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PL	2		1	8	79		4	94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PYZ	7			14	77		4	102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SVG	12			13	66	1	3	95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TNS	9			15	68	1	4	97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WBL	8			17	73	1	4	103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(blank)					1			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Grand Total	78	1	1	133	740	6	36	995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2024-03-28T06:07:22Z</dcterms:created>
  <dcterms:modified xsi:type="dcterms:W3CDTF">2024-09-04T08:11:35Z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b0e186c50eee4eed88873c81933cf753</vt:lpwstr>
  </property>
</Properties>
</file>