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D.R. PRAVEEN KUMAR</a:t>
            </a:r>
          </a:p>
          <a:p>
            <a:r>
              <a:rPr lang="en-US" sz="2400" dirty="0"/>
              <a:t>REGISTER NO: 22131</a:t>
            </a:r>
            <a:r>
              <a:rPr lang="en-GB" sz="2400" dirty="0"/>
              <a:t>11042086</a:t>
            </a:r>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 </a:t>
            </a:r>
            <a:r>
              <a:rPr lang="en-US" sz="2400" dirty="0"/>
              <a:t> </a:t>
            </a:r>
            <a:r>
              <a:rPr lang="en-GB" sz="2400" dirty="0"/>
              <a:t>CF2A438F074D015BAF04ABC9036CA97F</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41</cp:revision>
  <dcterms:created xsi:type="dcterms:W3CDTF">2024-03-29T15:07:22Z</dcterms:created>
  <dcterms:modified xsi:type="dcterms:W3CDTF">2024-09-04T08:11:18Z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