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Churn Prediction – EDA &amp;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Seminar Presentation</a:t>
            </a:r>
          </a:p>
          <a:p>
            <a:r>
              <a:t>By: Your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Understand customer churn behavior</a:t>
            </a:r>
          </a:p>
          <a:p>
            <a:r>
              <a:t>- Identify important churn factors</a:t>
            </a:r>
          </a:p>
          <a:p>
            <a:r>
              <a:t>- Balance dataset for fair predictions</a:t>
            </a:r>
          </a:p>
          <a:p>
            <a:r>
              <a:t>- Build a machine learning model to predict churn</a:t>
            </a:r>
          </a:p>
          <a:p>
            <a:r>
              <a:t>- Provide business insights for retention strategies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Techniques Applied – 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Cleaning (handling missing values)</a:t>
            </a:r>
          </a:p>
          <a:p>
            <a:r>
              <a:t>- Data Transformation (encoding categorical variables)</a:t>
            </a:r>
          </a:p>
          <a:p>
            <a:r>
              <a:t>- Univariate Analysis (Churn distribution, tenure, monthly charges)</a:t>
            </a:r>
          </a:p>
          <a:p>
            <a:r>
              <a:t>- Bivariate Analysis (Contract type vs Churn, Internet service vs Churn)</a:t>
            </a:r>
          </a:p>
          <a:p>
            <a:r>
              <a:t>- Correlation Analysis for numerical features</a:t>
            </a:r>
          </a:p>
          <a:p>
            <a:r>
              <a:t>- Visualizations: bar charts, pie charts, histograms, heatmaps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Imbalanced dataset (more 'No' churn than 'Yes')</a:t>
            </a:r>
          </a:p>
          <a:p>
            <a:r>
              <a:t>- Missing values in TotalCharges</a:t>
            </a:r>
          </a:p>
          <a:p>
            <a:r>
              <a:t>- Converting categorical features into numerical form</a:t>
            </a:r>
          </a:p>
          <a:p>
            <a:r>
              <a:t>- Selecting important features</a:t>
            </a:r>
          </a:p>
          <a:p>
            <a:r>
              <a:t>- Avoiding model overfitting while keeping good accuracy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Techniques Applied –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Applied SMOTE for class imbalance</a:t>
            </a:r>
          </a:p>
          <a:p>
            <a:r>
              <a:t>- Train-test split for model validation</a:t>
            </a:r>
          </a:p>
          <a:p>
            <a:r>
              <a:t>- Random Forest Classifier for churn prediction</a:t>
            </a:r>
          </a:p>
          <a:p>
            <a:r>
              <a:t>- Evaluation using Confusion Matrix, Accuracy, Precision, Recall, F1-Score</a:t>
            </a:r>
          </a:p>
          <a:p>
            <a:r>
              <a:t>- Feature importance analysis to identify key churn drivers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Gained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Month-to-month contract customers are more likely to churn</a:t>
            </a:r>
          </a:p>
          <a:p>
            <a:r>
              <a:t>- Higher monthly charges increase churn probability</a:t>
            </a:r>
          </a:p>
          <a:p>
            <a:r>
              <a:t>- Customers with longer tenure are more loyal</a:t>
            </a:r>
          </a:p>
          <a:p>
            <a:r>
              <a:t>- Internet service type influences churn rates</a:t>
            </a:r>
          </a:p>
          <a:p>
            <a:r>
              <a:t>- Feature importance shows tenure, contract type, and charges are critical factors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Implementation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Deploy churn prediction as a business tool</a:t>
            </a:r>
          </a:p>
          <a:p>
            <a:r>
              <a:t>- Build a dashboard for churn monitoring and alerts</a:t>
            </a:r>
          </a:p>
          <a:p>
            <a:r>
              <a:t>- Real-time churn risk detection during customer interactions</a:t>
            </a:r>
          </a:p>
          <a:p>
            <a:r>
              <a:t>- Integrate model insights with CRM systems</a:t>
            </a:r>
          </a:p>
          <a:p>
            <a:r>
              <a:t>- Use results to design targeted retention offers</a:t>
            </a:r>
          </a:p>
          <a:p>
            <a:r>
              <a:t>- Explore advanced models (XGBoost, LightGBM, Neural Networks)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Reduce customer loss through proactive strategies</a:t>
            </a:r>
          </a:p>
          <a:p>
            <a:r>
              <a:t>- Increase customer lifetime value</a:t>
            </a:r>
          </a:p>
          <a:p>
            <a:r>
              <a:t>- Improve customer satisfaction with personalized offers</a:t>
            </a:r>
          </a:p>
          <a:p>
            <a:r>
              <a:t>- Optimize marketing costs by focusing on high-risk groups</a:t>
            </a:r>
          </a:p>
          <a:p>
            <a:r>
              <a:t>- Support decision-making with data-driven insights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EDA revealed key patterns behind churn</a:t>
            </a:r>
          </a:p>
          <a:p>
            <a:r>
              <a:t>- SMOTE balanced the dataset for fairer predictions</a:t>
            </a:r>
          </a:p>
          <a:p>
            <a:r>
              <a:t>- Random Forest provided reliable churn prediction</a:t>
            </a:r>
          </a:p>
          <a:p>
            <a:r>
              <a:t>- Insights can guide customer retention strategies</a:t>
            </a:r>
          </a:p>
          <a:p>
            <a:r>
              <a:t>- Future improvements include real-time prediction and advanced ML models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