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272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3756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1185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6080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04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710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48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296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005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9863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5081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27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3384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829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365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099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303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77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600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746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335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4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775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410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707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Moses 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30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425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174570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466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150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4994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265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173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735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774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70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06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2024-09-11T02:47:56Z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