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36" d="100"/>
          <a:sy n="1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63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069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9524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0310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383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3746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3248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77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731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9057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9905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9267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520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7980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8325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3590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9052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56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3537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5497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1986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877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730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2028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4631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veen kumaKumar 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NO:3122118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/22bcomca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DEPARTMENT:B.COM(COMPUTER APPLICATION)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5317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990600" y="1375550"/>
            <a:ext cx="7543800" cy="443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647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4868926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990600" y="1447800"/>
            <a:ext cx="8382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7925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98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711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423709" y="3902362"/>
            <a:ext cx="7153275" cy="2200273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16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533400" y="1695450"/>
            <a:ext cx="7924800" cy="3348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3695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8" name="矩形"/>
          <p:cNvSpPr>
            <a:spLocks/>
          </p:cNvSpPr>
          <p:nvPr/>
        </p:nvSpPr>
        <p:spPr>
          <a:xfrm rot="0">
            <a:off x="609600" y="1526410"/>
            <a:ext cx="822960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476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909330" y="2209800"/>
            <a:ext cx="8534399" cy="4257673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49" name="矩形"/>
          <p:cNvSpPr>
            <a:spLocks/>
          </p:cNvSpPr>
          <p:nvPr/>
        </p:nvSpPr>
        <p:spPr>
          <a:xfrm rot="0">
            <a:off x="3124200" y="2514600"/>
            <a:ext cx="8001000" cy="3339466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316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447800" y="1612490"/>
            <a:ext cx="7086600" cy="3949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13962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981200" y="1923865"/>
            <a:ext cx="8534019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27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220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2024-09-10T02:04:26Z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