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8"/>
  </p:notesMasterIdLst>
  <p:sldIdLst>
    <p:sldId id="256" r:id="rId2"/>
    <p:sldId id="261" r:id="rId3"/>
    <p:sldId id="262" r:id="rId4"/>
    <p:sldId id="259" r:id="rId5"/>
    <p:sldId id="266" r:id="rId6"/>
    <p:sldId id="267" r:id="rId7"/>
  </p:sldIdLst>
  <p:sldSz cx="9144000" cy="5143500" type="screen16x9"/>
  <p:notesSz cx="6858000" cy="9144000"/>
  <p:embeddedFontLst>
    <p:embeddedFont>
      <p:font typeface="Catamaran" panose="020B0604020202020204" charset="0"/>
      <p:regular r:id="rId9"/>
      <p:bold r:id="rId10"/>
    </p:embeddedFont>
    <p:embeddedFont>
      <p:font typeface="Fjalla One" panose="020B0604020202020204" charset="0"/>
      <p:regular r:id="rId11"/>
    </p:embeddedFont>
    <p:embeddedFont>
      <p:font typeface="Roboto" panose="020000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2E2FA0-C85B-4104-B570-E1D921A6D879}">
  <a:tblStyle styleId="{D82E2FA0-C85B-4104-B570-E1D921A6D87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34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727d3be302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727d3be302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727d3be30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727d3be30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3511fa6ba_0_15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3511fa6ba_0_15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83511fa6ba_0_156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83511fa6ba_0_156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50650" y="-34075"/>
            <a:ext cx="3192000" cy="523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30700" y="504850"/>
            <a:ext cx="2535600" cy="24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5200"/>
              <a:buNone/>
              <a:defRPr sz="5200">
                <a:solidFill>
                  <a:srgbClr val="E06666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5200"/>
              <a:buNone/>
              <a:defRPr sz="5200">
                <a:solidFill>
                  <a:srgbClr val="E06666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5200"/>
              <a:buNone/>
              <a:defRPr sz="5200">
                <a:solidFill>
                  <a:srgbClr val="E06666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5200"/>
              <a:buNone/>
              <a:defRPr sz="5200">
                <a:solidFill>
                  <a:srgbClr val="E06666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5200"/>
              <a:buNone/>
              <a:defRPr sz="5200">
                <a:solidFill>
                  <a:srgbClr val="E06666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5200"/>
              <a:buNone/>
              <a:defRPr sz="5200">
                <a:solidFill>
                  <a:srgbClr val="E06666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5200"/>
              <a:buNone/>
              <a:defRPr sz="5200">
                <a:solidFill>
                  <a:srgbClr val="E06666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5200"/>
              <a:buNone/>
              <a:defRPr sz="5200">
                <a:solidFill>
                  <a:srgbClr val="E06666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5200"/>
              <a:buNone/>
              <a:defRPr sz="5200">
                <a:solidFill>
                  <a:srgbClr val="E06666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267825" y="3451788"/>
            <a:ext cx="1598400" cy="12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None/>
              <a:defRPr>
                <a:solidFill>
                  <a:srgbClr val="E0666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858193" y="3857651"/>
            <a:ext cx="1285800" cy="128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858193" y="1285901"/>
            <a:ext cx="1285800" cy="1285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6572226" y="26"/>
            <a:ext cx="1285800" cy="128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SECTION_TITLE_AND_DESCRIPTION_2">
    <p:bg>
      <p:bgPr>
        <a:solidFill>
          <a:schemeClr val="dk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/>
          <p:nvPr/>
        </p:nvSpPr>
        <p:spPr>
          <a:xfrm>
            <a:off x="-76025" y="1740450"/>
            <a:ext cx="3784500" cy="3402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31"/>
          <p:cNvSpPr/>
          <p:nvPr/>
        </p:nvSpPr>
        <p:spPr>
          <a:xfrm>
            <a:off x="-72449" y="3857701"/>
            <a:ext cx="1285800" cy="1285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31"/>
          <p:cNvSpPr/>
          <p:nvPr/>
        </p:nvSpPr>
        <p:spPr>
          <a:xfrm>
            <a:off x="7858201" y="1"/>
            <a:ext cx="1285800" cy="128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925925" y="2367075"/>
            <a:ext cx="45303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925925" y="3203450"/>
            <a:ext cx="3126600" cy="7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925927" y="1205950"/>
            <a:ext cx="3008100" cy="10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/>
          <p:nvPr/>
        </p:nvSpPr>
        <p:spPr>
          <a:xfrm>
            <a:off x="5286600" y="1"/>
            <a:ext cx="3857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7858193" y="1"/>
            <a:ext cx="1285800" cy="128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6572393" y="1285801"/>
            <a:ext cx="1285800" cy="128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5207175" y="3857700"/>
            <a:ext cx="1365300" cy="128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2714993" y="1"/>
            <a:ext cx="1285800" cy="1285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311700" y="450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/>
          <p:nvPr/>
        </p:nvSpPr>
        <p:spPr>
          <a:xfrm>
            <a:off x="-82700" y="3099425"/>
            <a:ext cx="9289500" cy="2101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7858201" y="1"/>
            <a:ext cx="1285800" cy="128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6"/>
          <p:cNvSpPr/>
          <p:nvPr/>
        </p:nvSpPr>
        <p:spPr>
          <a:xfrm>
            <a:off x="1285801" y="1"/>
            <a:ext cx="1285800" cy="128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subTitle" idx="1"/>
          </p:nvPr>
        </p:nvSpPr>
        <p:spPr>
          <a:xfrm>
            <a:off x="961975" y="1516200"/>
            <a:ext cx="2358600" cy="7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2"/>
          </p:nvPr>
        </p:nvSpPr>
        <p:spPr>
          <a:xfrm>
            <a:off x="961975" y="2294700"/>
            <a:ext cx="3213600" cy="22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311700" y="450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/>
          <p:nvPr/>
        </p:nvSpPr>
        <p:spPr>
          <a:xfrm>
            <a:off x="6572400" y="1285800"/>
            <a:ext cx="1285800" cy="1358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9"/>
          <p:cNvSpPr/>
          <p:nvPr/>
        </p:nvSpPr>
        <p:spPr>
          <a:xfrm>
            <a:off x="7858201" y="1"/>
            <a:ext cx="1285800" cy="128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9"/>
          <p:cNvSpPr/>
          <p:nvPr/>
        </p:nvSpPr>
        <p:spPr>
          <a:xfrm>
            <a:off x="5196600" y="2644200"/>
            <a:ext cx="1375800" cy="128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9"/>
          <p:cNvSpPr/>
          <p:nvPr/>
        </p:nvSpPr>
        <p:spPr>
          <a:xfrm>
            <a:off x="7858201" y="3857401"/>
            <a:ext cx="1285800" cy="128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dk2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>
            <a:spLocks noGrp="1"/>
          </p:cNvSpPr>
          <p:nvPr>
            <p:ph type="title"/>
          </p:nvPr>
        </p:nvSpPr>
        <p:spPr>
          <a:xfrm>
            <a:off x="311700" y="450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0"/>
          <p:cNvSpPr/>
          <p:nvPr/>
        </p:nvSpPr>
        <p:spPr>
          <a:xfrm>
            <a:off x="-82700" y="3099425"/>
            <a:ext cx="9289500" cy="210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0"/>
          <p:cNvSpPr/>
          <p:nvPr/>
        </p:nvSpPr>
        <p:spPr>
          <a:xfrm>
            <a:off x="7858201" y="1"/>
            <a:ext cx="1285800" cy="1285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0"/>
          <p:cNvSpPr/>
          <p:nvPr/>
        </p:nvSpPr>
        <p:spPr>
          <a:xfrm>
            <a:off x="1285801" y="1"/>
            <a:ext cx="1285800" cy="1285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SECTION_HEADER_1_1">
    <p:bg>
      <p:bgPr>
        <a:solidFill>
          <a:schemeClr val="dk2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AND_TWO_COLUMNS_1_1">
    <p:bg>
      <p:bgPr>
        <a:solidFill>
          <a:schemeClr val="dk1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ONLY_1">
    <p:bg>
      <p:bgPr>
        <a:solidFill>
          <a:schemeClr val="dk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/>
          <p:nvPr/>
        </p:nvSpPr>
        <p:spPr>
          <a:xfrm>
            <a:off x="-82700" y="3099425"/>
            <a:ext cx="9289500" cy="2101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tamaran"/>
              <a:buChar char="●"/>
              <a:defRPr sz="18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Char char="○"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Char char="■"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Char char="●"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Char char="○"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Char char="■"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Char char="●"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Char char="○"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Catamaran"/>
              <a:buChar char="■"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6" r:id="rId5"/>
    <p:sldLayoutId id="2147483658" r:id="rId6"/>
    <p:sldLayoutId id="2147483674" r:id="rId7"/>
    <p:sldLayoutId id="2147483675" r:id="rId8"/>
    <p:sldLayoutId id="2147483676" r:id="rId9"/>
    <p:sldLayoutId id="214748367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>
            <a:spLocks noGrp="1"/>
          </p:cNvSpPr>
          <p:nvPr>
            <p:ph type="ctrTitle"/>
          </p:nvPr>
        </p:nvSpPr>
        <p:spPr>
          <a:xfrm>
            <a:off x="330700" y="504850"/>
            <a:ext cx="2535600" cy="24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Parkade </a:t>
            </a:r>
            <a:br>
              <a:rPr lang="en" dirty="0"/>
            </a:br>
            <a:r>
              <a:rPr lang="en" dirty="0"/>
              <a:t>System </a:t>
            </a:r>
            <a:endParaRPr dirty="0"/>
          </a:p>
        </p:txBody>
      </p:sp>
      <p:sp>
        <p:nvSpPr>
          <p:cNvPr id="189" name="Google Shape;189;p34"/>
          <p:cNvSpPr txBox="1">
            <a:spLocks noGrp="1"/>
          </p:cNvSpPr>
          <p:nvPr>
            <p:ph type="subTitle" idx="1"/>
          </p:nvPr>
        </p:nvSpPr>
        <p:spPr>
          <a:xfrm>
            <a:off x="83713" y="3696236"/>
            <a:ext cx="3012954" cy="10551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2031008 – </a:t>
            </a:r>
            <a:r>
              <a:rPr lang="en-US" dirty="0" err="1"/>
              <a:t>Aswath</a:t>
            </a:r>
            <a:r>
              <a:rPr lang="en-US" dirty="0"/>
              <a:t> A 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2031033 – Praveen kumar M</a:t>
            </a:r>
            <a:endParaRPr dirty="0"/>
          </a:p>
        </p:txBody>
      </p:sp>
      <p:sp>
        <p:nvSpPr>
          <p:cNvPr id="190" name="Google Shape;190;p34"/>
          <p:cNvSpPr/>
          <p:nvPr/>
        </p:nvSpPr>
        <p:spPr>
          <a:xfrm>
            <a:off x="7858193" y="3857651"/>
            <a:ext cx="1285800" cy="128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34"/>
          <p:cNvSpPr/>
          <p:nvPr/>
        </p:nvSpPr>
        <p:spPr>
          <a:xfrm>
            <a:off x="7858193" y="1285901"/>
            <a:ext cx="1285800" cy="1285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34"/>
          <p:cNvSpPr/>
          <p:nvPr/>
        </p:nvSpPr>
        <p:spPr>
          <a:xfrm>
            <a:off x="6572226" y="26"/>
            <a:ext cx="1285800" cy="128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8" name="Picture 4" descr="Parking Lot Stock Illustrations – 7,122 Parking Lot Stock Illustrations,  Vectors &amp;amp; Clipart - Dreamstime">
            <a:extLst>
              <a:ext uri="{FF2B5EF4-FFF2-40B4-BE49-F238E27FC236}">
                <a16:creationId xmlns:a16="http://schemas.microsoft.com/office/drawing/2014/main" id="{B4A55F2C-6AB5-4CCC-A468-CB4D49731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444" y="0"/>
            <a:ext cx="600155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9"/>
          <p:cNvSpPr txBox="1">
            <a:spLocks noGrp="1"/>
          </p:cNvSpPr>
          <p:nvPr>
            <p:ph type="title"/>
          </p:nvPr>
        </p:nvSpPr>
        <p:spPr>
          <a:xfrm>
            <a:off x="472686" y="450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a Normal Parking lot</a:t>
            </a:r>
            <a:endParaRPr dirty="0"/>
          </a:p>
        </p:txBody>
      </p:sp>
      <p:sp>
        <p:nvSpPr>
          <p:cNvPr id="236" name="Google Shape;236;p39"/>
          <p:cNvSpPr txBox="1">
            <a:spLocks noGrp="1"/>
          </p:cNvSpPr>
          <p:nvPr>
            <p:ph type="subTitle" idx="4294967295"/>
          </p:nvPr>
        </p:nvSpPr>
        <p:spPr>
          <a:xfrm>
            <a:off x="687049" y="3397025"/>
            <a:ext cx="21828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dirty="0">
                <a:solidFill>
                  <a:schemeClr val="dk1"/>
                </a:solidFill>
              </a:rPr>
              <a:t>Display Slots available on Parking lot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238" name="Google Shape;238;p39"/>
          <p:cNvSpPr txBox="1">
            <a:spLocks noGrp="1"/>
          </p:cNvSpPr>
          <p:nvPr>
            <p:ph type="subTitle" idx="4294967295"/>
          </p:nvPr>
        </p:nvSpPr>
        <p:spPr>
          <a:xfrm>
            <a:off x="3570449" y="3397025"/>
            <a:ext cx="20031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Park their vehicles in the parking lot.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239" name="Google Shape;239;p39"/>
          <p:cNvSpPr txBox="1">
            <a:spLocks noGrp="1"/>
          </p:cNvSpPr>
          <p:nvPr>
            <p:ph type="title" idx="4294967295"/>
          </p:nvPr>
        </p:nvSpPr>
        <p:spPr>
          <a:xfrm>
            <a:off x="3570449" y="2007797"/>
            <a:ext cx="2003100" cy="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240" name="Google Shape;240;p39"/>
          <p:cNvSpPr txBox="1">
            <a:spLocks noGrp="1"/>
          </p:cNvSpPr>
          <p:nvPr>
            <p:ph type="subTitle" idx="4294967295"/>
          </p:nvPr>
        </p:nvSpPr>
        <p:spPr>
          <a:xfrm>
            <a:off x="6274149" y="3397025"/>
            <a:ext cx="20031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Remove Vehicles from parking lot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242" name="Google Shape;242;p39"/>
          <p:cNvSpPr/>
          <p:nvPr/>
        </p:nvSpPr>
        <p:spPr>
          <a:xfrm>
            <a:off x="1607899" y="2704300"/>
            <a:ext cx="520800" cy="5208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097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1</a:t>
            </a:r>
            <a:endParaRPr sz="1800"/>
          </a:p>
        </p:txBody>
      </p:sp>
      <p:sp>
        <p:nvSpPr>
          <p:cNvPr id="243" name="Google Shape;243;p39"/>
          <p:cNvSpPr/>
          <p:nvPr/>
        </p:nvSpPr>
        <p:spPr>
          <a:xfrm>
            <a:off x="4311599" y="2704300"/>
            <a:ext cx="520800" cy="5208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097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2</a:t>
            </a:r>
            <a:endParaRPr/>
          </a:p>
        </p:txBody>
      </p:sp>
      <p:sp>
        <p:nvSpPr>
          <p:cNvPr id="244" name="Google Shape;244;p39"/>
          <p:cNvSpPr/>
          <p:nvPr/>
        </p:nvSpPr>
        <p:spPr>
          <a:xfrm>
            <a:off x="7015299" y="2704300"/>
            <a:ext cx="520800" cy="5208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097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3</a:t>
            </a:r>
            <a:endParaRPr/>
          </a:p>
        </p:txBody>
      </p:sp>
      <p:cxnSp>
        <p:nvCxnSpPr>
          <p:cNvPr id="245" name="Google Shape;245;p39"/>
          <p:cNvCxnSpPr>
            <a:stCxn id="242" idx="6"/>
            <a:endCxn id="243" idx="2"/>
          </p:cNvCxnSpPr>
          <p:nvPr/>
        </p:nvCxnSpPr>
        <p:spPr>
          <a:xfrm>
            <a:off x="2128699" y="2964700"/>
            <a:ext cx="21828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" name="Google Shape;246;p39"/>
          <p:cNvCxnSpPr>
            <a:stCxn id="243" idx="6"/>
            <a:endCxn id="244" idx="2"/>
          </p:cNvCxnSpPr>
          <p:nvPr/>
        </p:nvCxnSpPr>
        <p:spPr>
          <a:xfrm>
            <a:off x="4832399" y="2964700"/>
            <a:ext cx="21828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7" name="Google Shape;247;p39"/>
          <p:cNvCxnSpPr>
            <a:stCxn id="244" idx="6"/>
          </p:cNvCxnSpPr>
          <p:nvPr/>
        </p:nvCxnSpPr>
        <p:spPr>
          <a:xfrm>
            <a:off x="7536099" y="2964700"/>
            <a:ext cx="1675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0"/>
          <p:cNvSpPr txBox="1">
            <a:spLocks noGrp="1"/>
          </p:cNvSpPr>
          <p:nvPr>
            <p:ph type="title"/>
          </p:nvPr>
        </p:nvSpPr>
        <p:spPr>
          <a:xfrm>
            <a:off x="772849" y="44438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Actually a Parking Lot Need</a:t>
            </a:r>
            <a:endParaRPr dirty="0"/>
          </a:p>
        </p:txBody>
      </p:sp>
      <p:sp>
        <p:nvSpPr>
          <p:cNvPr id="253" name="Google Shape;253;p40"/>
          <p:cNvSpPr txBox="1">
            <a:spLocks noGrp="1"/>
          </p:cNvSpPr>
          <p:nvPr>
            <p:ph type="subTitle" idx="4294967295"/>
          </p:nvPr>
        </p:nvSpPr>
        <p:spPr>
          <a:xfrm>
            <a:off x="687049" y="3397024"/>
            <a:ext cx="2182800" cy="10397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b="0" i="0" dirty="0">
                <a:solidFill>
                  <a:schemeClr val="bg2"/>
                </a:solidFill>
                <a:effectLst/>
                <a:latin typeface="Roboto" panose="02000000000000000000" pitchFamily="2" charset="0"/>
              </a:rPr>
              <a:t>Information about the car to keep track of it with Number Plate 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255" name="Google Shape;255;p40"/>
          <p:cNvSpPr txBox="1">
            <a:spLocks noGrp="1"/>
          </p:cNvSpPr>
          <p:nvPr>
            <p:ph type="subTitle" idx="4294967295"/>
          </p:nvPr>
        </p:nvSpPr>
        <p:spPr>
          <a:xfrm>
            <a:off x="3545295" y="3397024"/>
            <a:ext cx="2314591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b="0" i="0" dirty="0">
                <a:solidFill>
                  <a:schemeClr val="bg2"/>
                </a:solidFill>
                <a:effectLst/>
                <a:latin typeface="Roboto" panose="02000000000000000000" pitchFamily="2" charset="0"/>
              </a:rPr>
              <a:t>Show the current Vehicles on the parking lot</a:t>
            </a:r>
            <a:endParaRPr sz="1600" dirty="0">
              <a:solidFill>
                <a:schemeClr val="bg2"/>
              </a:solidFill>
            </a:endParaRPr>
          </a:p>
        </p:txBody>
      </p:sp>
      <p:sp>
        <p:nvSpPr>
          <p:cNvPr id="257" name="Google Shape;257;p40"/>
          <p:cNvSpPr txBox="1">
            <a:spLocks noGrp="1"/>
          </p:cNvSpPr>
          <p:nvPr>
            <p:ph type="subTitle" idx="4294967295"/>
          </p:nvPr>
        </p:nvSpPr>
        <p:spPr>
          <a:xfrm>
            <a:off x="6274149" y="3397025"/>
            <a:ext cx="20031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dirty="0"/>
              <a:t>Bills the Customer</a:t>
            </a:r>
          </a:p>
        </p:txBody>
      </p:sp>
      <p:sp>
        <p:nvSpPr>
          <p:cNvPr id="259" name="Google Shape;259;p40"/>
          <p:cNvSpPr/>
          <p:nvPr/>
        </p:nvSpPr>
        <p:spPr>
          <a:xfrm>
            <a:off x="1607899" y="2704300"/>
            <a:ext cx="520800" cy="5208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097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rPr>
              <a:t>4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60" name="Google Shape;260;p40"/>
          <p:cNvSpPr/>
          <p:nvPr/>
        </p:nvSpPr>
        <p:spPr>
          <a:xfrm>
            <a:off x="4311599" y="2704300"/>
            <a:ext cx="520800" cy="5208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097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rPr>
              <a:t>5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61" name="Google Shape;261;p40"/>
          <p:cNvSpPr/>
          <p:nvPr/>
        </p:nvSpPr>
        <p:spPr>
          <a:xfrm>
            <a:off x="7015299" y="2704300"/>
            <a:ext cx="520800" cy="5208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097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rPr>
              <a:t>6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62" name="Google Shape;262;p40"/>
          <p:cNvCxnSpPr>
            <a:stCxn id="259" idx="6"/>
            <a:endCxn id="260" idx="2"/>
          </p:cNvCxnSpPr>
          <p:nvPr/>
        </p:nvCxnSpPr>
        <p:spPr>
          <a:xfrm>
            <a:off x="2128699" y="2964700"/>
            <a:ext cx="21828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3" name="Google Shape;263;p40"/>
          <p:cNvCxnSpPr>
            <a:stCxn id="260" idx="6"/>
            <a:endCxn id="261" idx="2"/>
          </p:cNvCxnSpPr>
          <p:nvPr/>
        </p:nvCxnSpPr>
        <p:spPr>
          <a:xfrm>
            <a:off x="4832399" y="2964700"/>
            <a:ext cx="21828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4" name="Google Shape;264;p40"/>
          <p:cNvCxnSpPr/>
          <p:nvPr/>
        </p:nvCxnSpPr>
        <p:spPr>
          <a:xfrm rot="10800000">
            <a:off x="-62201" y="2964700"/>
            <a:ext cx="1670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7"/>
          <p:cNvSpPr txBox="1">
            <a:spLocks noGrp="1"/>
          </p:cNvSpPr>
          <p:nvPr>
            <p:ph type="title"/>
          </p:nvPr>
        </p:nvSpPr>
        <p:spPr>
          <a:xfrm>
            <a:off x="77273" y="2016939"/>
            <a:ext cx="4805842" cy="15475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Project’s </a:t>
            </a:r>
            <a:br>
              <a:rPr lang="en" sz="4400" dirty="0"/>
            </a:br>
            <a:r>
              <a:rPr lang="en" sz="4400" dirty="0"/>
              <a:t>Description</a:t>
            </a:r>
            <a:endParaRPr sz="4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4"/>
          <p:cNvSpPr txBox="1">
            <a:spLocks noGrp="1"/>
          </p:cNvSpPr>
          <p:nvPr>
            <p:ph type="subTitle" idx="1"/>
          </p:nvPr>
        </p:nvSpPr>
        <p:spPr>
          <a:xfrm>
            <a:off x="511213" y="1070459"/>
            <a:ext cx="2358600" cy="7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is what we do</a:t>
            </a:r>
            <a:endParaRPr dirty="0"/>
          </a:p>
        </p:txBody>
      </p:sp>
      <p:sp>
        <p:nvSpPr>
          <p:cNvPr id="306" name="Google Shape;306;p44"/>
          <p:cNvSpPr txBox="1">
            <a:spLocks noGrp="1"/>
          </p:cNvSpPr>
          <p:nvPr>
            <p:ph type="body" idx="2"/>
          </p:nvPr>
        </p:nvSpPr>
        <p:spPr>
          <a:xfrm>
            <a:off x="961975" y="1946969"/>
            <a:ext cx="4041467" cy="2397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b="0" i="0" dirty="0">
                <a:solidFill>
                  <a:schemeClr val="bg2"/>
                </a:solidFill>
                <a:effectLst/>
                <a:latin typeface="Roboto" panose="02000000000000000000" pitchFamily="2" charset="0"/>
              </a:rPr>
              <a:t>Customers can park their Vehicle if there is any spots available.</a:t>
            </a:r>
            <a:endParaRPr lang="en-US" dirty="0">
              <a:solidFill>
                <a:schemeClr val="bg2"/>
              </a:solidFill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 b="0" i="0" dirty="0">
                <a:solidFill>
                  <a:schemeClr val="bg2"/>
                </a:solidFill>
                <a:effectLst/>
                <a:latin typeface="Roboto" panose="02000000000000000000" pitchFamily="2" charset="0"/>
              </a:rPr>
              <a:t>Customers will be asked to pay when they leave the parking lot.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 b="0" i="0" dirty="0">
                <a:solidFill>
                  <a:schemeClr val="bg2"/>
                </a:solidFill>
                <a:effectLst/>
                <a:latin typeface="Roboto" panose="02000000000000000000" pitchFamily="2" charset="0"/>
              </a:rPr>
              <a:t>Parking lot can see what Vehicle are currently parked and how many spaces are available there.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bg2"/>
                </a:solidFill>
                <a:latin typeface="Roboto" panose="02000000000000000000" pitchFamily="2" charset="0"/>
              </a:rPr>
              <a:t>According to the type of Vehicle the space is allocated. </a:t>
            </a:r>
            <a:endParaRPr lang="en-US" b="0" i="0" dirty="0">
              <a:solidFill>
                <a:schemeClr val="bg2"/>
              </a:solidFill>
              <a:effectLst/>
              <a:latin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d Super Greeting 3d Graphic With Fastest Thank You Symbol On A Race Car  Stock Photo, Picture And Royalty Free Image. Image 21436526.">
            <a:extLst>
              <a:ext uri="{FF2B5EF4-FFF2-40B4-BE49-F238E27FC236}">
                <a16:creationId xmlns:a16="http://schemas.microsoft.com/office/drawing/2014/main" id="{ADEFCF32-52D9-4269-A1DE-645C8270D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8113852"/>
      </p:ext>
    </p:extLst>
  </p:cSld>
  <p:clrMapOvr>
    <a:masterClrMapping/>
  </p:clrMapOvr>
</p:sld>
</file>

<file path=ppt/theme/theme1.xml><?xml version="1.0" encoding="utf-8"?>
<a:theme xmlns:a="http://schemas.openxmlformats.org/drawingml/2006/main" name="Car Rental by Slidesgo">
  <a:themeElements>
    <a:clrScheme name="Simple Light">
      <a:dk1>
        <a:srgbClr val="0C343D"/>
      </a:dk1>
      <a:lt1>
        <a:srgbClr val="FFFFFF"/>
      </a:lt1>
      <a:dk2>
        <a:srgbClr val="E06666"/>
      </a:dk2>
      <a:lt2>
        <a:srgbClr val="E69E9E"/>
      </a:lt2>
      <a:accent1>
        <a:srgbClr val="0C343D"/>
      </a:accent1>
      <a:accent2>
        <a:srgbClr val="E06666"/>
      </a:accent2>
      <a:accent3>
        <a:srgbClr val="E69E9E"/>
      </a:accent3>
      <a:accent4>
        <a:srgbClr val="F14747"/>
      </a:accent4>
      <a:accent5>
        <a:srgbClr val="40656D"/>
      </a:accent5>
      <a:accent6>
        <a:srgbClr val="01191F"/>
      </a:accent6>
      <a:hlink>
        <a:srgbClr val="E066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133</Words>
  <Application>Microsoft Office PowerPoint</Application>
  <PresentationFormat>On-screen Show (16:9)</PresentationFormat>
  <Paragraphs>23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Fjalla One</vt:lpstr>
      <vt:lpstr>Catamaran</vt:lpstr>
      <vt:lpstr>Roboto</vt:lpstr>
      <vt:lpstr>Arial</vt:lpstr>
      <vt:lpstr>Car Rental by Slidesgo</vt:lpstr>
      <vt:lpstr>Parkade  System </vt:lpstr>
      <vt:lpstr>In a Normal Parking lot</vt:lpstr>
      <vt:lpstr>What Actually a Parking Lot Need</vt:lpstr>
      <vt:lpstr>Project’s  Description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Parkade  System </dc:title>
  <dc:creator>Praveen kumar</dc:creator>
  <cp:lastModifiedBy>Praveen Kumar</cp:lastModifiedBy>
  <cp:revision>1</cp:revision>
  <dcterms:modified xsi:type="dcterms:W3CDTF">2021-12-20T17:28:16Z</dcterms:modified>
</cp:coreProperties>
</file>