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225041"/>
          </a:xfrm>
          <a:prstGeom prst="rect"/>
          <a:noFill/>
        </p:spPr>
        <p:txBody>
          <a:bodyPr rtlCol="0" wrap="square">
            <a:spAutoFit/>
          </a:bodyPr>
          <a:p>
            <a:r>
              <a:rPr dirty="0" sz="2400" lang="en-US"/>
              <a:t>STUDENT NAME:</a:t>
            </a:r>
            <a:r>
              <a:rPr dirty="0" sz="2400" lang="en-IN"/>
              <a:t> </a:t>
            </a:r>
            <a:r>
              <a:rPr dirty="0" sz="2400" lang="en-US"/>
              <a:t>PRAVEEN</a:t>
            </a:r>
            <a:r>
              <a:rPr dirty="0" sz="2400" lang="en-US"/>
              <a:t> </a:t>
            </a:r>
            <a:r>
              <a:rPr dirty="0" sz="2400" lang="en-US"/>
              <a:t>K</a:t>
            </a:r>
            <a:r>
              <a:rPr dirty="0" sz="2400" lang="en-US"/>
              <a:t>U</a:t>
            </a:r>
            <a:r>
              <a:rPr dirty="0" sz="2400" lang="en-US"/>
              <a:t>M</a:t>
            </a:r>
            <a:r>
              <a:rPr dirty="0" sz="2400" lang="en-US"/>
              <a:t>A</a:t>
            </a:r>
            <a:r>
              <a:rPr dirty="0" sz="2400" lang="en-US"/>
              <a:t>R</a:t>
            </a:r>
            <a:r>
              <a:rPr dirty="0" sz="2400" lang="en-US"/>
              <a:t>.</a:t>
            </a:r>
            <a:r>
              <a:rPr dirty="0" sz="2400" lang="en-US"/>
              <a:t>S</a:t>
            </a:r>
            <a:endParaRPr altLang="en-US" lang="zh-CN"/>
          </a:p>
          <a:p>
            <a:r>
              <a:rPr dirty="0" sz="2400" lang="en-US"/>
              <a:t>REGISTER NO:  122201</a:t>
            </a:r>
            <a:r>
              <a:rPr dirty="0" sz="2400" lang="en-US"/>
              <a:t>5</a:t>
            </a:r>
            <a:r>
              <a:rPr dirty="0" sz="2400" lang="en-US"/>
              <a:t>3</a:t>
            </a:r>
            <a:r>
              <a:rPr dirty="0" sz="2400" lang="en-US"/>
              <a:t>8</a:t>
            </a:r>
            <a:endParaRPr altLang="en-US" lang="zh-CN"/>
          </a:p>
          <a:p>
            <a:r>
              <a:rPr dirty="0" sz="2400" lang="en-US"/>
              <a:t>DEPARTMENT:</a:t>
            </a:r>
            <a:r>
              <a:rPr dirty="0" sz="2400" lang="en-IN"/>
              <a:t> B.COM </a:t>
            </a:r>
            <a:r>
              <a:rPr dirty="0" sz="2400" lang="en-US"/>
              <a:t>( C.S )</a:t>
            </a:r>
          </a:p>
          <a:p>
            <a:r>
              <a:rPr dirty="0" sz="2400" lang="en-US"/>
              <a:t>Email id: </a:t>
            </a:r>
            <a:r>
              <a:rPr dirty="0" sz="2400" lang="en-US"/>
              <a:t>p</a:t>
            </a:r>
            <a:r>
              <a:rPr dirty="0" sz="2400" lang="en-US"/>
              <a:t>r</a:t>
            </a:r>
            <a:r>
              <a:rPr dirty="0" sz="2400" lang="en-US"/>
              <a:t>a</a:t>
            </a:r>
            <a:r>
              <a:rPr dirty="0" sz="2400" lang="en-US"/>
              <a:t>v</a:t>
            </a:r>
            <a:r>
              <a:rPr dirty="0" sz="2400" lang="en-US"/>
              <a:t>e</a:t>
            </a:r>
            <a:r>
              <a:rPr dirty="0" sz="2400" lang="en-US"/>
              <a:t>e</a:t>
            </a:r>
            <a:r>
              <a:rPr dirty="0" sz="2400" lang="en-US"/>
              <a:t>n</a:t>
            </a:r>
            <a:r>
              <a:rPr dirty="0" sz="2400" lang="en-US"/>
              <a:t>s</a:t>
            </a:r>
            <a:r>
              <a:rPr dirty="0" sz="2400" lang="en-US"/>
              <a:t>p</a:t>
            </a:r>
            <a:r>
              <a:rPr dirty="0" sz="2400" lang="en-US"/>
              <a:t>1</a:t>
            </a:r>
            <a:r>
              <a:rPr dirty="0" sz="2400" lang="en-US"/>
              <a:t>9</a:t>
            </a:r>
            <a:r>
              <a:rPr dirty="0" sz="2400" lang="en-US"/>
              <a:t>0</a:t>
            </a:r>
            <a:r>
              <a:rPr dirty="0" sz="2400" lang="en-US"/>
              <a:t>7</a:t>
            </a:r>
            <a:r>
              <a:rPr dirty="0" sz="2400" lang="en-US"/>
              <a:t>@</a:t>
            </a:r>
            <a:r>
              <a:rPr dirty="0" sz="2400" lang="en-US"/>
              <a:t>g</a:t>
            </a:r>
            <a:r>
              <a:rPr dirty="0" sz="2400" lang="en-US"/>
              <a:t>m</a:t>
            </a:r>
            <a:r>
              <a:rPr dirty="0" sz="2400" lang="en-US"/>
              <a:t>a</a:t>
            </a:r>
            <a:r>
              <a:rPr dirty="0" sz="2400" lang="en-US"/>
              <a:t>i</a:t>
            </a:r>
            <a:r>
              <a:rPr dirty="0" sz="2400" lang="en-US"/>
              <a:t>l</a:t>
            </a:r>
            <a:r>
              <a:rPr dirty="0" sz="2400" lang="en-US"/>
              <a:t>.</a:t>
            </a:r>
            <a:r>
              <a:rPr dirty="0" sz="2400" lang="en-US"/>
              <a:t>c</a:t>
            </a:r>
            <a:r>
              <a:rPr dirty="0" sz="2400" lang="en-US"/>
              <a:t>o</a:t>
            </a:r>
            <a:r>
              <a:rPr dirty="0" sz="2400" lang="en-US"/>
              <a:t>m</a:t>
            </a:r>
            <a:endParaRPr altLang="en-US" lang="zh-CN"/>
          </a:p>
          <a:p>
            <a:r>
              <a:rPr dirty="0" sz="2400" lang="en-US"/>
              <a:t>Nm id:asunm13</a:t>
            </a:r>
            <a:r>
              <a:rPr dirty="0" sz="2400" lang="en-US"/>
              <a:t>1</a:t>
            </a:r>
            <a:r>
              <a:rPr dirty="0" sz="2400" lang="en-US"/>
              <a:t>9</a:t>
            </a:r>
            <a:r>
              <a:rPr dirty="0" sz="2400" lang="en-US"/>
              <a:t>1</a:t>
            </a:r>
            <a:r>
              <a:rPr dirty="0" sz="2400" lang="en-US"/>
              <a:t>2</a:t>
            </a:r>
            <a:r>
              <a:rPr dirty="0" sz="2400" lang="en-US"/>
              <a:t>2</a:t>
            </a:r>
            <a:r>
              <a:rPr dirty="0" sz="2400" lang="en-US"/>
              <a:t>2</a:t>
            </a:r>
            <a:r>
              <a:rPr dirty="0" sz="2400" lang="en-US"/>
              <a:t>0</a:t>
            </a:r>
            <a:r>
              <a:rPr dirty="0" sz="2400" lang="en-US"/>
              <a:t>1</a:t>
            </a:r>
            <a:r>
              <a:rPr dirty="0" sz="2400" lang="en-US"/>
              <a:t>5</a:t>
            </a:r>
            <a:r>
              <a:rPr dirty="0" sz="2400" lang="en-US"/>
              <a:t>3</a:t>
            </a:r>
            <a:r>
              <a:rPr dirty="0" sz="2400" lang="en-US"/>
              <a:t>8</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16147"/>
            <a:ext cx="5924167" cy="1477328"/>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2024-10-07T05:41:58Z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6e9a4b4d172d45e7a1de69d5c19c6806</vt:lpwstr>
  </property>
</Properties>
</file>