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9060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[Division Name] </a:t>
            </a:r>
            <a:r>
              <a:rPr lang="en-IN" dirty="0"/>
              <a:t>–</a:t>
            </a:r>
            <a:r>
              <a:rPr lang="en-US" dirty="0"/>
              <a:t> Praveenkumar S</a:t>
            </a:r>
            <a:r>
              <a:rPr dirty="0"/>
              <a:t>[</a:t>
            </a:r>
            <a:r>
              <a:rPr lang="en-IN" dirty="0"/>
              <a:t>Analyst</a:t>
            </a:r>
            <a:r>
              <a:rPr dirty="0"/>
              <a:t>]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686B4-4C70-391A-35B7-06F3555E7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4" y="983512"/>
            <a:ext cx="6738035" cy="40005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76469"/>
            <a:ext cx="8565600" cy="86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exploration is the first step of data analysis used to explore and visualize data to uncover insights from the start or patterns to dig deeper.</a:t>
            </a:r>
            <a:endParaRPr b="0" dirty="0">
              <a:solidFill>
                <a:schemeClr val="tx1"/>
              </a:solidFill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5041301" y="1818259"/>
            <a:ext cx="4134600" cy="255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Significance of performing an EDA: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Reduces the risk of imbalance distribution of the dataset by checking the skewness of a particular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High Correlation between multiple variables can lead to overfitting problem which can be checked using correlation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92929"/>
                </a:solidFill>
                <a:latin typeface="+mn-lt"/>
              </a:rPr>
              <a:t>To I</a:t>
            </a:r>
            <a:r>
              <a:rPr lang="en-IN" sz="1200" b="0" i="0" dirty="0">
                <a:solidFill>
                  <a:srgbClr val="292929"/>
                </a:solidFill>
                <a:effectLst/>
                <a:latin typeface="+mn-lt"/>
              </a:rPr>
              <a:t>nfer better variables/predictors out of the existing variables that can turn out to be a good predictor if it correlates with the output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92929"/>
                </a:solidFill>
                <a:latin typeface="+mn-lt"/>
              </a:rPr>
              <a:t>Removes the redundant values from the dataset by treating missing values and outliers.</a:t>
            </a:r>
            <a:endParaRPr sz="1200" dirty="0">
              <a:latin typeface="+mn-lt"/>
            </a:endParaRPr>
          </a:p>
        </p:txBody>
      </p:sp>
      <p:sp>
        <p:nvSpPr>
          <p:cNvPr id="134" name="Rectangle"/>
          <p:cNvSpPr/>
          <p:nvPr/>
        </p:nvSpPr>
        <p:spPr>
          <a:xfrm rot="10800000" flipV="1">
            <a:off x="1203548" y="4213915"/>
            <a:ext cx="3284277" cy="44823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r>
              <a:rPr lang="en-US" sz="1200" dirty="0">
                <a:solidFill>
                  <a:schemeClr val="tx1"/>
                </a:solidFill>
              </a:rPr>
              <a:t>fig. Steps for Data Exploration.</a:t>
            </a:r>
            <a:endParaRPr sz="1200" dirty="0">
              <a:solidFill>
                <a:schemeClr val="tx1"/>
              </a:solidFill>
            </a:endParaRP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9950C821-2E29-77AA-7369-316F327FA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1957282"/>
            <a:ext cx="4725958" cy="23685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3" y="922216"/>
            <a:ext cx="8565600" cy="87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rgbClr val="2E2E2E"/>
                </a:solidFill>
                <a:effectLst/>
                <a:latin typeface="NexusSans"/>
              </a:rPr>
              <a:t>Model development is an iterative process, in which many models are derived, tested and built upon until a model fitting the desired criteria is built.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300062" y="3396234"/>
            <a:ext cx="7823212" cy="165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i="0" u="none" strike="noStrike" baseline="0" dirty="0">
                <a:latin typeface="ArialMT"/>
              </a:rPr>
              <a:t>The Initial step is to determine a hypothesis questioning the problem statement and then perform statistical testing to determine if the hypothesis is valid or not.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i="0" u="none" strike="noStrike" baseline="0" dirty="0">
                <a:latin typeface="ArialMT"/>
              </a:rPr>
              <a:t>Evaluate the performance of the models using factors such as ROC Curves, Precision, Recall, AUC Curve, Accuracy, F1-score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>
                <a:latin typeface="ArialMT"/>
              </a:rPr>
              <a:t>Finally, deploy and document the best model’s performance, assumptions and certain limitations.</a:t>
            </a:r>
            <a:endParaRPr lang="en-IN" sz="1400" b="0" i="0" u="none" strike="noStrike" baseline="0" dirty="0">
              <a:latin typeface="Arial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867C6-13C0-1FB8-32D0-7B975122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16" y="1682382"/>
            <a:ext cx="7432158" cy="1573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B9641D-5F08-0683-670E-26510C05926A}"/>
              </a:ext>
            </a:extLst>
          </p:cNvPr>
          <p:cNvSpPr txBox="1"/>
          <p:nvPr/>
        </p:nvSpPr>
        <p:spPr>
          <a:xfrm>
            <a:off x="3176208" y="3117502"/>
            <a:ext cx="32453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Fig. Model Development Steps.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01980"/>
            <a:ext cx="8565600" cy="87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rgbClr val="1E2F42"/>
                </a:solidFill>
                <a:effectLst/>
                <a:latin typeface="wg-font-regular"/>
              </a:rPr>
              <a:t>Data interpretation is the final step of data analysis where we turn results into a presentable format to gain clear and useful insights for business strategies.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873405"/>
            <a:ext cx="4134600" cy="2922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  <a:latin typeface="+mn-lt"/>
              </a:rPr>
              <a:t>Q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uantitative and qualitative methods are distinct types of data analyses</a:t>
            </a:r>
            <a:r>
              <a:rPr lang="en-IN" sz="1300" dirty="0">
                <a:solidFill>
                  <a:schemeClr val="tx1"/>
                </a:solidFill>
                <a:latin typeface="+mn-lt"/>
              </a:rPr>
              <a:t> b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oth offering different type of data interpretation </a:t>
            </a:r>
            <a:r>
              <a:rPr lang="en-IN" sz="1300" dirty="0">
                <a:solidFill>
                  <a:schemeClr val="tx1"/>
                </a:solidFill>
                <a:latin typeface="+mn-lt"/>
              </a:rPr>
              <a:t>&amp; 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decision making abilities.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Data dashboards decentralize data without compromising on the necessary speed of thought while blending both quantitative and qualitative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  <a:latin typeface="+mn-lt"/>
              </a:rPr>
              <a:t>We will be reporting the insightful findings in the form of a dashboard which will demonstrate the Customer Demographic , Target Customers, Top Selling Goods etc. to help the team to make appropriate business decisions.</a:t>
            </a:r>
            <a:endParaRPr lang="en-IN" sz="1300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0B40411-BB57-CA6A-2108-BF566AC53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985" y="1873405"/>
            <a:ext cx="4781990" cy="2709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87DB51-B10C-AEAC-837F-F5DC65AB594B}"/>
              </a:ext>
            </a:extLst>
          </p:cNvPr>
          <p:cNvSpPr txBox="1"/>
          <p:nvPr/>
        </p:nvSpPr>
        <p:spPr>
          <a:xfrm>
            <a:off x="5273016" y="4582633"/>
            <a:ext cx="328619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Fig. Data Interpretation techniques.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394</Words>
  <Application>Microsoft Office PowerPoint</Application>
  <PresentationFormat>On-screen Show (16:9)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Arial</vt:lpstr>
      <vt:lpstr>ArialMT</vt:lpstr>
      <vt:lpstr>Calibri</vt:lpstr>
      <vt:lpstr>NexusSans</vt:lpstr>
      <vt:lpstr>Open Sans</vt:lpstr>
      <vt:lpstr>Open Sans Extrabold</vt:lpstr>
      <vt:lpstr>Open Sans Light</vt:lpstr>
      <vt:lpstr>wg-font-regular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vinit shetty</dc:creator>
  <cp:lastModifiedBy>PRAVEENKUMAR S</cp:lastModifiedBy>
  <cp:revision>5</cp:revision>
  <dcterms:modified xsi:type="dcterms:W3CDTF">2023-07-19T05:53:10Z</dcterms:modified>
</cp:coreProperties>
</file>